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8" r:id="rId3"/>
    <p:sldId id="259" r:id="rId4"/>
    <p:sldId id="260" r:id="rId5"/>
    <p:sldId id="262" r:id="rId6"/>
    <p:sldId id="264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08.04.2014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08.04.2014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08.04.2014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08.04.2014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08.04.2014</a:t>
            </a:fld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08.04.2014</a:t>
            </a:fld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08.04.2014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7288" y="214290"/>
            <a:ext cx="7886712" cy="1082339"/>
          </a:xfrm>
        </p:spPr>
        <p:txBody>
          <a:bodyPr>
            <a:noAutofit/>
          </a:bodyPr>
          <a:lstStyle/>
          <a:p>
            <a:r>
              <a:rPr lang="ru-RU" sz="6600" b="1" dirty="0" smtClean="0">
                <a:solidFill>
                  <a:schemeClr val="accent6">
                    <a:lumMod val="50000"/>
                  </a:schemeClr>
                </a:solidFill>
              </a:rPr>
              <a:t>Якутская кухня</a:t>
            </a:r>
            <a:endParaRPr lang="ru-RU" sz="6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moloko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1643050"/>
            <a:ext cx="7500958" cy="52149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428604"/>
            <a:ext cx="8229600" cy="614593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Якутская кухня- это традиционная кухня якутов. Имеет некоторые общие черты с кухней казахов, бурятов, монголов, северных народов(эвенков, эвенов, чукчей)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Рисунок 3" descr="5817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6182" y="2428868"/>
            <a:ext cx="5357818" cy="442913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428604"/>
            <a:ext cx="8229600" cy="6145932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Способы приготовления блюд в якутской кухне немногочисленны: это либо отваривание(мясо, рыба) либо сбраживание ( кумыс, суорат) либо заморозка (мясо рыба). Из мясо в пищу традиционно употребляется конина, говядина, оленина, пернатая дичь, а так же потроха и кровь. Широко распространены блюда из сибирской рыбы( осетр, Чир, омуль, мускун, пелядь, нельма, хариус)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Рисунок 3" descr="1264681535_molok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3786190"/>
            <a:ext cx="3810000" cy="307181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500042"/>
            <a:ext cx="8229600" cy="6074494"/>
          </a:xfrm>
        </p:spPr>
        <p:txBody>
          <a:bodyPr/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Кониные или говяжьи ребра в Якутии известны под названием ЙОГОС. Из замороженных мясо и рыбы делают строганину, которая употребляется пищу с острой приправой из колбасы ложечника и сараны. Из говяжий и лошадиной крови получается ХААН– якутская кровяная колбаса. </a:t>
            </a:r>
          </a:p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Овощи и фрукты в якутской кухне не употребляются а употребляются некоторые ягоды</a:t>
            </a:r>
          </a:p>
          <a:p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428604"/>
            <a:ext cx="8229600" cy="6145932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Национальным напитком является   популярным КУМЫС,а так же более крепким КООННЬОРУУ КЫМЫС. Из коровьего молока готовят СУОРАТ (простокваша), КЮЭРЧЭХ (взбитые сливки), КОБЕР( масло взбитое с молоком до образования густого крема), ЧОХООН(масло взбитое молоком и ягодами), ИЭДЬЭГЭЙ( творог). Из муки и молочных продуктов якуты варят густую массу САЛАМАТ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_7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928694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chemeClr val="accent6">
                    <a:lumMod val="50000"/>
                  </a:schemeClr>
                </a:solidFill>
              </a:rPr>
              <a:t>Блюда якутской кухни </a:t>
            </a:r>
            <a:endParaRPr lang="ru-RU" sz="4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428736"/>
            <a:ext cx="8229600" cy="5214974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Ойогос 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Соломат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Куэрчэх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Бутугас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Керчик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Хаан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Суорат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Чохоон 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Иэдьэгэй 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Суумэх</a:t>
            </a:r>
          </a:p>
          <a:p>
            <a:pPr>
              <a:buFont typeface="Wingdings" pitchFamily="2" charset="2"/>
              <a:buChar char="ü"/>
            </a:pPr>
            <a:endParaRPr lang="ru-RU" sz="2800" dirty="0" smtClean="0"/>
          </a:p>
          <a:p>
            <a:pPr>
              <a:buFont typeface="Wingdings" pitchFamily="2" charset="2"/>
              <a:buChar char="ü"/>
            </a:pPr>
            <a:endParaRPr lang="ru-RU" sz="28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40</TotalTime>
  <Words>222</Words>
  <PresentationFormat>Экран (4:3)</PresentationFormat>
  <Paragraphs>17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Эркер</vt:lpstr>
      <vt:lpstr>Якутская кухня</vt:lpstr>
      <vt:lpstr>Слайд 2</vt:lpstr>
      <vt:lpstr>Слайд 3</vt:lpstr>
      <vt:lpstr>Слайд 4</vt:lpstr>
      <vt:lpstr>Слайд 5</vt:lpstr>
      <vt:lpstr>Слайд 6</vt:lpstr>
      <vt:lpstr>Блюда якутской кухни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Якутская кухня</dc:title>
  <dc:creator>alinka</dc:creator>
  <cp:lastModifiedBy>Shkola</cp:lastModifiedBy>
  <cp:revision>8</cp:revision>
  <dcterms:created xsi:type="dcterms:W3CDTF">2013-05-15T10:43:18Z</dcterms:created>
  <dcterms:modified xsi:type="dcterms:W3CDTF">2014-04-08T08:26:40Z</dcterms:modified>
</cp:coreProperties>
</file>