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01/01/05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ПРОФИЛАКТИКА ИНТЕРНЕТ-ЗАВИСИМОСТИ ОБУЧАЮЩИХСЯ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МКОУ «</a:t>
            </a:r>
            <a:r>
              <a:rPr lang="ru-RU" sz="2000" dirty="0" err="1" smtClean="0"/>
              <a:t>Солнцевская</a:t>
            </a:r>
            <a:r>
              <a:rPr lang="ru-RU" sz="2000" dirty="0" smtClean="0"/>
              <a:t> СОШ» </a:t>
            </a:r>
            <a:r>
              <a:rPr lang="ru-RU" sz="2000" dirty="0" err="1" smtClean="0"/>
              <a:t>Солнцевского</a:t>
            </a:r>
            <a:r>
              <a:rPr lang="ru-RU" sz="2000" dirty="0" smtClean="0"/>
              <a:t> района Курской области</a:t>
            </a:r>
          </a:p>
          <a:p>
            <a:r>
              <a:rPr lang="ru-RU" sz="2000" dirty="0" smtClean="0"/>
              <a:t>Белкина Ольга Викторовна, учитель ОБЖ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6395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СИМПТОМЫ ЗАВИСИМОСТИ: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</a:t>
            </a:r>
            <a:r>
              <a:rPr lang="ru-RU" dirty="0" smtClean="0"/>
              <a:t>ристрастие к играм,</a:t>
            </a:r>
          </a:p>
          <a:p>
            <a:r>
              <a:rPr lang="ru-RU" dirty="0"/>
              <a:t>н</a:t>
            </a:r>
            <a:r>
              <a:rPr lang="ru-RU" dirty="0" smtClean="0"/>
              <a:t>епреодолимая тяга поиска информации в сети,</a:t>
            </a:r>
          </a:p>
          <a:p>
            <a:r>
              <a:rPr lang="ru-RU" dirty="0"/>
              <a:t>о</a:t>
            </a:r>
            <a:r>
              <a:rPr lang="ru-RU" dirty="0" smtClean="0"/>
              <a:t>бщение в чатах может привести к замене реальных друзей  виртуальными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672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При использовании Интернета помните:</a:t>
            </a:r>
          </a:p>
          <a:p>
            <a:pPr algn="ctr"/>
            <a:r>
              <a:rPr lang="ru-RU" dirty="0"/>
              <a:t>р</a:t>
            </a:r>
            <a:r>
              <a:rPr lang="ru-RU" dirty="0" smtClean="0"/>
              <a:t>еальная жизнь намного интересней виртуальной,</a:t>
            </a:r>
          </a:p>
          <a:p>
            <a:pPr algn="ctr"/>
            <a:r>
              <a:rPr lang="ru-RU" dirty="0"/>
              <a:t>р</a:t>
            </a:r>
            <a:r>
              <a:rPr lang="ru-RU" dirty="0" smtClean="0"/>
              <a:t>аботу в Интернете старайтесь чередовать с другими занятиями ( прогулка, чтение книг, спорт),</a:t>
            </a:r>
          </a:p>
          <a:p>
            <a:pPr algn="ctr"/>
            <a:r>
              <a:rPr lang="ru-RU" dirty="0"/>
              <a:t>е</a:t>
            </a:r>
            <a:r>
              <a:rPr lang="ru-RU" dirty="0" smtClean="0"/>
              <a:t>сли у вас возникла проблема, не пытайтесь решать её в виртуальном пространстве, попросите помощи у своих родителей, учителей, друзей,</a:t>
            </a:r>
          </a:p>
          <a:p>
            <a:pPr algn="ctr"/>
            <a:r>
              <a:rPr lang="ru-RU" dirty="0"/>
              <a:t>о</a:t>
            </a:r>
            <a:r>
              <a:rPr lang="ru-RU" dirty="0" smtClean="0"/>
              <a:t>братитесь к психологу, в специализированные центры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ПАМЯТКА ШКОЛЬНИКАМ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4165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Познакомить обучающихся 10-15 лет с ответственным поведением в Интернете,</a:t>
            </a:r>
          </a:p>
          <a:p>
            <a:pPr algn="ctr"/>
            <a:r>
              <a:rPr lang="ru-RU" dirty="0"/>
              <a:t>р</a:t>
            </a:r>
            <a:r>
              <a:rPr lang="ru-RU" dirty="0" smtClean="0"/>
              <a:t>ассказать об основных опасностях и правилах безопасного использования сети Интернет,</a:t>
            </a:r>
          </a:p>
          <a:p>
            <a:pPr algn="ctr"/>
            <a:r>
              <a:rPr lang="ru-RU" dirty="0"/>
              <a:t>у</a:t>
            </a:r>
            <a:r>
              <a:rPr lang="ru-RU" dirty="0" smtClean="0"/>
              <a:t>бедить никогда не выдавать личную информацию, в том числе фамилию, имя, адрес электронной почты в программах мгновенного обмена сообщениями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ПЕДАГОГАМ НЕОБХОДИМО: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4905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7100" y="2420888"/>
            <a:ext cx="7408333" cy="34506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КАК ПРЕКРАСЕН ЭТОТ МИР, ПОСМОТРИ!</a:t>
            </a:r>
            <a:endParaRPr lang="ru-RU" sz="2400" dirty="0"/>
          </a:p>
        </p:txBody>
      </p:sp>
      <p:pic>
        <p:nvPicPr>
          <p:cNvPr id="1026" name="Picture 2" descr="C:\Users\user\Desktop\ЛАГЕРЬ\Фото Правосл лагерь\DSC01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40" y="1196752"/>
            <a:ext cx="7416824" cy="55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54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У похода есть начало, а конца похода нет.</a:t>
            </a:r>
          </a:p>
          <a:p>
            <a:pPr algn="ctr"/>
            <a:r>
              <a:rPr lang="ru-RU" sz="2000" dirty="0" smtClean="0"/>
              <a:t>Мы прошли дорог немало,</a:t>
            </a:r>
          </a:p>
          <a:p>
            <a:pPr algn="ctr"/>
            <a:r>
              <a:rPr lang="ru-RU" sz="2000" dirty="0" smtClean="0"/>
              <a:t>Но огромен белый свет.</a:t>
            </a:r>
          </a:p>
          <a:p>
            <a:pPr algn="ctr"/>
            <a:r>
              <a:rPr lang="ru-RU" sz="2000" dirty="0" smtClean="0"/>
              <a:t>Ты никогда, пожалуйста,</a:t>
            </a:r>
          </a:p>
          <a:p>
            <a:pPr algn="ctr"/>
            <a:r>
              <a:rPr lang="ru-RU" sz="2000" dirty="0" smtClean="0"/>
              <a:t>На белый свет не жалуйся,</a:t>
            </a:r>
          </a:p>
          <a:p>
            <a:pPr algn="ctr"/>
            <a:r>
              <a:rPr lang="ru-RU" sz="2000" dirty="0" smtClean="0"/>
              <a:t>Он переполнен тайнами</a:t>
            </a:r>
          </a:p>
          <a:p>
            <a:pPr algn="ctr"/>
            <a:r>
              <a:rPr lang="ru-RU" sz="2000" dirty="0" smtClean="0"/>
              <a:t>Необычайными!!!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УДИВИТЕЛЬНОЕ РЯДОМ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2544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ЛАГЕРЬ\Фото Правосл лагерь\DSC016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7" y="620688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7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6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7" y="620688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55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7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7" y="764704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62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7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7" y="692696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19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7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7" y="764704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24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6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106" y="764704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8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7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250" y="764704"/>
            <a:ext cx="6771785" cy="50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8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Правосл лагерь\DSC016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07372"/>
            <a:ext cx="691276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1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АГЕРЬ\фото лагерь\IMG_70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94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/>
              <a:t>р</a:t>
            </a:r>
            <a:r>
              <a:rPr lang="ru-RU" sz="2000" dirty="0" smtClean="0"/>
              <a:t>исунки, сочинения, рассказы, стихи, буклеты, презентации, видеофильмы, созданные учащимися.</a:t>
            </a:r>
          </a:p>
          <a:p>
            <a:pPr algn="ctr"/>
            <a:r>
              <a:rPr lang="ru-RU" sz="2000" dirty="0" smtClean="0"/>
              <a:t>Разработанные материалы можно размещать на сайте образовательной организации.</a:t>
            </a:r>
          </a:p>
          <a:p>
            <a:pPr algn="ctr"/>
            <a:r>
              <a:rPr lang="ru-RU" sz="2000" dirty="0" smtClean="0"/>
              <a:t>Огромную роль играют беседы с подростками.</a:t>
            </a:r>
          </a:p>
          <a:p>
            <a:pPr algn="ctr"/>
            <a:r>
              <a:rPr lang="ru-RU" sz="2000" dirty="0" smtClean="0"/>
              <a:t>Интересуйтесь, какими чатами и досками объявлений они пользуются, с кем общаются.</a:t>
            </a:r>
          </a:p>
          <a:p>
            <a:pPr algn="ctr"/>
            <a:r>
              <a:rPr lang="ru-RU" sz="2000" dirty="0" smtClean="0"/>
              <a:t>Обсудите с подростками азартные сетевые игры и связанный с ними риск.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РЕЗУЛЬТАТАМИ МЕРОПРИЯТИЙ ПО БЕЗОПАСНОМУ ИСПОЛЬЗОВАНИЮ ИНТЕРНЕТА МОГУТ БЫТЬ: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6797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Рекомендации по профилактике компьютерной зависимости у детей, по обеспечению безопасности школьников в Интернете:</a:t>
            </a:r>
          </a:p>
          <a:p>
            <a:pPr algn="ctr"/>
            <a:r>
              <a:rPr lang="ru-RU" sz="2000" dirty="0"/>
              <a:t>у</a:t>
            </a:r>
            <a:r>
              <a:rPr lang="ru-RU" sz="2000" dirty="0" smtClean="0"/>
              <a:t>становите на домашнем компьютере бесплатную программу «Интернет Цензор»,</a:t>
            </a:r>
          </a:p>
          <a:p>
            <a:pPr algn="ctr"/>
            <a:r>
              <a:rPr lang="ru-RU" sz="2000" dirty="0"/>
              <a:t>н</a:t>
            </a:r>
            <a:r>
              <a:rPr lang="ru-RU" sz="2000" dirty="0" smtClean="0"/>
              <a:t>аучите детей советоваться с вами перед раскрытием информации через электронную почту, чаты, доски объявлений, личные профили,</a:t>
            </a:r>
          </a:p>
          <a:p>
            <a:pPr algn="ctr"/>
            <a:r>
              <a:rPr lang="ru-RU" sz="2000" dirty="0"/>
              <a:t>н</a:t>
            </a:r>
            <a:r>
              <a:rPr lang="ru-RU" sz="2000" dirty="0" smtClean="0"/>
              <a:t>аучите ребёнка не загружать программы, музыку или файлы без вашего разрешения.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СТРАНИЧКА ДЛЯ РОДИТЕЛЕЙ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3328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Единство родительских и педагогических усилий поможет оптимально использовать «плюсы» и нейтрализовать «минусы» Интернет-ресурсов.</a:t>
            </a:r>
          </a:p>
          <a:p>
            <a:pPr algn="ctr"/>
            <a:r>
              <a:rPr lang="ru-RU" sz="2000" dirty="0" smtClean="0"/>
              <a:t>Наша задача – показать детям, что и в реальной жизни есть много увлекательного и интересного.</a:t>
            </a:r>
          </a:p>
          <a:p>
            <a:pPr algn="ctr"/>
            <a:r>
              <a:rPr lang="ru-RU" sz="2000" dirty="0" smtClean="0"/>
              <a:t>Вернуть им понятия любви и дружбы в реальном мире.</a:t>
            </a:r>
          </a:p>
          <a:p>
            <a:pPr algn="ctr"/>
            <a:r>
              <a:rPr lang="ru-RU" sz="2000" dirty="0" smtClean="0"/>
              <a:t>Вернуть им радость личного общения с родными и друзьями.</a:t>
            </a:r>
          </a:p>
          <a:p>
            <a:pPr algn="ctr"/>
            <a:r>
              <a:rPr lang="ru-RU" sz="2000" dirty="0" smtClean="0"/>
              <a:t>Организовывать для них соревнования, игры, праздники, основанные на развитии личных творческих способностей.</a:t>
            </a:r>
          </a:p>
          <a:p>
            <a:pPr algn="ctr"/>
            <a:r>
              <a:rPr lang="ru-RU" sz="2000" dirty="0" smtClean="0"/>
              <a:t>Научить ребёнка мастерить руками.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ЕДИНСТВЕННАЯ ЦЕННОСТЬ В ЖИЗНИ – ЭТО СЕМЬЯ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4017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Интернет способен нанести и серьёзный вред психике ребёнка. Об этом необходимо постоянно напоминать родителям обучающихся, т.к. именно от их жизненной позиции и разумного отношения к Интернету во многом  будет зависеть, сформируется ли у ребёнка компьютерная или интернет-зависимость.</a:t>
            </a:r>
          </a:p>
          <a:p>
            <a:pPr algn="ctr"/>
            <a:r>
              <a:rPr lang="ru-RU" sz="2000" dirty="0" smtClean="0"/>
              <a:t>Проводите больше времени с детьми, организуйте прогулки всей семьёй, экскурсии, походы в театр, кино, занятия спортом, чтение книг, обсуждение увиденного </a:t>
            </a:r>
            <a:r>
              <a:rPr lang="ru-RU" sz="2000" smtClean="0"/>
              <a:t>или прочитанного.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ИНТЕРНЕТ – ВЕЛИЧАЙШЕЕ ИЗОБРЕТЕНИЕ ЧЕЛОВЕЧЕСТВА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8698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СПАСИБО ЗА</a:t>
            </a:r>
          </a:p>
          <a:p>
            <a:pPr algn="ctr"/>
            <a:r>
              <a:rPr lang="ru-RU" sz="4400" smtClean="0"/>
              <a:t>ВНИМАНИЕ!!!</a:t>
            </a:r>
            <a:endParaRPr lang="ru-RU" sz="440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2619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120</TotalTime>
  <Words>486</Words>
  <Application>Microsoft Office PowerPoint</Application>
  <PresentationFormat>Экран (4:3)</PresentationFormat>
  <Paragraphs>49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ПРОФИЛАКТИКА ИНТЕРНЕТ-ЗАВИСИМОСТИ ОБУЧАЮЩИХСЯ</vt:lpstr>
      <vt:lpstr>СИМПТОМЫ ЗАВИСИМОСТИ:</vt:lpstr>
      <vt:lpstr>ПАМЯТКА ШКОЛЬНИКАМ</vt:lpstr>
      <vt:lpstr>ПЕДАГОГАМ НЕОБХОДИМО:</vt:lpstr>
      <vt:lpstr>КАК ПРЕКРАСЕН ЭТОТ МИР, ПОСМОТРИ!</vt:lpstr>
      <vt:lpstr>УДИВИТЕЛЬНОЕ РЯДОМ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РЕЗУЛЬТАТАМИ МЕРОПРИЯТИЙ ПО БЕЗОПАСНОМУ ИСПОЛЬЗОВАНИЮ ИНТЕРНЕТА МОГУТ БЫТЬ:</vt:lpstr>
      <vt:lpstr>СТРАНИЧКА ДЛЯ РОДИТЕЛЕЙ</vt:lpstr>
      <vt:lpstr>ЕДИНСТВЕННАЯ ЦЕННОСТЬ В ЖИЗНИ – ЭТО СЕМЬЯ</vt:lpstr>
      <vt:lpstr>ИНТЕРНЕТ – ВЕЛИЧАЙШЕЕ ИЗОБРЕТЕНИЕ ЧЕЛОВЕЧЕСТВА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работы с семьёй</dc:title>
  <dc:creator>user</dc:creator>
  <cp:lastModifiedBy>user</cp:lastModifiedBy>
  <cp:revision>23</cp:revision>
  <dcterms:created xsi:type="dcterms:W3CDTF">2019-01-26T17:27:45Z</dcterms:created>
  <dcterms:modified xsi:type="dcterms:W3CDTF">2004-12-31T21:19:35Z</dcterms:modified>
</cp:coreProperties>
</file>