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19"/>
  </p:notesMasterIdLst>
  <p:sldIdLst>
    <p:sldId id="258" r:id="rId3"/>
    <p:sldId id="260" r:id="rId4"/>
    <p:sldId id="261" r:id="rId5"/>
    <p:sldId id="264" r:id="rId6"/>
    <p:sldId id="275" r:id="rId7"/>
    <p:sldId id="276" r:id="rId8"/>
    <p:sldId id="277" r:id="rId9"/>
    <p:sldId id="282" r:id="rId10"/>
    <p:sldId id="291" r:id="rId11"/>
    <p:sldId id="292" r:id="rId12"/>
    <p:sldId id="294" r:id="rId13"/>
    <p:sldId id="295" r:id="rId14"/>
    <p:sldId id="296" r:id="rId15"/>
    <p:sldId id="297" r:id="rId16"/>
    <p:sldId id="284" r:id="rId17"/>
    <p:sldId id="25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C85"/>
    <a:srgbClr val="FF9933"/>
    <a:srgbClr val="FF3300"/>
    <a:srgbClr val="FFCCCC"/>
    <a:srgbClr val="FFCCFF"/>
    <a:srgbClr val="CCEC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>
        <p:scale>
          <a:sx n="76" d="100"/>
          <a:sy n="76" d="100"/>
        </p:scale>
        <p:origin x="-11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C53CB-D7FF-4D91-BDFB-F2B708FC7246}" type="datetimeFigureOut">
              <a:rPr lang="ru-RU" smtClean="0"/>
              <a:t>20.04.2021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C611D-DF42-4B37-9927-DA98908C3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533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C611D-DF42-4B37-9927-DA98908C3CA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040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B2983-DB85-4CE0-BC16-274B246F6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106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4E9AB-3874-43E5-BB15-68AE669BA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161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9F50C-0E6D-4A31-9534-9C942BA93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00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3AFAE-8E85-4D66-BCC8-799A5BBF8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14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AFA88-1F8D-4AA4-95D8-808C31658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719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2E7D3-52E5-407A-884C-D41954DEB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25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9675-4CDF-40AC-AB8F-63ED8AC6A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27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12193-F5C5-43DA-8A61-08CBD1289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01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C81B5-A59D-461D-873E-5EC81BDFC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321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AB335-B303-4FCF-84AD-818DEB081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9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8E508-97EF-4ECC-B770-EA65960AE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2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8EFDD-5C89-4683-8923-56355C947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662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6F2A0-570B-4464-853B-9C6B70EC4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5873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2755E-C8F1-49DF-8CF4-6161B409D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3623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B5D56-0943-43A3-A86D-9E819A573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404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3B58C-1402-47BD-A8BB-7D28DAA48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17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09171-86FF-4153-A36E-F221E0122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491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7D917-FFAA-4EF3-84C5-11829BB21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63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DB805-840C-4F15-9D75-53A45FE0A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348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91F18-6367-40C8-BF7E-116187995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4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0DE28-EBE4-41DF-916E-45B1BA676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5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67B2D-FB03-44A8-A199-247382189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7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85570-201D-41CF-8157-781ACD67F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48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DFB57D7-4855-4775-A36A-0D6EF6E1C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401492A-013C-460C-81E8-5FFD9C311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2209800" y="1905000"/>
            <a:ext cx="5105400" cy="1905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Impact"/>
              </a:rPr>
              <a:t>День Земли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80728"/>
            <a:ext cx="8013576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1.Это делают из песка.</a:t>
            </a:r>
            <a:br>
              <a:rPr lang="ru-RU" dirty="0"/>
            </a:br>
            <a:r>
              <a:rPr lang="ru-RU" dirty="0"/>
              <a:t>2.Если это </a:t>
            </a:r>
            <a:r>
              <a:rPr lang="ru-RU" dirty="0" err="1" smtClean="0"/>
              <a:t>нагреть,оно</a:t>
            </a:r>
            <a:r>
              <a:rPr lang="ru-RU" dirty="0" smtClean="0"/>
              <a:t> </a:t>
            </a:r>
            <a:r>
              <a:rPr lang="ru-RU" dirty="0"/>
              <a:t>становится </a:t>
            </a:r>
            <a:r>
              <a:rPr lang="ru-RU" dirty="0" smtClean="0"/>
              <a:t>тягучим</a:t>
            </a:r>
            <a:r>
              <a:rPr lang="ru-RU" dirty="0"/>
              <a:t>, </a:t>
            </a:r>
            <a:r>
              <a:rPr lang="ru-RU" dirty="0" smtClean="0"/>
              <a:t>как </a:t>
            </a:r>
            <a:r>
              <a:rPr lang="ru-RU" dirty="0"/>
              <a:t>тесто.</a:t>
            </a:r>
            <a:br>
              <a:rPr lang="ru-RU" dirty="0"/>
            </a:br>
            <a:r>
              <a:rPr lang="ru-RU" dirty="0"/>
              <a:t>3.Если это оставить на солнце</a:t>
            </a:r>
            <a:r>
              <a:rPr lang="ru-RU" dirty="0" smtClean="0"/>
              <a:t>, </a:t>
            </a:r>
            <a:r>
              <a:rPr lang="ru-RU" dirty="0"/>
              <a:t>то оно может стать источником пожара.</a:t>
            </a:r>
          </a:p>
          <a:p>
            <a:pPr marL="0" indent="0">
              <a:buNone/>
            </a:pPr>
            <a:r>
              <a:rPr lang="ru-RU" dirty="0"/>
              <a:t>4.Чаще всего оно прозрачное.</a:t>
            </a:r>
            <a:br>
              <a:rPr lang="ru-RU" dirty="0"/>
            </a:br>
            <a:r>
              <a:rPr lang="ru-RU" dirty="0"/>
              <a:t>5.Когда это падает, оно разбивается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00800" y="6105691"/>
            <a:ext cx="21694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СТЕКЛО</a:t>
            </a: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pic>
        <p:nvPicPr>
          <p:cNvPr id="2054" name="Picture 6" descr="https://www.slopak.si/_files/345/kozarec_za_vlagan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3043"/>
            <a:ext cx="8152007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576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38628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1.Это </a:t>
            </a:r>
            <a:r>
              <a:rPr lang="ru-RU" dirty="0"/>
              <a:t>изобрели в Англии в середине 19 века.</a:t>
            </a:r>
            <a:br>
              <a:rPr lang="ru-RU" dirty="0"/>
            </a:br>
            <a:r>
              <a:rPr lang="ru-RU" dirty="0"/>
              <a:t>2.Это производят из нефти и природного газа.</a:t>
            </a:r>
            <a:br>
              <a:rPr lang="ru-RU" dirty="0"/>
            </a:br>
            <a:r>
              <a:rPr lang="ru-RU" dirty="0"/>
              <a:t>3.Это составляет большую часть мусора на Земле.</a:t>
            </a:r>
            <a:br>
              <a:rPr lang="ru-RU" dirty="0"/>
            </a:br>
            <a:r>
              <a:rPr lang="ru-RU" dirty="0"/>
              <a:t>4.Это почти не разлагается в природе.</a:t>
            </a:r>
            <a:br>
              <a:rPr lang="ru-RU" dirty="0"/>
            </a:br>
            <a:r>
              <a:rPr lang="ru-RU" dirty="0"/>
              <a:t>5.Из этого часто делают упаковку для продуктов питания.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5060" y="6021288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r>
              <a:rPr lang="ru-RU" sz="3200" dirty="0" smtClean="0">
                <a:solidFill>
                  <a:schemeClr val="bg2"/>
                </a:solidFill>
              </a:rPr>
              <a:t>ПЛАСТМАССА</a:t>
            </a:r>
            <a:endParaRPr lang="ru-RU" sz="3200" dirty="0"/>
          </a:p>
        </p:txBody>
      </p:sp>
      <p:pic>
        <p:nvPicPr>
          <p:cNvPr id="4098" name="Picture 2" descr="https://image.freepik.com/free-vector/vector-set-plastic-trash-and-waste-or-garbage-zero-waste-concept_74565-3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5912"/>
            <a:ext cx="8208912" cy="616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575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29085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1.Это добывают на поверхности или в недрах земли с древних времен.</a:t>
            </a:r>
            <a:br>
              <a:rPr lang="ru-RU" dirty="0"/>
            </a:br>
            <a:r>
              <a:rPr lang="ru-RU" dirty="0"/>
              <a:t>2.Это достаточно прочное, оно блестит и чаще всего гнется.</a:t>
            </a:r>
            <a:br>
              <a:rPr lang="ru-RU" dirty="0"/>
            </a:br>
            <a:r>
              <a:rPr lang="ru-RU" dirty="0"/>
              <a:t>3.Это бывает легким, тяжелым и даже благородным.</a:t>
            </a:r>
            <a:br>
              <a:rPr lang="ru-RU" dirty="0"/>
            </a:br>
            <a:r>
              <a:rPr lang="ru-RU" dirty="0"/>
              <a:t>4.Это часто может окисляться или ржаветь.</a:t>
            </a:r>
            <a:br>
              <a:rPr lang="ru-RU" dirty="0"/>
            </a:br>
            <a:r>
              <a:rPr lang="ru-RU" dirty="0"/>
              <a:t>5.Из этого делают очень многое: каркасы зданий, инструменты, украшения, тару для продуктов и т.д.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602999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МЕТАЛЛ</a:t>
            </a:r>
            <a:endParaRPr lang="ru-RU" sz="3200" dirty="0"/>
          </a:p>
        </p:txBody>
      </p:sp>
      <p:pic>
        <p:nvPicPr>
          <p:cNvPr id="5124" name="Picture 4" descr="https://cisp.cachefly.net/assets/articles/images/resized/0000673699_resized_cansrecyclingmetpacsa08171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17" y="533400"/>
            <a:ext cx="8401833" cy="542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655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2768" y="478231"/>
            <a:ext cx="8229600" cy="33108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1.Эти отходы появились самыми первыми, на заре человечества.</a:t>
            </a:r>
            <a:br>
              <a:rPr lang="ru-RU" dirty="0"/>
            </a:br>
            <a:r>
              <a:rPr lang="ru-RU" dirty="0"/>
              <a:t>2.Они занимают большую часть мусорного ведра.</a:t>
            </a:r>
            <a:br>
              <a:rPr lang="ru-RU" dirty="0"/>
            </a:br>
            <a:r>
              <a:rPr lang="ru-RU" dirty="0"/>
              <a:t>3.Они могут быть животного или растительного происхождения.</a:t>
            </a:r>
            <a:br>
              <a:rPr lang="ru-RU" dirty="0"/>
            </a:br>
            <a:r>
              <a:rPr lang="ru-RU" dirty="0"/>
              <a:t>4.Некоторые из них можно использовать как удобрения.</a:t>
            </a:r>
            <a:br>
              <a:rPr lang="ru-RU" dirty="0"/>
            </a:br>
            <a:r>
              <a:rPr lang="ru-RU" dirty="0"/>
              <a:t>5.Это быстро разлагается в природе.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9280" y="5947708"/>
            <a:ext cx="800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ПИЩЕВЫЕ </a:t>
            </a:r>
            <a:r>
              <a:rPr lang="ru-RU" sz="2400" dirty="0"/>
              <a:t>ОТХОДЫ, </a:t>
            </a:r>
            <a:r>
              <a:rPr lang="ru-RU" sz="2400" dirty="0" smtClean="0"/>
              <a:t>ОРГАНИЧЕСКИЕ ОТХОДЫ</a:t>
            </a:r>
            <a:endParaRPr lang="ru-RU" sz="2400" dirty="0"/>
          </a:p>
        </p:txBody>
      </p:sp>
      <p:pic>
        <p:nvPicPr>
          <p:cNvPr id="1026" name="Picture 2" descr="https://sovet-ok.ru/wp-content/uploads/2020/05/4-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36" y="406029"/>
            <a:ext cx="8263980" cy="55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47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59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1.Это делают из пластмассы и газа, поэтому это очень легкое.</a:t>
            </a:r>
            <a:br>
              <a:rPr lang="ru-RU" dirty="0"/>
            </a:br>
            <a:r>
              <a:rPr lang="ru-RU" dirty="0"/>
              <a:t>2.Это применяется для тепло- и звукоизоляции.</a:t>
            </a:r>
            <a:br>
              <a:rPr lang="ru-RU" dirty="0"/>
            </a:br>
            <a:r>
              <a:rPr lang="ru-RU" dirty="0"/>
              <a:t>3.Это легко воспламеняется и когда горит, выделяет очень токсичный дым.</a:t>
            </a:r>
            <a:br>
              <a:rPr lang="ru-RU" dirty="0"/>
            </a:br>
            <a:r>
              <a:rPr lang="ru-RU" dirty="0"/>
              <a:t>4.Это состоит из крупинок и чаще всего белое.</a:t>
            </a:r>
            <a:br>
              <a:rPr lang="ru-RU" dirty="0"/>
            </a:br>
            <a:r>
              <a:rPr lang="ru-RU" dirty="0"/>
              <a:t>5.В это упаковывают различные товары (особенно хрупкие), бытовую технику и пищевые товары.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62600" y="5877272"/>
            <a:ext cx="30293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ПЕНОПЛАСТ</a:t>
            </a:r>
            <a:endParaRPr lang="ru-RU" sz="3200" dirty="0"/>
          </a:p>
        </p:txBody>
      </p:sp>
      <p:pic>
        <p:nvPicPr>
          <p:cNvPr id="7174" name="Picture 6" descr="https://41.img.avito.st/image/1/PJFbp7a_kHgtAmJ-L_cB3tIElnLlxJSK6QSSfuMCknjvQ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4401"/>
            <a:ext cx="8458200" cy="580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841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686800" cy="8382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ru-RU" sz="2300" dirty="0" smtClean="0"/>
              <a:t> </a:t>
            </a:r>
            <a:r>
              <a:rPr lang="ru-RU" sz="2300" b="1" dirty="0" smtClean="0"/>
              <a:t>Не оставляйте включёнными электроприборы, которыми вы не пользуетесь в данный момент!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77661" y="2103328"/>
            <a:ext cx="5562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Не мусорьте! </a:t>
            </a:r>
          </a:p>
        </p:txBody>
      </p:sp>
      <p:sp>
        <p:nvSpPr>
          <p:cNvPr id="30727" name="WordArt 7"/>
          <p:cNvSpPr>
            <a:spLocks noChangeArrowheads="1" noChangeShapeType="1" noTextEdit="1"/>
          </p:cNvSpPr>
          <p:nvPr/>
        </p:nvSpPr>
        <p:spPr bwMode="auto">
          <a:xfrm>
            <a:off x="914400" y="304800"/>
            <a:ext cx="7315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Чем мы можем помочь?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91231" y="4343400"/>
            <a:ext cx="838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Посадите дерево, цветы! 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84967" y="5181600"/>
            <a:ext cx="8382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Участвуйте в уборке парков и </a:t>
            </a:r>
            <a:endParaRPr lang="ru-RU" sz="23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3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лесов</a:t>
            </a: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! </a:t>
            </a:r>
          </a:p>
        </p:txBody>
      </p:sp>
      <p:pic>
        <p:nvPicPr>
          <p:cNvPr id="30731" name="Picture 11" descr="Рисунок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63662"/>
            <a:ext cx="3422738" cy="37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291231" y="3048000"/>
            <a:ext cx="8534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Участвуйте в переработке </a:t>
            </a:r>
            <a:endParaRPr lang="ru-RU" sz="23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3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отходов </a:t>
            </a:r>
            <a:r>
              <a:rPr lang="ru-RU" sz="2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- сортируйте свой мусор!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</a:rPr>
              <a:t>Символ Дня Земли</a:t>
            </a:r>
          </a:p>
        </p:txBody>
      </p:sp>
      <p:pic>
        <p:nvPicPr>
          <p:cNvPr id="6148" name="Picture 4" descr="Символ Дня Зем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71600"/>
            <a:ext cx="62992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Рисунок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295400"/>
            <a:ext cx="410029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флаг Зем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210" y="3962400"/>
            <a:ext cx="5867784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FF00"/>
                </a:solidFill>
              </a:rPr>
              <a:t>Флаг Дня Земли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Первый колок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7807575" cy="518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national ecology center in quezon philippi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102"/>
            <a:ext cx="4343399" cy="299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демонстрация движения peta манила филиппин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898" y="625461"/>
            <a:ext cx="4038601" cy="311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велосипедный забег манила филиппин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43" y="3124200"/>
            <a:ext cx="4443336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акция without cars на улицах сеул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381" y="3733800"/>
            <a:ext cx="4381637" cy="292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na20033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94" y="762000"/>
            <a:ext cx="7469306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1657_s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718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vf_25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OINARUS-2006-2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T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971800"/>
            <a:ext cx="36576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1143000" y="381000"/>
            <a:ext cx="72199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Экологические проблемы мира</a:t>
            </a:r>
          </a:p>
        </p:txBody>
      </p:sp>
      <p:pic>
        <p:nvPicPr>
          <p:cNvPr id="32772" name="Picture 4" descr="загрязнение воздух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873603"/>
            <a:ext cx="448818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загрязнение воды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73603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 descr="загрязнение почв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74" y="3965184"/>
            <a:ext cx="4051126" cy="269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мусор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510" y="3981240"/>
            <a:ext cx="4275159" cy="268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196916"/>
            <a:ext cx="6624736" cy="3753708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1.Это изобрели китайцы.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2.Это получают из древесины.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3.Это хорошо горит.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4.Из этого получается много мусора.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5.На этом обычно рисуют и пишут.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00200" y="685800"/>
            <a:ext cx="21597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</a:rPr>
              <a:t>БУМАГА</a:t>
            </a:r>
            <a:endParaRPr lang="ru-RU" dirty="0"/>
          </a:p>
        </p:txBody>
      </p:sp>
      <p:pic>
        <p:nvPicPr>
          <p:cNvPr id="1028" name="Picture 4" descr="https://www.continentplast.ru/images/487897897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7836845" cy="608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445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119</Words>
  <Application>Microsoft Office PowerPoint</Application>
  <PresentationFormat>Экран (4:3)</PresentationFormat>
  <Paragraphs>26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Оформление по умолчанию</vt:lpstr>
      <vt:lpstr>Текстура</vt:lpstr>
      <vt:lpstr>Презентация PowerPoint</vt:lpstr>
      <vt:lpstr>Символ Дня Земли</vt:lpstr>
      <vt:lpstr>Флаг Дня Земли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26</cp:revision>
  <cp:lastPrinted>1601-01-01T00:00:00Z</cp:lastPrinted>
  <dcterms:created xsi:type="dcterms:W3CDTF">1601-01-01T00:00:00Z</dcterms:created>
  <dcterms:modified xsi:type="dcterms:W3CDTF">2021-04-20T12:00:50Z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