
<file path=[Content_Types].xml><?xml version="1.0" encoding="utf-8"?>
<Types xmlns="http://schemas.openxmlformats.org/package/2006/content-types"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7" r:id="rId3"/>
    <p:sldId id="256" r:id="rId4"/>
    <p:sldId id="259" r:id="rId5"/>
    <p:sldId id="261" r:id="rId6"/>
    <p:sldId id="260" r:id="rId7"/>
    <p:sldId id="263" r:id="rId8"/>
    <p:sldId id="265" r:id="rId9"/>
    <p:sldId id="266" r:id="rId10"/>
    <p:sldId id="267" r:id="rId11"/>
    <p:sldId id="268" r:id="rId12"/>
    <p:sldId id="269" r:id="rId13"/>
    <p:sldId id="270" r:id="rId14"/>
    <p:sldId id="264" r:id="rId15"/>
    <p:sldId id="262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4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90" d="100"/>
          <a:sy n="90" d="100"/>
        </p:scale>
        <p:origin x="1026" y="6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05.12.2024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8740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05.12.2024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80041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4907757" y="365125"/>
            <a:ext cx="1478756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71488" y="365125"/>
            <a:ext cx="4321969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05.12.2024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270743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05.12.2024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442655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05.12.2024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95502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71487" y="1825625"/>
            <a:ext cx="2900363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3486150" y="1825625"/>
            <a:ext cx="2900363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05.12.2024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90839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05.12.2024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860005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05.12.2024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043509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05.12.2024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749205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05.12.2024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10129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05.12.2024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341405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0BB889-9D34-4BBB-8EBF-7B432ADE08F0}" type="datetimeFigureOut">
              <a:rPr lang="ru-RU" smtClean="0"/>
              <a:pPr/>
              <a:t>05.12.2024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12" name="Рисунок 11"/>
          <p:cNvPicPr>
            <a:picLocks noChangeAspect="1"/>
          </p:cNvPicPr>
          <p:nvPr userDrawn="1"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2319"/>
          <a:stretch/>
        </p:blipFill>
        <p:spPr>
          <a:xfrm>
            <a:off x="0" y="1518823"/>
            <a:ext cx="9144000" cy="5327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71805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file:///E:\&#1052;&#1080;&#1083;&#1086;&#1089;&#1077;&#1088;&#1076;&#1080;&#1077;\&#1064;&#1091;&#1088;&#1072;%20-%20&#1058;&#1074;&#1086;&#1088;&#1080;%20&#1076;&#1086;&#1073;&#1088;&#1086;.mp3" TargetMode="External"/><Relationship Id="rId1" Type="http://schemas.microsoft.com/office/2007/relationships/media" Target="file:///E:\&#1052;&#1080;&#1083;&#1086;&#1089;&#1077;&#1088;&#1076;&#1080;&#1077;\&#1064;&#1091;&#1088;&#1072;%20-%20&#1058;&#1074;&#1086;&#1088;&#1080;%20&#1076;&#1086;&#1073;&#1088;&#1086;.mp3" TargetMode="Externa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0" y="4535786"/>
            <a:ext cx="9415604" cy="2571184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ребус 2.png"/>
          <p:cNvPicPr>
            <a:picLocks noGrp="1" noChangeAspect="1"/>
          </p:cNvPicPr>
          <p:nvPr>
            <p:ph idx="1"/>
          </p:nvPr>
        </p:nvPicPr>
        <p:blipFill>
          <a:blip r:embed="rId2"/>
          <a:srcRect r="5281"/>
          <a:stretch>
            <a:fillRect/>
          </a:stretch>
        </p:blipFill>
        <p:spPr>
          <a:xfrm>
            <a:off x="283351" y="0"/>
            <a:ext cx="8118265" cy="4728020"/>
          </a:xfr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ребус 2.png"/>
          <p:cNvPicPr>
            <a:picLocks noGrp="1" noChangeAspect="1"/>
          </p:cNvPicPr>
          <p:nvPr>
            <p:ph idx="1"/>
          </p:nvPr>
        </p:nvPicPr>
        <p:blipFill>
          <a:blip r:embed="rId2"/>
          <a:srcRect r="5281"/>
          <a:stretch>
            <a:fillRect/>
          </a:stretch>
        </p:blipFill>
        <p:spPr>
          <a:xfrm>
            <a:off x="283351" y="0"/>
            <a:ext cx="8118265" cy="4728020"/>
          </a:xfrm>
        </p:spPr>
      </p:pic>
      <p:sp>
        <p:nvSpPr>
          <p:cNvPr id="5" name="TextBox 4"/>
          <p:cNvSpPr txBox="1"/>
          <p:nvPr/>
        </p:nvSpPr>
        <p:spPr>
          <a:xfrm>
            <a:off x="959669" y="4562948"/>
            <a:ext cx="7441948" cy="156966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lgDash"/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4800" dirty="0"/>
              <a:t>Не важно какое лицо, </a:t>
            </a:r>
          </a:p>
          <a:p>
            <a:pPr algn="ctr"/>
            <a:r>
              <a:rPr lang="ru-RU" sz="4800" dirty="0"/>
              <a:t>было бы сердце золотое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ребус 3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03137" y="342191"/>
            <a:ext cx="8934836" cy="3470154"/>
          </a:xfr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ребус 3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03137" y="342191"/>
            <a:ext cx="8652953" cy="3360675"/>
          </a:xfrm>
        </p:spPr>
      </p:pic>
      <p:sp>
        <p:nvSpPr>
          <p:cNvPr id="5" name="TextBox 4"/>
          <p:cNvSpPr txBox="1"/>
          <p:nvPr/>
        </p:nvSpPr>
        <p:spPr>
          <a:xfrm>
            <a:off x="642797" y="3739082"/>
            <a:ext cx="7921782" cy="156966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Dot"/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4800" dirty="0"/>
              <a:t>Не одежда красит человека, а его добрые дела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60080" y="0"/>
            <a:ext cx="7785980" cy="1068309"/>
          </a:xfrm>
        </p:spPr>
        <p:txBody>
          <a:bodyPr>
            <a:noAutofit/>
          </a:bodyPr>
          <a:lstStyle/>
          <a:p>
            <a:pPr algn="ctr"/>
            <a:r>
              <a:rPr lang="ru-RU" sz="4400" dirty="0"/>
              <a:t>РУКИ ДОБРА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62551" y="1282417"/>
            <a:ext cx="8419723" cy="4351338"/>
          </a:xfrm>
        </p:spPr>
        <p:txBody>
          <a:bodyPr>
            <a:normAutofit/>
          </a:bodyPr>
          <a:lstStyle/>
          <a:p>
            <a:pPr marL="2063750" indent="-2063750">
              <a:buNone/>
            </a:pPr>
            <a:r>
              <a:rPr lang="ru-RU" sz="4000" dirty="0"/>
              <a:t>Задание: среди предложенных утверждений выбрать те, которые можно отнести к проявлению милосердия</a:t>
            </a:r>
          </a:p>
          <a:p>
            <a:pPr>
              <a:buNone/>
            </a:pPr>
            <a:endParaRPr lang="ru-RU" sz="4000" dirty="0"/>
          </a:p>
          <a:p>
            <a:pPr>
              <a:buNone/>
            </a:pPr>
            <a:r>
              <a:rPr lang="ru-RU" sz="4000" dirty="0"/>
              <a:t>Время выполнения: на скорость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РУКИ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4442" y="488882"/>
            <a:ext cx="8501204" cy="5730842"/>
          </a:xfrm>
        </p:spPr>
        <p:txBody>
          <a:bodyPr>
            <a:normAutofit/>
          </a:bodyPr>
          <a:lstStyle/>
          <a:p>
            <a:pPr algn="ctr"/>
            <a:r>
              <a:rPr lang="ru-RU" sz="4400" dirty="0"/>
              <a:t>Милосердный человек – счастливый человек. </a:t>
            </a:r>
            <a:br>
              <a:rPr lang="ru-RU" sz="4400" dirty="0"/>
            </a:br>
            <a:br>
              <a:rPr lang="ru-RU" sz="4400" dirty="0"/>
            </a:br>
            <a:br>
              <a:rPr lang="ru-RU" sz="4400" dirty="0"/>
            </a:br>
            <a:br>
              <a:rPr lang="ru-RU" sz="4400" dirty="0"/>
            </a:br>
            <a:br>
              <a:rPr lang="ru-RU" dirty="0"/>
            </a:br>
            <a:r>
              <a:rPr lang="ru-RU" dirty="0"/>
              <a:t>Не ждите</a:t>
            </a:r>
            <a:br>
              <a:rPr lang="ru-RU" dirty="0"/>
            </a:br>
            <a:r>
              <a:rPr lang="ru-RU" dirty="0"/>
              <a:t> вознаграждения. </a:t>
            </a:r>
            <a:br>
              <a:rPr lang="ru-RU" dirty="0"/>
            </a:br>
            <a:r>
              <a:rPr lang="ru-RU" dirty="0"/>
              <a:t>Делайте добро</a:t>
            </a:r>
            <a:br>
              <a:rPr lang="ru-RU" dirty="0"/>
            </a:br>
            <a:r>
              <a:rPr lang="ru-RU" dirty="0"/>
              <a:t>СЕЙЧАС.</a:t>
            </a:r>
          </a:p>
        </p:txBody>
      </p:sp>
      <p:pic>
        <p:nvPicPr>
          <p:cNvPr id="5" name="Шура - Твори добро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647568" y="6427206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48713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2000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Ёжик. Мультфильм.">
            <a:hlinkClick r:id="" action="ppaction://media"/>
            <a:extLst>
              <a:ext uri="{FF2B5EF4-FFF2-40B4-BE49-F238E27FC236}">
                <a16:creationId xmlns:a16="http://schemas.microsoft.com/office/drawing/2014/main" id="{1583818D-B56F-4F4F-80ED-36EB55FE688E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38099" y="0"/>
            <a:ext cx="9067801" cy="69079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42523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819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802" y="44362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51641" y="679014"/>
            <a:ext cx="6858000" cy="2387600"/>
          </a:xfrm>
        </p:spPr>
        <p:txBody>
          <a:bodyPr>
            <a:normAutofit/>
          </a:bodyPr>
          <a:lstStyle/>
          <a:p>
            <a:r>
              <a:rPr lang="ru-RU" sz="66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+mn-lt"/>
              </a:rPr>
              <a:t>Милосердие – зеркало души</a:t>
            </a:r>
          </a:p>
        </p:txBody>
      </p:sp>
    </p:spTree>
    <p:extLst>
      <p:ext uri="{BB962C8B-B14F-4D97-AF65-F5344CB8AC3E}">
        <p14:creationId xmlns:p14="http://schemas.microsoft.com/office/powerpoint/2010/main" val="169383287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8642" y="998869"/>
            <a:ext cx="9035358" cy="3500704"/>
          </a:xfrm>
        </p:spPr>
        <p:txBody>
          <a:bodyPr>
            <a:normAutofit/>
          </a:bodyPr>
          <a:lstStyle/>
          <a:p>
            <a:r>
              <a:rPr lang="ru-RU" sz="4400" b="1" i="1" dirty="0"/>
              <a:t>Милосердие </a:t>
            </a:r>
            <a:r>
              <a:rPr lang="ru-RU" sz="4400" dirty="0"/>
              <a:t>– </a:t>
            </a:r>
            <a:br>
              <a:rPr lang="ru-RU" sz="4400" dirty="0"/>
            </a:br>
            <a:r>
              <a:rPr lang="ru-RU" sz="4200" dirty="0"/>
              <a:t>это готовность помочь кому-нибудь или простить кого-нибудь из сострадания, человеколюбия. 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0" y="4535786"/>
            <a:ext cx="9415604" cy="2571184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60080" y="0"/>
            <a:ext cx="7785980" cy="1068309"/>
          </a:xfrm>
        </p:spPr>
        <p:txBody>
          <a:bodyPr>
            <a:noAutofit/>
          </a:bodyPr>
          <a:lstStyle/>
          <a:p>
            <a:r>
              <a:rPr lang="ru-RU" sz="4400" dirty="0"/>
              <a:t>СИНОНИМЫ – АНТОНИМЫ 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9712" y="1427272"/>
            <a:ext cx="8419723" cy="4351338"/>
          </a:xfrm>
        </p:spPr>
        <p:txBody>
          <a:bodyPr>
            <a:normAutofit/>
          </a:bodyPr>
          <a:lstStyle/>
          <a:p>
            <a:pPr marL="2063750" indent="-2063750">
              <a:buNone/>
            </a:pPr>
            <a:r>
              <a:rPr lang="ru-RU" sz="4000" dirty="0"/>
              <a:t>Задание: подобрать синонимы и антонимы с слову «МИЛОСЕРДИЕ»</a:t>
            </a:r>
          </a:p>
          <a:p>
            <a:pPr>
              <a:buNone/>
            </a:pPr>
            <a:endParaRPr lang="ru-RU" sz="4000" dirty="0"/>
          </a:p>
          <a:p>
            <a:pPr>
              <a:buNone/>
            </a:pPr>
            <a:r>
              <a:rPr lang="ru-RU" sz="4000" dirty="0"/>
              <a:t>Время выполнения: 2 минуты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60080" y="0"/>
            <a:ext cx="7785980" cy="1068309"/>
          </a:xfrm>
        </p:spPr>
        <p:txBody>
          <a:bodyPr>
            <a:noAutofit/>
          </a:bodyPr>
          <a:lstStyle/>
          <a:p>
            <a:r>
              <a:rPr lang="ru-RU" sz="4400" dirty="0"/>
              <a:t>СЛОВОМ ДА ПО СЛОВЦУ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9712" y="1427272"/>
            <a:ext cx="8419723" cy="4351338"/>
          </a:xfrm>
        </p:spPr>
        <p:txBody>
          <a:bodyPr>
            <a:normAutofit/>
          </a:bodyPr>
          <a:lstStyle/>
          <a:p>
            <a:pPr marL="2063750" indent="-2063750">
              <a:buNone/>
            </a:pPr>
            <a:r>
              <a:rPr lang="ru-RU" sz="4000" dirty="0"/>
              <a:t>Задание: расшифровать ребусы</a:t>
            </a:r>
          </a:p>
          <a:p>
            <a:pPr>
              <a:buNone/>
            </a:pPr>
            <a:endParaRPr lang="ru-RU" sz="4000" dirty="0"/>
          </a:p>
          <a:p>
            <a:pPr>
              <a:buNone/>
            </a:pPr>
            <a:r>
              <a:rPr lang="ru-RU" sz="4000" dirty="0"/>
              <a:t>Время выполнения: на скорость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ребус 1.png"/>
          <p:cNvPicPr>
            <a:picLocks noGrp="1" noChangeAspect="1"/>
          </p:cNvPicPr>
          <p:nvPr>
            <p:ph idx="1"/>
          </p:nvPr>
        </p:nvPicPr>
        <p:blipFill>
          <a:blip r:embed="rId2"/>
          <a:srcRect l="448" t="13255" r="1017" b="9722"/>
          <a:stretch>
            <a:fillRect/>
          </a:stretch>
        </p:blipFill>
        <p:spPr>
          <a:xfrm>
            <a:off x="434566" y="325925"/>
            <a:ext cx="8256761" cy="3892990"/>
          </a:xfr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ребус 1.png"/>
          <p:cNvPicPr>
            <a:picLocks noGrp="1" noChangeAspect="1"/>
          </p:cNvPicPr>
          <p:nvPr>
            <p:ph idx="1"/>
          </p:nvPr>
        </p:nvPicPr>
        <p:blipFill>
          <a:blip r:embed="rId2"/>
          <a:srcRect l="448" t="13255" r="1017" b="9722"/>
          <a:stretch>
            <a:fillRect/>
          </a:stretch>
        </p:blipFill>
        <p:spPr>
          <a:xfrm>
            <a:off x="434566" y="325925"/>
            <a:ext cx="8256761" cy="3892990"/>
          </a:xfrm>
        </p:spPr>
      </p:pic>
      <p:sp>
        <p:nvSpPr>
          <p:cNvPr id="5" name="TextBox 4"/>
          <p:cNvSpPr txBox="1"/>
          <p:nvPr/>
        </p:nvSpPr>
        <p:spPr>
          <a:xfrm>
            <a:off x="1955548" y="4463359"/>
            <a:ext cx="5441133" cy="156966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lgDashDot"/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4800" dirty="0"/>
              <a:t>Красота до вечера, </a:t>
            </a:r>
          </a:p>
          <a:p>
            <a:pPr algn="ctr"/>
            <a:r>
              <a:rPr lang="ru-RU" sz="4800" dirty="0"/>
              <a:t>а доброта на век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102</TotalTime>
  <Words>121</Words>
  <Application>Microsoft Office PowerPoint</Application>
  <PresentationFormat>Экран (4:3)</PresentationFormat>
  <Paragraphs>20</Paragraphs>
  <Slides>15</Slides>
  <Notes>0</Notes>
  <HiddenSlides>0</HiddenSlides>
  <MMClips>2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9" baseType="lpstr">
      <vt:lpstr>Arial</vt:lpstr>
      <vt:lpstr>Calibri</vt:lpstr>
      <vt:lpstr>Calibri Light</vt:lpstr>
      <vt:lpstr>Тема Office</vt:lpstr>
      <vt:lpstr>Презентация PowerPoint</vt:lpstr>
      <vt:lpstr>Презентация PowerPoint</vt:lpstr>
      <vt:lpstr>Милосердие – зеркало души</vt:lpstr>
      <vt:lpstr>Милосердие –  это готовность помочь кому-нибудь или простить кого-нибудь из сострадания, человеколюбия. </vt:lpstr>
      <vt:lpstr>Презентация PowerPoint</vt:lpstr>
      <vt:lpstr>СИНОНИМЫ – АНТОНИМЫ </vt:lpstr>
      <vt:lpstr>СЛОВОМ ДА ПО СЛОВЦУ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РУКИ ДОБРА</vt:lpstr>
      <vt:lpstr>Милосердный человек – счастливый человек.      Не ждите  вознаграждения.  Делайте добро СЕЙЧАС.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Name of  presentation</dc:title>
  <dc:creator>Павел</dc:creator>
  <cp:lastModifiedBy>Admin</cp:lastModifiedBy>
  <cp:revision>12</cp:revision>
  <dcterms:created xsi:type="dcterms:W3CDTF">2014-11-21T11:00:06Z</dcterms:created>
  <dcterms:modified xsi:type="dcterms:W3CDTF">2024-12-05T08:39:06Z</dcterms:modified>
</cp:coreProperties>
</file>