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90" r:id="rId3"/>
    <p:sldId id="295" r:id="rId4"/>
    <p:sldId id="288" r:id="rId5"/>
    <p:sldId id="293" r:id="rId6"/>
    <p:sldId id="294" r:id="rId7"/>
    <p:sldId id="310" r:id="rId8"/>
    <p:sldId id="286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272" r:id="rId19"/>
    <p:sldId id="268" r:id="rId20"/>
    <p:sldId id="282" r:id="rId21"/>
    <p:sldId id="287" r:id="rId22"/>
    <p:sldId id="297" r:id="rId23"/>
    <p:sldId id="296" r:id="rId24"/>
    <p:sldId id="298" r:id="rId25"/>
    <p:sldId id="299" r:id="rId26"/>
    <p:sldId id="300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  <a:srgbClr val="000000"/>
    <a:srgbClr val="9933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69" y="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7086-A420-43F7-9BEC-B36988FE60E8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D6185-1C65-4AFF-BAF6-FB63C4D8DA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49A0A-E179-4A6E-8452-450B243F4874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7E9AA-DBB8-49A9-AE2E-97D648946C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5136C-49B2-4A59-8640-DE024E0716B4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CCB5A-CE51-4C9B-80F2-1ADC34C6FB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5255E-0983-4EC1-A631-9331DB080E5A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4FDFC-DFE7-4F76-8241-28AD59906B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A860B-B72C-44AA-81DA-4354328FD827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E9E2-B7DB-4C7C-9795-CA42A99059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2EC0A-A44A-4861-B9F6-52787932BFB6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903BD-8C4F-40D1-B92F-0FFABACC9B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4C353-5394-4BB4-AE50-D0668E753C90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1B396-AA86-4D21-8CDB-03B4EF069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8A0A9-99BD-4DFD-B95B-8F92B0BFC807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81599-48BC-43C7-98A9-DA76DB197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92E8A-7ECE-4A0B-9551-B09479747548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A1952-B865-494A-9C30-1E4AEB4913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6430E-9D19-4DB8-AFB8-C45E89C768EA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19814-3B0D-4EA6-A5C1-37248A3CBB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4F3C9-F563-4B30-BED9-86108A145FDF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55102-8762-410A-BD6D-28012BF627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680F8F-4D4A-4705-B0B1-DE4D14F90625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D0F0B1-3B51-4753-BA98-69CC43CBAA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98" decel="100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3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/>
          </p:cNvSpPr>
          <p:nvPr>
            <p:ph type="title"/>
          </p:nvPr>
        </p:nvSpPr>
        <p:spPr>
          <a:xfrm>
            <a:off x="3563938" y="333375"/>
            <a:ext cx="5256212" cy="4319588"/>
          </a:xfrm>
        </p:spPr>
        <p:txBody>
          <a:bodyPr/>
          <a:lstStyle/>
          <a:p>
            <a:r>
              <a:rPr lang="ru-RU" sz="1800" b="1" dirty="0" smtClean="0">
                <a:latin typeface="Arial" charset="0"/>
              </a:rPr>
              <a:t/>
            </a:r>
            <a:br>
              <a:rPr lang="ru-RU" sz="1800" b="1" dirty="0" smtClean="0">
                <a:latin typeface="Arial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МКОУ «Облепихинская ООШ»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Arial" charset="0"/>
              </a:rPr>
              <a:t/>
            </a:r>
            <a:br>
              <a:rPr lang="ru-RU" sz="4000" dirty="0" smtClean="0">
                <a:latin typeface="Arial" charset="0"/>
              </a:rPr>
            </a:br>
            <a:r>
              <a:rPr lang="ru-RU" sz="4000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Помним! Гордимся! Чтим!</a:t>
            </a:r>
            <a:r>
              <a:rPr lang="ru-RU" sz="4000" dirty="0" smtClean="0">
                <a:latin typeface="Arial" charset="0"/>
              </a:rPr>
              <a:t/>
            </a:r>
            <a:br>
              <a:rPr lang="ru-RU" sz="4000" dirty="0" smtClean="0">
                <a:latin typeface="Arial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исследовательский проект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Выполнила: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Маханова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Олеся, учащаяся 9 класса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Руководитель: Евдокимов Дмитрий Викторович студент 5 курса Группы 204521 «История-Обществознание»</a:t>
            </a:r>
          </a:p>
        </p:txBody>
      </p:sp>
      <p:pic>
        <p:nvPicPr>
          <p:cNvPr id="13314" name="Picture 3" descr="Копия Изображение 0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341438"/>
            <a:ext cx="2463800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28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Память храним!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1994 году, в Облепихинской школе была открыта Комната боевой и трудовой Славы, которая впоследствии стала основой создания историко-краеведческого музея «Память храним». Краеведческие материалы,  экспонаты собраны учителями, учащимися, местными жителями. Экспозиция «Наши земляки – герои Великой Отечественной войны» посвящена землякам – участникам Великой Отечественной войны 1941-1945 гг.</a:t>
            </a: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Основными и вспомогательными фондами экспозиции являются: документы, фотографии, награды, портреты, литература о войне, открытки, картины,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папки-личные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комплексы о ветеранах войны и тружениках тыла, детях войны. </a:t>
            </a:r>
          </a:p>
          <a:p>
            <a:pPr algn="just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Жизнь подтверждает, что нельзя вдохновить человека на подвиг, не преклонившись перед подвигом, уже совершённым. Мы не вправе предать забвению то, что было нашей славой и по праву обязано перейти в память и дела последующих поколений.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1433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6"/>
          <p:cNvSpPr>
            <a:spLocks noChangeArrowheads="1"/>
          </p:cNvSpPr>
          <p:nvPr/>
        </p:nvSpPr>
        <p:spPr bwMode="auto">
          <a:xfrm>
            <a:off x="2771775" y="476250"/>
            <a:ext cx="3962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Наш девиз: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642910" y="1142984"/>
            <a:ext cx="7858180" cy="319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6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«Любить свое Отечество,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6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всегда быть готовым защитить его. 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6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Воспитывать в себе лучшие качества человека. 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6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Хранить связь времен»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DSC06769"/>
          <p:cNvPicPr>
            <a:picLocks noChangeAspect="1" noChangeArrowheads="1"/>
          </p:cNvPicPr>
          <p:nvPr/>
        </p:nvPicPr>
        <p:blipFill>
          <a:blip r:embed="rId2" cstate="print"/>
          <a:srcRect t="16493" b="6766"/>
          <a:stretch>
            <a:fillRect/>
          </a:stretch>
        </p:blipFill>
        <p:spPr bwMode="auto">
          <a:xfrm>
            <a:off x="395288" y="404813"/>
            <a:ext cx="8353425" cy="473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69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Содержимое 5" descr="эээээээээээээээээээээээээээээээээээээээээээээээээээээээээээээээээ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8434" name="Заголовок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Основные и вспомогательные  фонды  Комнаты  Славы</a:t>
            </a:r>
          </a:p>
        </p:txBody>
      </p:sp>
      <p:pic>
        <p:nvPicPr>
          <p:cNvPr id="17413" name="Picture 5" descr="DSC052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1557338"/>
            <a:ext cx="3886200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DSC053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209800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6" descr="DSC053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205038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DSC053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205038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DSC053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205038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DSC0529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1341438"/>
            <a:ext cx="3886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DSC053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205038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01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274638"/>
            <a:ext cx="6096000" cy="1143000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Разделы: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628775"/>
            <a:ext cx="61722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«Начало Великой  Отечественной войны»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«Коренной перелом в ходе войны»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«Решающие победы Советского союза»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«Разгром империалистической Японии»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 «Могучий трудовой фронт»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 «Детство, опаленное войной»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7. «Старшему поколению – нашу заботу».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000" b="1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8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98" decel="100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18487" cy="941388"/>
          </a:xfrm>
        </p:spPr>
        <p:txBody>
          <a:bodyPr/>
          <a:lstStyle/>
          <a:p>
            <a:pPr algn="l"/>
            <a:r>
              <a:rPr lang="ru-RU" sz="1400" b="1" dirty="0" smtClean="0">
                <a:latin typeface="Times New Roman" pitchFamily="18" charset="0"/>
              </a:rPr>
              <a:t>В 2015 году</a:t>
            </a:r>
            <a:r>
              <a:rPr lang="ru-RU" sz="1400" dirty="0" smtClean="0">
                <a:latin typeface="Times New Roman" pitchFamily="18" charset="0"/>
              </a:rPr>
              <a:t> установлена мемориальная  плита с именами земляков - участников Великой Отечественной войны к обелиску  Воинской Славы. Обновлена экспозиции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«Наши земляки – герои Великой Отечественной войны» </a:t>
            </a:r>
            <a:r>
              <a:rPr lang="ru-RU" sz="1400" dirty="0" smtClean="0">
                <a:latin typeface="Times New Roman" pitchFamily="18" charset="0"/>
              </a:rPr>
              <a:t>в  Комнате Боевой и Трудовой Славы в Облепихинской основной школе и  начата посадка  кустарников, деревьев, многолетних цветов в Аллее Памяти.</a:t>
            </a:r>
            <a:endParaRPr lang="ru-RU" sz="4000" dirty="0" smtClean="0"/>
          </a:p>
        </p:txBody>
      </p:sp>
      <p:pic>
        <p:nvPicPr>
          <p:cNvPr id="20482" name="Picture 4" descr="DSC0182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628775"/>
            <a:ext cx="4097337" cy="3168650"/>
          </a:xfrm>
        </p:spPr>
      </p:pic>
      <p:pic>
        <p:nvPicPr>
          <p:cNvPr id="20483" name="Picture 5" descr="IMG_289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628775"/>
            <a:ext cx="40735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DSC018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628775"/>
            <a:ext cx="40973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DSC018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628775"/>
            <a:ext cx="40973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00100" y="325417"/>
            <a:ext cx="7447873" cy="830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Вставай, страна, огромная!</a:t>
            </a:r>
          </a:p>
        </p:txBody>
      </p:sp>
      <p:pic>
        <p:nvPicPr>
          <p:cNvPr id="21506" name="Picture 2" descr="F:\ВОВ\sm-au-19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1052513"/>
            <a:ext cx="326231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786063" y="1500188"/>
            <a:ext cx="2506662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 июня 1941 г. – начало Великой Отечественной войны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00694" y="5286388"/>
            <a:ext cx="3167063" cy="7223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 ноября 1941 года – парад на Красной площади в Москве</a:t>
            </a:r>
          </a:p>
        </p:txBody>
      </p:sp>
      <p:pic>
        <p:nvPicPr>
          <p:cNvPr id="21509" name="Picture 3" descr="F:\парад Победы 1941 год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716338"/>
            <a:ext cx="424815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88" y="1143000"/>
            <a:ext cx="1714500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28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6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549275"/>
            <a:ext cx="2879725" cy="4319588"/>
          </a:xfrm>
        </p:spPr>
      </p:pic>
      <p:sp>
        <p:nvSpPr>
          <p:cNvPr id="12" name="Прямоугольник 11"/>
          <p:cNvSpPr/>
          <p:nvPr/>
        </p:nvSpPr>
        <p:spPr>
          <a:xfrm>
            <a:off x="3708400" y="404813"/>
            <a:ext cx="5040313" cy="52562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Новосёлов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Григорий Кузьмич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(1908 – 1978 г.г.)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рождения: Кировская область,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Киглинский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район, д.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Горилино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на фронт в 1941 году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Киглинским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РВК.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Служил в 30-ой кавалерийской дивизии, 134 танкового полка. Воевал на фронтах южного и западного направления. Участвовал в освобождении стран Западной Европы. Новосёлову Григорию Кузьмичу были объявлены благодарности, за отличные боевые действия приказами  Верховного главнокомандующего Маршала Советского Союза товарища Сталина. В 1943 году был тяжело ранен в бою (слепое пулевое ранение мягких тканей возле правого бедра). После излечения в госпитале вернулся в полк и продолжил свой боевой путь.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Звание: старший сержант, механик-водитель танка т-34. Награжден  орденом «Отечественной войны 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степени», «Красного знамени»,  медалями «За отвагу» в  1944 г., 1945 г., «За Победу над Германией в Великой Отечественной войне», юбилейными медалями, нагрудным значком «Отличник военного строительства», Ударник коммунистического труда</a:t>
            </a:r>
          </a:p>
        </p:txBody>
      </p:sp>
    </p:spTree>
    <p:custDataLst>
      <p:tags r:id="rId1"/>
    </p:custDataLst>
  </p:cSld>
  <p:clrMapOvr>
    <a:masterClrMapping/>
  </p:clrMapOvr>
  <p:transition advTm="5156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2988" y="908050"/>
            <a:ext cx="2501900" cy="3733800"/>
          </a:xfrm>
        </p:spPr>
      </p:pic>
      <p:sp>
        <p:nvSpPr>
          <p:cNvPr id="11" name="Прямоугольник 10"/>
          <p:cNvSpPr/>
          <p:nvPr/>
        </p:nvSpPr>
        <p:spPr>
          <a:xfrm>
            <a:off x="3708400" y="1412875"/>
            <a:ext cx="4824413" cy="25193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Денисов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Владимир Семёнович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(1917 – 1982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войны проживал в Коми АССР. Призван на фронт в 1942 году. Участник боёв на Западном фронте. Участвовал в освобождении города Кёнигсберга. Награжден орденом «Великой 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 медалями «За взятие Кёнигсберга», «За Победу над  Германией» После войны проживал в Облепихе.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908050"/>
            <a:ext cx="2501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688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24578" name="Picture 1"/>
          <p:cNvSpPr>
            <a:spLocks noChangeAspect="1" noChangeArrowheads="1"/>
          </p:cNvSpPr>
          <p:nvPr/>
        </p:nvSpPr>
        <p:spPr bwMode="auto">
          <a:xfrm>
            <a:off x="714375" y="857250"/>
            <a:ext cx="2286000" cy="345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71802" y="571480"/>
            <a:ext cx="5545137" cy="44640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Косыхин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Иван Павлович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(1915 – 1970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Служил в 73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мотобригаде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которая участвовала в обороне Ленинграда от немецко-фашистских захватчиков. 28 апреля 1943 года получил пулевое ранение головы и был отправлен в медсанбат. С 3 августа 1943 года по 30 декабря 1943 года находился на излечении в госпитале города Ленинграда. За героизм и мужество проявленное в боях за освобождение Родины от немецко-фашистских захватчиков награжден Орденом 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степени, Орден Славы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степени, Медалями: 20 лет Победы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ВОвойны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30 лет Победы ВО. Войны, 50 лет Победы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ВО.войны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60 лет Вооруженных сил СССР.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окончания Великой Отечественной войны приехал в п. Облепиха Тайшетского района Иркутской области. 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Косыхин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Иван Павлович прожил в Облепихе 36 лет. Из воспоминаний односельчан, Иван Павлович, был замечательным мастером - столяром. По характеру это был добрый, отзывчивый человек.</a:t>
            </a:r>
            <a:r>
              <a:rPr lang="ru-RU" b="1" dirty="0">
                <a:solidFill>
                  <a:schemeClr val="tx1"/>
                </a:solidFill>
                <a:cs typeface="Arial" charset="0"/>
              </a:rPr>
              <a:t>	</a:t>
            </a:r>
          </a:p>
        </p:txBody>
      </p:sp>
      <p:pic>
        <p:nvPicPr>
          <p:cNvPr id="2458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125538"/>
            <a:ext cx="2286000" cy="345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656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851275" y="549275"/>
            <a:ext cx="4897438" cy="44640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Никульский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Иван Иннокентьевич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(1922 – 1966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рождения: Иркутская область, Тайшетский район, село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Ново-Шелехово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на фронт в 1942 г.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Тайшетским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РВК.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Воевал в 3-й гвардейской кавалерийской дивизии. 27 июля 1942 года дивизия выступила с занимаемого района и ночными маршами сосредоточилась в районе лесов севернее Красный холм, на рассвете 6 августа форсировала реку Держа в районе Семеновское, преследуя отходящего противника в юго-западном направлении, 7 августа с боем под непрерывным воздействиям авиации форсировала реку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Гжать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обеспечивая переправы стрелковых частей. Награжден орденами «Красного знамени», «Отечественной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 «Красной звезды», «Славы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 Участник парада Победы 24 июня 1945 года.</a:t>
            </a:r>
          </a:p>
          <a:p>
            <a:pPr>
              <a:defRPr/>
            </a:pPr>
            <a:endParaRPr lang="ru-RU" b="1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2560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125538"/>
            <a:ext cx="2143125" cy="311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016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71775" y="549275"/>
            <a:ext cx="5943629" cy="41751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Минсеед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Мингалеевич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(1924 – 1992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в 1942 г.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 Великой Отечественной войны с августа 1942 г. по май 1945 г. Участвовал в освобождении Украины, стран Европы – Румынии, Венгрии, Австрии, Чехословакии от фашистских захватчиков. Приказами Верховного Главнокомандующего Маршала Советского Союза товарища Сталина, сержанту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Мингалееву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Минсееду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Мингалеевичу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объявлены благодарности за отличные боевые действия в борьбе с немецко-фашистскими захватчиками. За храбрость, стойкость и мужество разведчик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Минсеед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Мингалеевич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был награжден Орденом Славы 3 степени, орденом Отечественной войны 2 степени, медалями «За боевые услуги», «За взятие Вены», «За победу над Германией». В боях  с фашистами он был трижды ранен. В 1992 г. старшина запаса ветеран Великой Отечественной войны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Минсеед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Мингалеевич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ушел из жизни, оставив о себе добрую память. Мы всегда будем помнить о нем.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pic>
        <p:nvPicPr>
          <p:cNvPr id="2662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08050"/>
            <a:ext cx="2143125" cy="316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</p:spTree>
  </p:cSld>
  <p:clrMapOvr>
    <a:masterClrMapping/>
  </p:clrMapOvr>
  <p:transition advTm="4922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1557338"/>
            <a:ext cx="3889375" cy="2595562"/>
          </a:xfrm>
        </p:spPr>
      </p:pic>
      <p:sp>
        <p:nvSpPr>
          <p:cNvPr id="12" name="Прямоугольник 11"/>
          <p:cNvSpPr/>
          <p:nvPr/>
        </p:nvSpPr>
        <p:spPr>
          <a:xfrm>
            <a:off x="4643438" y="1643050"/>
            <a:ext cx="4105275" cy="28575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Чарушин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Фёдор Степанович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(1911 – 1967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на фронт  в 1942 г.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Был участником Сталинградской битвы. Участвовал в освобождении от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немецко-фашистких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захватчиков стран Западной Европы. Награжден орденом Великой 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степени, медалями «За оборону Сталинграда», « За взятие Будапешта», «За взятие Вены», «За Победу над Германией в Великой Отечественной войне 1941-1945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advTm="5047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851275" y="1628775"/>
            <a:ext cx="4824413" cy="2663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Русаков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Михаил Яковлевич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(1925 – 1958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just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фронт 12.01. 1943 г.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Нижнеудинским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РВК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Воевал с немецко-фашистскими захватчиками под Сталинградом, на Курской дуге.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Звание: сержант.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Награжден орденом «Отечественной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 орденом «Красного знамени»,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Медалью «За отвагу», и юбилейными медалями.  </a:t>
            </a:r>
          </a:p>
        </p:txBody>
      </p:sp>
      <p:pic>
        <p:nvPicPr>
          <p:cNvPr id="2867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196975"/>
            <a:ext cx="2214562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063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29698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00364" y="500042"/>
            <a:ext cx="5688013" cy="430848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Прысь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Николай Андреевич</a:t>
            </a:r>
          </a:p>
          <a:p>
            <a:pPr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(1919 – 1996 г.г.) </a:t>
            </a: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войны поживал в с. Еловое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Тайшетского района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в 1942 г.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Тайшетским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РВК. Служил в 60 армии, 150 батальон, сапер. Воевал в Курской дуге. Ранен  8 августа 1943 г. в правую ногу осколком авиабомбы.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Награжден медалями: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Орден «Славы 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степени»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Орден «Отечественной войны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II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степени»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Юбилейные медали: «30 лет Победы в Великой Отечественной войне»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«40 лет Победы в Великой Отечественной войне»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«60 лет Вооруженных Сил СССР».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25 лет Победы ВОВ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«50 лет Вооруженных Сил СССР».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«70 лет Вооруженных Сил СССР».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«Ветеран труда»</a:t>
            </a:r>
          </a:p>
        </p:txBody>
      </p:sp>
      <p:sp>
        <p:nvSpPr>
          <p:cNvPr id="2970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pic>
        <p:nvPicPr>
          <p:cNvPr id="2970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908050"/>
            <a:ext cx="2376487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29703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</p:spTree>
  </p:cSld>
  <p:clrMapOvr>
    <a:masterClrMapping/>
  </p:clrMapOvr>
  <p:transition advTm="115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3072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196975"/>
            <a:ext cx="229235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059113" y="1268413"/>
            <a:ext cx="5689600" cy="32400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Чердинцев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Лаврентий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Минеевич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(1923 – 1992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на фронт в 1941 г. Воевал на Западном фронте. В 1943 г. был тяжело ранен. Уволен  из армии по ранению.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Имеет награды: «Орден 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«Орден славы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Юбилейная медаль»20 лет Победы в Великой Отечественной войне 1941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1945 гг.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Юбилейная медаль «70 лет Вооруженных Сил СССР»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Юбилейная медаль «30 лет Победы в Великой Отечественной Войне 1941-1945 гг.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Нагрудный знак «Отличник военного строительства»</a:t>
            </a:r>
          </a:p>
        </p:txBody>
      </p:sp>
    </p:spTree>
  </p:cSld>
  <p:clrMapOvr>
    <a:masterClrMapping/>
  </p:clrMapOvr>
  <p:transition advTm="1469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>
            <a:lum bright="20000" contrast="-20000"/>
          </a:blip>
          <a:srcRect b="4504"/>
          <a:stretch>
            <a:fillRect/>
          </a:stretch>
        </p:blipFill>
        <p:spPr>
          <a:xfrm>
            <a:off x="900113" y="981075"/>
            <a:ext cx="2663825" cy="3949700"/>
          </a:xfrm>
        </p:spPr>
      </p:pic>
      <p:sp>
        <p:nvSpPr>
          <p:cNvPr id="12" name="Прямоугольник 11"/>
          <p:cNvSpPr/>
          <p:nvPr/>
        </p:nvSpPr>
        <p:spPr>
          <a:xfrm>
            <a:off x="3786182" y="500042"/>
            <a:ext cx="4895850" cy="47149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Тюменцев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Иннокентий Иванович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(1916 – 1989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рождения: Читинская область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Шилкинский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 село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Митрофаново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Образование 4 класса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на фронт 10 ноября 1941 года </a:t>
            </a:r>
          </a:p>
          <a:p>
            <a:pPr algn="just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Шилкинским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военным комиссариатом Читинской области. Воевал на Керченском полуострове в 83 морской стрелковой бригаде  - стрелок. Участвовал в боях с немецко-фашистскими захватчиками за город Новороссийск, Туапсе. 11 февраля 1943 г. тяжело ранен в грудь. Находился  с февраля 1943 г. по октябрь 1943 г. в госпитале. 19 октября 1943 г. уволен из рядов Советской Армии по ранению. Имеет награды: Орден «Отечественной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 Орден «Славы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 Юбилейные медали «60 лет Вооруженных сил СССР», «70 лет Вооруженных сил СССР», «20 лет победы в Великой Отечественной войне 1941-1945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«40 лет победы в Великой Отечественной войне 1941-1945гг», Нагрудный знак «25 лет победы в Великой Отечественной войне»</a:t>
            </a:r>
          </a:p>
        </p:txBody>
      </p:sp>
    </p:spTree>
    <p:custDataLst>
      <p:tags r:id="rId1"/>
    </p:custDataLst>
  </p:cSld>
  <p:clrMapOvr>
    <a:masterClrMapping/>
  </p:clrMapOvr>
  <p:transition advTm="3218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00364" y="500042"/>
            <a:ext cx="5688013" cy="468153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Туркин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Анатолий Савельевич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(1926 – 1996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Родился в селе Еловое Тайшетского района, Иркутской области. Образование – 4 класса.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на действительную военную службу и направлен в часть 15 ноября 1943 года. Учился в 26 окружной школе снайперов в городе Кяхта. Военную присягу принял 29 ноября 1943 года. В декабре 1943 года был направлен в воинскую часть № 24257 стрелком и пробыл там до января 1944 года. С января 1944 года по июнь 1946 года – пулемётчик 1007 стрелкового полка. Участвовал в боях с  империалистической Японией.  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Награжден орденом «Отечественной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степени»,медалями: «За Победу над Японией», «За Победу над Германией», юбилейными медалями: «30 лет Победы в ВОВ», «30 лет Советской Армии и Флота»,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«Гвардейским значком», «40 лет Победы в ВОВ» «70 лет Вооруженных сил». После демобилизации работал в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Нижнеудинской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дистанции связи ВСЖД электромонтёром СЦБ – 43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года. За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добросовестный труд награждён грамотами, благодарностями, денежными премиями.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  <p:pic>
        <p:nvPicPr>
          <p:cNvPr id="3277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125538"/>
            <a:ext cx="230346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Calibri" pitchFamily="34" charset="0"/>
            </a:endParaRPr>
          </a:p>
        </p:txBody>
      </p:sp>
    </p:spTree>
  </p:cSld>
  <p:clrMapOvr>
    <a:masterClrMapping/>
  </p:clrMapOvr>
  <p:transition advTm="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214810" y="571480"/>
            <a:ext cx="4500594" cy="51435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Мамро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Михаил Михайлович (справа)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(1923 – 1999 г.г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>
              <a:defRPr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рождения: Приморский край, Спасский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р-он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Гайвора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Призван в армию в 1944 году в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Талды-Курганской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области.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Воевал в Манчжурии против империалистической Японии  в 69 стрелковом полку, был командиром отделения. Зачислен в июне 1945 г. до июля 1946 г. 115 отдельный батальон. Был помощником батальонного командира стрелкового взвода до 1 августа 1947 г. С августа 1947г. по апрель 1950 г. служил в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 16847 командиром отделения зенитного батальона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апрель 1950 г. по май 1951 г. служил  в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 16847 старшиной зенитной батареи.  Награжден орденом Отечественной войны 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степени»,</a:t>
            </a:r>
          </a:p>
          <a:p>
            <a:pPr algn="just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медалями «За боевые заслуги», «За победу над Японией», «30 лет Победы в ВОВ 1941-1945 гг.», «Сорок лет Победы в ВОВ» , «60 лет вооруженным силам СССР», «70 лет Вооруженных сил СССР», «За освобождение Кореи».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571612"/>
            <a:ext cx="3171825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515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214678" y="571480"/>
            <a:ext cx="5400675" cy="43069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4818" name="Rectangle 5"/>
          <p:cNvSpPr>
            <a:spLocks noChangeArrowheads="1"/>
          </p:cNvSpPr>
          <p:nvPr/>
        </p:nvSpPr>
        <p:spPr bwMode="auto">
          <a:xfrm>
            <a:off x="3214678" y="1357298"/>
            <a:ext cx="531813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tabLst>
                <a:tab pos="1095375" algn="l"/>
              </a:tabLst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Место рождения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 Курская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область,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Белянихинский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район, село Грязное. Служил в г. Нижнеудинске, был заместителем комвзвода 59-го отдельного батальона.  В 1942 году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Нижнеудинским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военкоматом был призван на действительную военную службу и направлен стрелком в 9-ый стрелковый полк. С марта по сентябрь 1943 года прошёл обучение курсантом в полковой школе и по окончании направлен на службу в 489-ый особый стрелковый полк командиром отделения на Маньчжурскую  границу. С декабря 1944 г. по октябрь 1945 г. служил в 888 стрелковом полку 36 армии командиром стрелкового взвода. Участвовал в боях с империалистической Японией. До февраля 1948 года оставался служить на Дальнем Востоке. Награжден орденом «Великой Отечественной войны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степени», медалью «За Победу над Японией», юбилейными медалями. В послевоенное время жил и трудился в ЛПК 478 в Облепихе.</a:t>
            </a:r>
          </a:p>
        </p:txBody>
      </p:sp>
      <p:sp>
        <p:nvSpPr>
          <p:cNvPr id="34819" name="Rectangle 6"/>
          <p:cNvSpPr>
            <a:spLocks noChangeArrowheads="1"/>
          </p:cNvSpPr>
          <p:nvPr/>
        </p:nvSpPr>
        <p:spPr bwMode="auto">
          <a:xfrm>
            <a:off x="3786182" y="642918"/>
            <a:ext cx="4572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Ильгов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Владимир Иосифович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(1924 – 1992 г.г.)</a:t>
            </a:r>
          </a:p>
        </p:txBody>
      </p:sp>
      <p:pic>
        <p:nvPicPr>
          <p:cNvPr id="3482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268413"/>
            <a:ext cx="2357438" cy="351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5016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DSC033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700213"/>
            <a:ext cx="400843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3" descr="DSC034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700213"/>
            <a:ext cx="4021137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Прямоугольник 5"/>
          <p:cNvSpPr>
            <a:spLocks noChangeArrowheads="1"/>
          </p:cNvSpPr>
          <p:nvPr/>
        </p:nvSpPr>
        <p:spPr bwMode="auto">
          <a:xfrm rot="10807065" flipV="1">
            <a:off x="2211388" y="692150"/>
            <a:ext cx="4572000" cy="865188"/>
          </a:xfrm>
          <a:prstGeom prst="rect">
            <a:avLst/>
          </a:prstGeom>
          <a:noFill/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Митинг,  посвященный </a:t>
            </a:r>
          </a:p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Дню Победы</a:t>
            </a:r>
          </a:p>
        </p:txBody>
      </p:sp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/>
          <p:cNvPicPr>
            <a:picLocks noChangeAspect="1" noChangeArrowheads="1"/>
          </p:cNvPicPr>
          <p:nvPr/>
        </p:nvPicPr>
        <p:blipFill>
          <a:blip r:embed="rId2" cstate="print"/>
          <a:srcRect l="1584" t="2632" r="4935"/>
          <a:stretch>
            <a:fillRect/>
          </a:stretch>
        </p:blipFill>
        <p:spPr bwMode="auto">
          <a:xfrm>
            <a:off x="323850" y="1557338"/>
            <a:ext cx="432911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331913" y="765175"/>
            <a:ext cx="6769100" cy="5715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Встречи школьников с ветеранами Великой Отечественной войны  и тружениками тыла   </a:t>
            </a:r>
          </a:p>
        </p:txBody>
      </p:sp>
      <p:pic>
        <p:nvPicPr>
          <p:cNvPr id="3686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557338"/>
            <a:ext cx="409098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Рисунок 4" descr="F:\музей конкурс\фото-музей\DSC04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341438"/>
            <a:ext cx="4000500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Рисунок 5" descr="F:\музей конкурс\фото-музей\DSC00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41438"/>
            <a:ext cx="41433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 rot="10800000" flipV="1">
            <a:off x="1857375" y="476250"/>
            <a:ext cx="5429250" cy="720725"/>
          </a:xfrm>
          <a:prstGeom prst="rect">
            <a:avLst/>
          </a:prstGeom>
          <a:noFill/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День Памяти и скорби</a:t>
            </a:r>
          </a:p>
        </p:txBody>
      </p:sp>
    </p:spTree>
  </p:cSld>
  <p:clrMapOvr>
    <a:masterClrMapping/>
  </p:clrMapOvr>
  <p:transition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F:\музей конкурс\фото\DSC019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341438"/>
            <a:ext cx="395922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 rot="10784316" flipV="1">
            <a:off x="1857375" y="549275"/>
            <a:ext cx="5429250" cy="576263"/>
          </a:xfrm>
          <a:prstGeom prst="rect">
            <a:avLst/>
          </a:prstGeom>
          <a:noFill/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Акция «Старшему поколению – нашу заботу»</a:t>
            </a:r>
          </a:p>
        </p:txBody>
      </p:sp>
      <p:pic>
        <p:nvPicPr>
          <p:cNvPr id="38915" name="Рисунок 7" descr="F:\музей конкурс\фото-музей\DSC060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341438"/>
            <a:ext cx="38877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2844" y="549275"/>
            <a:ext cx="8555069" cy="5581650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ru-RU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Помните! Через века, через года-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Помните! О тех, кто уже не придёт никогда.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Помните! Не плачьте!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В горле сдержите стоны, горькие стоны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Памяти павших будьте достойны!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Вечно достойны!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Р. Рождественский                          </a:t>
            </a:r>
          </a:p>
          <a:p>
            <a:pPr algn="r" eaLnBrk="1" hangingPunct="1">
              <a:buFont typeface="Arial" charset="0"/>
              <a:buNone/>
              <a:defRPr/>
            </a:pPr>
            <a:r>
              <a:rPr lang="ru-RU" sz="2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надпись высечена на памятнике Воинской Славы</a:t>
            </a:r>
            <a:endParaRPr lang="ru-RU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14009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98" decel="100000" fill="hold"/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4|1.2|1|1.2|1.2|1.2|1.2|1.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2036</Words>
  <Application>Microsoft Office PowerPoint</Application>
  <PresentationFormat>Экран (4:3)</PresentationFormat>
  <Paragraphs>138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МКОУ «Облепихинская ООШ»  Помним! Гордимся! Чтим! исследовательский проект    Выполнила: Маханова Олеся, учащаяся 9 класса  Руководитель: Евдокимов Дмитрий Викторович студент 5 курса Группы 204521 «История-Обществознание»</vt:lpstr>
      <vt:lpstr>Память храним!</vt:lpstr>
      <vt:lpstr>Слайд 3</vt:lpstr>
      <vt:lpstr>Слайд 4</vt:lpstr>
      <vt:lpstr>Основные и вспомогательные  фонды  Комнаты  Славы</vt:lpstr>
      <vt:lpstr>Разделы:</vt:lpstr>
      <vt:lpstr>В 2015 году установлена мемориальная  плита с именами земляков - участников Великой Отечественной войны к обелиску  Воинской Славы. Обновлена экспозиции  «Наши земляки – герои Великой Отечественной войны» в  Комнате Боевой и Трудовой Славы в Облепихинской основной школе и  начата посадка  кустарников, деревьев, многолетних цветов в Аллее Памяти.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Diman</cp:lastModifiedBy>
  <cp:revision>52</cp:revision>
  <dcterms:created xsi:type="dcterms:W3CDTF">2015-02-11T04:03:42Z</dcterms:created>
  <dcterms:modified xsi:type="dcterms:W3CDTF">2023-04-09T09:55:30Z</dcterms:modified>
</cp:coreProperties>
</file>