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815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98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109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203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157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34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416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813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192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561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247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64838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6667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660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4434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5748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290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8800D-054A-4E6E-90D3-75E689D6C2B0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5C287-F365-4026-9D2D-16F2F96A53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5634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  <p:sldLayoutId id="2147483937" r:id="rId13"/>
    <p:sldLayoutId id="2147483938" r:id="rId14"/>
    <p:sldLayoutId id="2147483939" r:id="rId15"/>
    <p:sldLayoutId id="2147483940" r:id="rId16"/>
    <p:sldLayoutId id="2147483941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7479FB-1D61-4D36-B4A8-AA116F11D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Мастер-класс для педагогов</a:t>
            </a:r>
            <a:br>
              <a:rPr lang="ru-RU" b="1" dirty="0"/>
            </a:br>
            <a:br>
              <a:rPr lang="ru-RU" b="1" dirty="0"/>
            </a:br>
            <a:br>
              <a:rPr lang="ru-RU" dirty="0"/>
            </a:b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Тема: «Использование камней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марблс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в работе педагога с детьми»</a:t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980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Марблс для торговых автоматов">
            <a:extLst>
              <a:ext uri="{FF2B5EF4-FFF2-40B4-BE49-F238E27FC236}">
                <a16:creationId xmlns:a16="http://schemas.microsoft.com/office/drawing/2014/main" id="{D6707496-1DA4-4006-9E98-737439A3B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01" y="4144976"/>
            <a:ext cx="3892626" cy="2696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fsd.multiurok.ru/html/2021/01/29/s_6013e8aa9dfb4/1624446_3.png">
            <a:extLst>
              <a:ext uri="{FF2B5EF4-FFF2-40B4-BE49-F238E27FC236}">
                <a16:creationId xmlns:a16="http://schemas.microsoft.com/office/drawing/2014/main" id="{3029E32B-F994-460E-A57A-38CD1551D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761" y="3832968"/>
            <a:ext cx="4325038" cy="2992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2DA2E0-930E-468F-8BAD-236674D19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9990" y="299023"/>
            <a:ext cx="10053810" cy="63741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cap="all" dirty="0"/>
              <a:t>ИСТОРИЯ ПРОИСХОЖДЕНИЯ МАРБЛС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BC87C1-F90D-464B-9726-0F0F8D290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6601" y="805741"/>
            <a:ext cx="10515600" cy="481087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марблс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возникли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хараппской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цивилизации в Индии, на берегу реки Инд. При раскопках вблизи города Мохенджо-Даро были найдены шары, изготовленные из обожженной глины и обточенного камня.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Археологи также находят их при раскопках древних цивилизаций в Европе, Африке, Северной и Центральной Америке.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Марблс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также упоминается в исторических документах Древнего Рима и Египта. Изначально их делали из глины, камня и стекла, а место их изготовления называли «стеклянным переулком».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Некоторые камешки имеют форму приплюснутого шара и носят название - кабошоны, что в переводе означает «шляпка гвоздя». Кабошоны использовать в своей работе более удобно, так как этот камешек более устойчив и не перекатывается. Так, с одной стороны камень выпуклый, а с другой – ровный.</a:t>
            </a:r>
          </a:p>
          <a:p>
            <a:pPr marL="0" indent="0" algn="just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260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5174E9-7A7F-43D0-9290-3AD81930E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345" y="184532"/>
            <a:ext cx="3932237" cy="1060373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</p:txBody>
      </p:sp>
      <p:pic>
        <p:nvPicPr>
          <p:cNvPr id="2054" name="Picture 6" descr="https://ds-158.ru/upload/information_system_27/1/8/5/item_1856/item_1856.jpg">
            <a:extLst>
              <a:ext uri="{FF2B5EF4-FFF2-40B4-BE49-F238E27FC236}">
                <a16:creationId xmlns:a16="http://schemas.microsoft.com/office/drawing/2014/main" id="{02C0F920-76F4-468C-875F-C0BBFEFE29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14975" y="746125"/>
            <a:ext cx="5472113" cy="547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28646AAE-36E5-4C17-8911-6571DDCF02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84703" y="1351600"/>
            <a:ext cx="4944068" cy="5299114"/>
          </a:xfrm>
        </p:spPr>
        <p:txBody>
          <a:bodyPr>
            <a:normAutofit fontScale="85000" lnSpcReduction="20000"/>
          </a:bodyPr>
          <a:lstStyle/>
          <a:p>
            <a:pPr marL="285750" indent="-285750">
              <a:buFontTx/>
              <a:buChar char="-"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 мелкой  моторики;  </a:t>
            </a:r>
          </a:p>
          <a:p>
            <a:pPr marL="285750" indent="-285750">
              <a:buFontTx/>
              <a:buChar char="-"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воображение; </a:t>
            </a:r>
          </a:p>
          <a:p>
            <a:pPr marL="285750" indent="-285750">
              <a:buFontTx/>
              <a:buChar char="-"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память;</a:t>
            </a:r>
          </a:p>
          <a:p>
            <a:pPr marL="285750" indent="-285750">
              <a:buFontTx/>
              <a:buChar char="-"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внимание;</a:t>
            </a:r>
          </a:p>
          <a:p>
            <a:pPr marL="285750" indent="-285750">
              <a:buFontTx/>
              <a:buChar char="-"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восприятие и мышление;</a:t>
            </a:r>
          </a:p>
          <a:p>
            <a:pPr marL="285750" indent="-285750">
              <a:buFontTx/>
              <a:buChar char="-"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формирует умение анализировать и сравнивать;</a:t>
            </a:r>
          </a:p>
          <a:p>
            <a:pPr marL="285750" indent="-285750">
              <a:buFontTx/>
              <a:buChar char="-"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формирует познавательный интерес;</a:t>
            </a:r>
          </a:p>
          <a:p>
            <a:pPr marL="285750" indent="-285750">
              <a:buFontTx/>
              <a:buChar char="-"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формирует умение ориентироваться в таких понятиях, как цвет, величина, количество, форма.</a:t>
            </a:r>
          </a:p>
          <a:p>
            <a:pPr marL="285750" indent="-28575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0860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maam.ru/upload/blogs/detsad-101722-1401791674.jpg">
            <a:extLst>
              <a:ext uri="{FF2B5EF4-FFF2-40B4-BE49-F238E27FC236}">
                <a16:creationId xmlns:a16="http://schemas.microsoft.com/office/drawing/2014/main" id="{A1235B8C-51DE-4DF1-9D36-A6088BE03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053" y="231354"/>
            <a:ext cx="7921128" cy="645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297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klubmama.ru/uploads/posts/2022-09/thumbs/1662676182_20-klubmama-ru-p-podelki-rebenku-4-let-kosmos-foto-20.jpg">
            <a:extLst>
              <a:ext uri="{FF2B5EF4-FFF2-40B4-BE49-F238E27FC236}">
                <a16:creationId xmlns:a16="http://schemas.microsoft.com/office/drawing/2014/main" id="{B48D5A6F-F152-4EB5-A82B-ECD6563D4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256" y="274962"/>
            <a:ext cx="7138930" cy="63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262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vatars.mds.yandex.net/i?id=7da529a14017a8099fe685239f0c3d8b_l-4942437-images-thumbs&amp;n=13">
            <a:extLst>
              <a:ext uri="{FF2B5EF4-FFF2-40B4-BE49-F238E27FC236}">
                <a16:creationId xmlns:a16="http://schemas.microsoft.com/office/drawing/2014/main" id="{20B5B147-F0E3-4A4C-96C3-E11CA2998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774" y="374573"/>
            <a:ext cx="9764451" cy="63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567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cdn2.imgbb.ru/user/39/398618/201512/212f1755c9c1d2243a59abbac05959f0.jpg">
            <a:extLst>
              <a:ext uri="{FF2B5EF4-FFF2-40B4-BE49-F238E27FC236}">
                <a16:creationId xmlns:a16="http://schemas.microsoft.com/office/drawing/2014/main" id="{DBD6A374-AB68-4499-9209-FCDC1CC85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848" y="195549"/>
            <a:ext cx="6858000" cy="64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701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chatovka.net/photo/601047.jpg">
            <a:extLst>
              <a:ext uri="{FF2B5EF4-FFF2-40B4-BE49-F238E27FC236}">
                <a16:creationId xmlns:a16="http://schemas.microsoft.com/office/drawing/2014/main" id="{4DE3927D-A7E6-480D-9409-AF37AD312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69" y="225846"/>
            <a:ext cx="9795832" cy="663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464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logopeddoma.ru/_nw/6/99273079.jpg">
            <a:extLst>
              <a:ext uri="{FF2B5EF4-FFF2-40B4-BE49-F238E27FC236}">
                <a16:creationId xmlns:a16="http://schemas.microsoft.com/office/drawing/2014/main" id="{AF1E906B-5B2B-4D75-81A2-B428352D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227" y="79872"/>
            <a:ext cx="9000781" cy="661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850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doshkolkanda.edusite.ru/images/image008.png">
            <a:extLst>
              <a:ext uri="{FF2B5EF4-FFF2-40B4-BE49-F238E27FC236}">
                <a16:creationId xmlns:a16="http://schemas.microsoft.com/office/drawing/2014/main" id="{CC17EFBD-68E3-4D70-822C-5D434A991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210" y="143219"/>
            <a:ext cx="8939040" cy="671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325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i.pinimg.com/originals/d6/eb/a8/d6eba8478e940126f04d4ad11f1bc2fd.jpg">
            <a:extLst>
              <a:ext uri="{FF2B5EF4-FFF2-40B4-BE49-F238E27FC236}">
                <a16:creationId xmlns:a16="http://schemas.microsoft.com/office/drawing/2014/main" id="{ABB13423-6C7C-4CAF-8FF1-0CB68D285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964" y="220337"/>
            <a:ext cx="6936036" cy="648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920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kartinkin.net/uploads/posts/2022-12/1669975875_49-kartinkin-net-p-art-iz-tochek-instagram-54.jpg">
            <a:extLst>
              <a:ext uri="{FF2B5EF4-FFF2-40B4-BE49-F238E27FC236}">
                <a16:creationId xmlns:a16="http://schemas.microsoft.com/office/drawing/2014/main" id="{8F753690-AA31-49A0-92F1-E948E45D4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563" y="132202"/>
            <a:ext cx="6027251" cy="623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930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i.pinimg.com/474x/1f/7a/6e/1f7a6ed7d7bb53f19e7c4f6cacfd3c5b--the-soul-the-ocean.jpg">
            <a:extLst>
              <a:ext uri="{FF2B5EF4-FFF2-40B4-BE49-F238E27FC236}">
                <a16:creationId xmlns:a16="http://schemas.microsoft.com/office/drawing/2014/main" id="{1BCF8CDB-990A-4510-9FF9-A9BDD9E6F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968" y="694063"/>
            <a:ext cx="7105879" cy="5695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7034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i.pinimg.com/736x/35/46/02/3546020e038efa4bed7ceb765880907d--stone-pathways-heart-shapes.jpg">
            <a:extLst>
              <a:ext uri="{FF2B5EF4-FFF2-40B4-BE49-F238E27FC236}">
                <a16:creationId xmlns:a16="http://schemas.microsoft.com/office/drawing/2014/main" id="{66129236-B8F6-41D8-8483-17A0309C9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863" y="77118"/>
            <a:ext cx="6687237" cy="654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2040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ae04.alicdn.com/kf/S25711373484746edb23e99c45d23509cs.jpg">
            <a:extLst>
              <a:ext uri="{FF2B5EF4-FFF2-40B4-BE49-F238E27FC236}">
                <a16:creationId xmlns:a16="http://schemas.microsoft.com/office/drawing/2014/main" id="{5276E194-0396-4D06-897B-CD68CCCAB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31354"/>
            <a:ext cx="6858000" cy="634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7091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F63D30-29AE-4A95-8259-D5FD58086F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/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3841535035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190</Words>
  <Application>Microsoft Office PowerPoint</Application>
  <PresentationFormat>Широкоэкранный</PresentationFormat>
  <Paragraphs>15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Arial Black</vt:lpstr>
      <vt:lpstr>Century Gothic</vt:lpstr>
      <vt:lpstr>Times New Roman</vt:lpstr>
      <vt:lpstr>След самолета</vt:lpstr>
      <vt:lpstr>Мастер-класс для педагогов   Тема: «Использование камней марблс в работе педагога с детьми» </vt:lpstr>
      <vt:lpstr>ИСТОРИЯ ПРОИСХОЖДЕНИЯ МАРБЛС</vt:lpstr>
      <vt:lpstr>Задачи: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для педагогов   Тема: «Использование камней марблс в работе педагога с детьми»</dc:title>
  <dc:creator>Comp</dc:creator>
  <cp:lastModifiedBy>Comp</cp:lastModifiedBy>
  <cp:revision>12</cp:revision>
  <dcterms:created xsi:type="dcterms:W3CDTF">2023-01-31T07:19:21Z</dcterms:created>
  <dcterms:modified xsi:type="dcterms:W3CDTF">2023-01-31T08:35:45Z</dcterms:modified>
</cp:coreProperties>
</file>