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6" r:id="rId6"/>
    <p:sldId id="265" r:id="rId7"/>
    <p:sldId id="267" r:id="rId8"/>
    <p:sldId id="263" r:id="rId9"/>
    <p:sldId id="269" r:id="rId10"/>
    <p:sldId id="261" r:id="rId11"/>
    <p:sldId id="268" r:id="rId12"/>
    <p:sldId id="271" r:id="rId13"/>
    <p:sldId id="272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  <a:srgbClr val="CC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330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strips dir="r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strips dir="r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strips dir="r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strips dir="r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strips dir="r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strips dir="r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strips dir="r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strips dir="r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strips dir="r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strips dir="r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strips dir="r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26.03.2021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strips dir="r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3" Type="http://schemas.openxmlformats.org/officeDocument/2006/relationships/image" Target="../media/image32.jpeg"/><Relationship Id="rId7" Type="http://schemas.openxmlformats.org/officeDocument/2006/relationships/image" Target="../media/image3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eg"/><Relationship Id="rId3" Type="http://schemas.openxmlformats.org/officeDocument/2006/relationships/image" Target="../media/image38.jpeg"/><Relationship Id="rId7" Type="http://schemas.openxmlformats.org/officeDocument/2006/relationships/image" Target="../media/image4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jpeg"/><Relationship Id="rId3" Type="http://schemas.openxmlformats.org/officeDocument/2006/relationships/image" Target="../media/image44.jpeg"/><Relationship Id="rId7" Type="http://schemas.openxmlformats.org/officeDocument/2006/relationships/image" Target="../media/image4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58c5a9b26e0e015ac41ee1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80513" cy="6858000"/>
          </a:xfrm>
          <a:prstGeom prst="rect">
            <a:avLst/>
          </a:prstGeom>
          <a:noFill/>
        </p:spPr>
      </p:pic>
      <p:pic>
        <p:nvPicPr>
          <p:cNvPr id="1027" name="Picture 3" descr="D:\новый сайт\МАДОУ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2123728" cy="17213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2411760" y="0"/>
            <a:ext cx="6732240" cy="147732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АВТОНОМНОЕ</a:t>
            </a:r>
            <a:endParaRPr lang="ru-RU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ДОШКОЛЬНОЕ ОБРАЗОВАТЕЛЬНОЕ УЧРЕЖДЕНИЕ № 3</a:t>
            </a:r>
            <a:endParaRPr lang="ru-RU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муниципального образования</a:t>
            </a:r>
          </a:p>
          <a:p>
            <a:pPr algn="ctr"/>
            <a:r>
              <a:rPr lang="ru-RU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город Горячий Ключ</a:t>
            </a:r>
            <a:endParaRPr lang="ru-RU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4572000" y="5661248"/>
            <a:ext cx="4248472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n w="1905">
                  <a:solidFill>
                    <a:srgbClr val="CC66FF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Рослая Светлана Геннадьевна</a:t>
            </a:r>
          </a:p>
          <a:p>
            <a:pPr algn="ctr"/>
            <a:r>
              <a:rPr lang="ru-RU" sz="2000" b="1" dirty="0" smtClean="0">
                <a:ln w="1905">
                  <a:solidFill>
                    <a:srgbClr val="CC66FF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воспитатель</a:t>
            </a:r>
            <a:endParaRPr lang="ru-RU" sz="2000" b="1" dirty="0" smtClean="0">
              <a:ln w="1905">
                <a:solidFill>
                  <a:srgbClr val="CC66FF"/>
                </a:solidFill>
              </a:ln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2555776" y="2852936"/>
            <a:ext cx="5256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1043608" y="2276872"/>
            <a:ext cx="756084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i="1" dirty="0" smtClean="0">
                <a:ln w="1905">
                  <a:solidFill>
                    <a:srgbClr val="CC66FF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</a:rPr>
              <a:t>Сетевое взаимодействие педагогов ДОУ с семьями воспитанников в целях </a:t>
            </a:r>
            <a:r>
              <a:rPr lang="ru-RU" sz="4000" b="1" i="1" smtClean="0">
                <a:ln w="1905">
                  <a:solidFill>
                    <a:srgbClr val="CC66FF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</a:rPr>
              <a:t>нравственного воспитания </a:t>
            </a:r>
            <a:r>
              <a:rPr lang="ru-RU" sz="4000" b="1" i="1" smtClean="0">
                <a:ln w="1905">
                  <a:solidFill>
                    <a:srgbClr val="CC66FF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</a:rPr>
              <a:t> </a:t>
            </a:r>
            <a:r>
              <a:rPr lang="ru-RU" sz="4000" b="1" i="1" dirty="0" smtClean="0">
                <a:ln w="1905">
                  <a:solidFill>
                    <a:srgbClr val="CC66FF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Monotype Corsiva" pitchFamily="66" charset="0"/>
              </a:rPr>
              <a:t>детей</a:t>
            </a:r>
            <a:endParaRPr lang="ru-RU" sz="4000" b="1" i="1" dirty="0">
              <a:ln w="1905">
                <a:solidFill>
                  <a:srgbClr val="CC66FF"/>
                </a:solidFill>
              </a:ln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58c5a9b26e0e015ac41ee1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6513" y="0"/>
            <a:ext cx="9180513" cy="6858000"/>
          </a:xfrm>
          <a:prstGeom prst="rect">
            <a:avLst/>
          </a:prstGeom>
          <a:noFill/>
        </p:spPr>
      </p:pic>
      <p:pic>
        <p:nvPicPr>
          <p:cNvPr id="1027" name="Picture 3" descr="D:\фото 2020\март\2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103036">
            <a:off x="5094997" y="3823413"/>
            <a:ext cx="3749291" cy="25073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9" name="Picture 5" descr="C:\Users\USER\Desktop\1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1249881">
            <a:off x="611560" y="3573016"/>
            <a:ext cx="4962128" cy="28842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30" name="Picture 6" descr="C:\Users\USER\Desktop\12-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205310">
            <a:off x="3913876" y="911072"/>
            <a:ext cx="4970978" cy="22245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Picture 2" descr="D:\фото 2020\март\6 (2)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21297298">
            <a:off x="67805" y="1488551"/>
            <a:ext cx="4263875" cy="20733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TextBox 8"/>
          <p:cNvSpPr txBox="1"/>
          <p:nvPr/>
        </p:nvSpPr>
        <p:spPr>
          <a:xfrm rot="20845908">
            <a:off x="130910" y="390998"/>
            <a:ext cx="3319404" cy="95397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spc="50" dirty="0" smtClean="0">
                <a:ln w="11430"/>
                <a:solidFill>
                  <a:srgbClr val="FF33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Интерес к жизни своих детей</a:t>
            </a:r>
            <a:endParaRPr lang="ru-RU" sz="2800" b="1" spc="50" dirty="0">
              <a:ln w="11430"/>
              <a:solidFill>
                <a:srgbClr val="FF33CC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58c5a9b26e0e015ac41ee1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6513" y="0"/>
            <a:ext cx="9180513" cy="6858000"/>
          </a:xfrm>
          <a:prstGeom prst="rect">
            <a:avLst/>
          </a:prstGeom>
          <a:noFill/>
        </p:spPr>
      </p:pic>
      <p:pic>
        <p:nvPicPr>
          <p:cNvPr id="3074" name="Picture 2" descr="C:\Users\USER\Desktop\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1520" y="332656"/>
            <a:ext cx="4766580" cy="33601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6" descr="C:\Users\USER\Desktop\Новая папка (2)\4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1063392">
            <a:off x="199376" y="3322544"/>
            <a:ext cx="4416378" cy="29103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075" name="Picture 3" descr="C:\Users\USER\Desktop\2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261015">
            <a:off x="4979705" y="697865"/>
            <a:ext cx="4051920" cy="31168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6" descr="C:\Users\USER\Desktop\Новая папка (2)\4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325966">
            <a:off x="4339814" y="3745085"/>
            <a:ext cx="4416378" cy="29103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58c5a9b26e0e015ac41ee1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6513" y="0"/>
            <a:ext cx="9180513" cy="6858000"/>
          </a:xfrm>
          <a:prstGeom prst="rect">
            <a:avLst/>
          </a:prstGeom>
          <a:noFill/>
        </p:spPr>
      </p:pic>
      <p:pic>
        <p:nvPicPr>
          <p:cNvPr id="2050" name="Picture 2" descr="D:\фото 2020\Дети земли кубанской\Назарова Полина Песни детства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168160">
            <a:off x="233712" y="1292846"/>
            <a:ext cx="2929707" cy="39150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1" name="Picture 3" descr="D:\фото 2020\Дети земли кубанской\Назарова стих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4366">
            <a:off x="5699707" y="1932849"/>
            <a:ext cx="2947709" cy="39302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1115616" y="188641"/>
            <a:ext cx="7848872" cy="86177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 err="1" smtClean="0">
                <a:ln w="11430"/>
                <a:solidFill>
                  <a:srgbClr val="FF33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Онлайн-фестиваль</a:t>
            </a:r>
            <a:r>
              <a:rPr lang="ru-RU" sz="3200" b="1" spc="50" dirty="0" smtClean="0">
                <a:ln w="11430"/>
                <a:solidFill>
                  <a:srgbClr val="FF33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 «Дети земли Кубанской»</a:t>
            </a:r>
          </a:p>
          <a:p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052" name="Picture 4" descr="D:\фото 2020\Дети земли кубанской\Онежко Адеть танец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5856" y="1052736"/>
            <a:ext cx="2518296" cy="336004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053" name="Picture 5" descr="C:\Users\USER\Desktop\реклама-300x225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411760" y="3501008"/>
            <a:ext cx="4224469" cy="31683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58c5a9b26e0e015ac41ee1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6513" y="0"/>
            <a:ext cx="9180513" cy="6858000"/>
          </a:xfrm>
          <a:prstGeom prst="rect">
            <a:avLst/>
          </a:prstGeom>
          <a:noFill/>
        </p:spPr>
      </p:pic>
      <p:pic>
        <p:nvPicPr>
          <p:cNvPr id="4099" name="Picture 3" descr="C:\Users\USER\Desktop\Гетманская-А.И.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345796">
            <a:off x="4883246" y="3374055"/>
            <a:ext cx="3384376" cy="350100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00" name="Picture 4" descr="C:\Users\USER\Desktop\Ахтырская-Влада-6-лет-гр.Солнышко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84168" y="404664"/>
            <a:ext cx="2736304" cy="288032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02" name="Picture 6" descr="C:\Users\USER\Desktop\WhatsApp-Image-2020-05-05-at-13.24.10.jpe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21368352">
            <a:off x="611560" y="3068960"/>
            <a:ext cx="3528392" cy="378904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/>
          <p:nvPr/>
        </p:nvSpPr>
        <p:spPr>
          <a:xfrm>
            <a:off x="1403648" y="188640"/>
            <a:ext cx="5184576" cy="86177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 smtClean="0">
                <a:ln w="11430"/>
                <a:solidFill>
                  <a:srgbClr val="FF33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Акция «Окна _ Победы».</a:t>
            </a:r>
          </a:p>
          <a:p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4098" name="Picture 2" descr="C:\Users\USER\Desktop\Кучук-В.А..jpe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21203952">
            <a:off x="195910" y="667424"/>
            <a:ext cx="2743370" cy="291854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01" name="Picture 5" descr="C:\Users\USER\Desktop\Мнацаканян-Марианна-3.jpe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843808" y="764704"/>
            <a:ext cx="3240360" cy="316835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58c5a9b26e0e015ac41ee1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6513" y="0"/>
            <a:ext cx="9180513" cy="6858000"/>
          </a:xfrm>
          <a:prstGeom prst="rect">
            <a:avLst/>
          </a:prstGeom>
          <a:noFill/>
        </p:spPr>
      </p:pic>
      <p:pic>
        <p:nvPicPr>
          <p:cNvPr id="7170" name="Picture 2" descr="C:\Users\USER\Desktop\22.png"/>
          <p:cNvPicPr>
            <a:picLocks noChangeAspect="1" noChangeArrowheads="1"/>
          </p:cNvPicPr>
          <p:nvPr/>
        </p:nvPicPr>
        <p:blipFill>
          <a:blip r:embed="rId3"/>
          <a:srcRect l="1944" t="22443" r="12509" b="7864"/>
          <a:stretch>
            <a:fillRect/>
          </a:stretch>
        </p:blipFill>
        <p:spPr bwMode="auto">
          <a:xfrm>
            <a:off x="555418" y="1412776"/>
            <a:ext cx="2792446" cy="374441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7171" name="Picture 3" descr="C:\Users\USER\Desktop\33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91880" y="980728"/>
            <a:ext cx="2586773" cy="434713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7172" name="Picture 4" descr="C:\Users\USER\Desktop\11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96136" y="2348880"/>
            <a:ext cx="3168352" cy="420951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7" name="TextBox 6"/>
          <p:cNvSpPr txBox="1"/>
          <p:nvPr/>
        </p:nvSpPr>
        <p:spPr>
          <a:xfrm>
            <a:off x="2627784" y="116632"/>
            <a:ext cx="4032448" cy="86177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3200" b="1" spc="50" dirty="0" smtClean="0">
                <a:ln w="11430"/>
                <a:solidFill>
                  <a:srgbClr val="FF33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Акция «Свеча памяти»</a:t>
            </a:r>
          </a:p>
          <a:p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58c5a9b26e0e015ac41ee1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6513" y="0"/>
            <a:ext cx="9180513" cy="6858000"/>
          </a:xfrm>
          <a:prstGeom prst="rect">
            <a:avLst/>
          </a:prstGeom>
          <a:noFill/>
        </p:spPr>
      </p:pic>
      <p:pic>
        <p:nvPicPr>
          <p:cNvPr id="5124" name="Picture 4" descr="C:\Users\USER\Desktop\Букреева-Екатерина-6-лет-гр.Солнышко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91880" y="1844824"/>
            <a:ext cx="2530506" cy="337400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/>
          <p:nvPr/>
        </p:nvSpPr>
        <p:spPr>
          <a:xfrm>
            <a:off x="971600" y="0"/>
            <a:ext cx="7344816" cy="1354217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 smtClean="0">
                <a:ln w="11430"/>
                <a:solidFill>
                  <a:srgbClr val="FF33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«Салют и слава годовщине навеки памятного дня!»</a:t>
            </a:r>
          </a:p>
          <a:p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122" name="Picture 2" descr="C:\Users\USER\Desktop\WhatsApp-Image-2020-05-06-at-20.56.22-1.jpe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528" y="836712"/>
            <a:ext cx="3991992" cy="244827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5" name="Picture 5" descr="C:\Users\USER\Desktop\Ахтырцев-Анатолий-7-лет-гр.Солнышко.jpe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748963">
            <a:off x="6097195" y="681234"/>
            <a:ext cx="2224088" cy="302895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6" name="Picture 6" descr="C:\Users\USER\Desktop\Андреев-женя-гр.Лисичка.jpe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185604">
            <a:off x="5578620" y="3353063"/>
            <a:ext cx="3004468" cy="331254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3" name="Picture 3" descr="C:\Users\USER\Desktop\WhatsApp-Image-2020-05-07-at-16.00.37.jpe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79512" y="2924944"/>
            <a:ext cx="3376600" cy="373404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58c5a9b26e0e015ac41ee1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6513" y="0"/>
            <a:ext cx="9180513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403648" y="188640"/>
            <a:ext cx="5904656" cy="954107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400" b="1" i="1" spc="50" dirty="0" smtClean="0">
                <a:ln w="11430"/>
                <a:solidFill>
                  <a:srgbClr val="FF33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«</a:t>
            </a:r>
            <a:r>
              <a:rPr lang="ru-RU" sz="3200" b="1" i="1" spc="50" dirty="0" smtClean="0">
                <a:ln w="11430"/>
                <a:solidFill>
                  <a:srgbClr val="FF33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До свидания, детский сад»</a:t>
            </a:r>
          </a:p>
          <a:p>
            <a:pPr algn="ctr"/>
            <a:endParaRPr lang="ru-RU" sz="2400" b="1" i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8194" name="Picture 2" descr="C:\Users\USER\Desktop\Безымянный-300x169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528" y="1196752"/>
            <a:ext cx="4346045" cy="2448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195" name="Picture 3" descr="C:\Users\USER\Desktop\Безымянный-300x169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07704" y="3717032"/>
            <a:ext cx="5135670" cy="289309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196" name="Picture 4" descr="C:\Users\USER\Desktop\зайчик-300x185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32040" y="1124744"/>
            <a:ext cx="4024663" cy="24818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58c5a9b26e0e015ac41ee1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6513" y="0"/>
            <a:ext cx="9180513" cy="68580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539552" y="188640"/>
            <a:ext cx="8208912" cy="1354217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i="1" spc="50" dirty="0" smtClean="0">
                <a:ln w="11430"/>
                <a:solidFill>
                  <a:srgbClr val="FF33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1 июня, День защиты детей – праздник счастливого детства</a:t>
            </a:r>
          </a:p>
          <a:p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6146" name="Picture 2" descr="C:\Users\USER\Desktop\Чебурашка-7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1520" y="1196752"/>
            <a:ext cx="3919984" cy="39199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148" name="Picture 4" descr="C:\Users\USER\Desktop\Чебурашка-9.jpe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16016" y="1340768"/>
            <a:ext cx="3919984" cy="39199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147" name="Picture 3" descr="C:\Users\USER\Desktop\Чебурашка-8.jpe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131840" y="3298056"/>
            <a:ext cx="3559944" cy="35599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58c5a9b26e0e015ac41ee1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6513" y="0"/>
            <a:ext cx="9180513" cy="6858000"/>
          </a:xfrm>
          <a:prstGeom prst="rect">
            <a:avLst/>
          </a:prstGeom>
          <a:noFill/>
        </p:spPr>
      </p:pic>
      <p:pic>
        <p:nvPicPr>
          <p:cNvPr id="4" name="Picture 2" descr="C:\Users\USER\Desktop\атестация\скан диплом\Геворкян к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120578">
            <a:off x="395536" y="188640"/>
            <a:ext cx="2278124" cy="32206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6" descr="C:\Users\USER\Desktop\атестация\скан диплом\грамоты\267727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0" y="3645024"/>
            <a:ext cx="2119948" cy="29969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7" descr="C:\Users\USER\Desktop\атестация\скан диплом\грамоты\WhatsApp Image 2020-06-15 at 13.23.10.jpe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20652089">
            <a:off x="266025" y="3778540"/>
            <a:ext cx="3433960" cy="24306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4" descr="C:\Users\USER\Desktop\атестация\скан диплом\орлова.jpe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880921">
            <a:off x="6440783" y="487785"/>
            <a:ext cx="2191228" cy="30963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5" descr="C:\Users\USER\Desktop\атестация\скан диплом\полуэктова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79912" y="3645024"/>
            <a:ext cx="2084065" cy="2946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3" descr="C:\Users\USER\Desktop\атестация\скан диплом\грамота 1 место Караченцева Дарина_page-0001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563888" y="260648"/>
            <a:ext cx="2228081" cy="31498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58c5a9b26e0e015ac41ee1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6513" y="0"/>
            <a:ext cx="9180513" cy="6858000"/>
          </a:xfrm>
          <a:prstGeom prst="rect">
            <a:avLst/>
          </a:prstGeom>
          <a:noFill/>
        </p:spPr>
      </p:pic>
      <p:pic>
        <p:nvPicPr>
          <p:cNvPr id="9218" name="Picture 2" descr="D:\фото 2020\др\шуршунчик 1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32656"/>
            <a:ext cx="3995936" cy="22477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219" name="Picture 3" descr="D:\фото 2020\др\Новая папка (3)\гномик (2).jpe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32040" y="3861048"/>
            <a:ext cx="3787621" cy="2808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220" name="Picture 4" descr="D:\фото 2020\новый год 2020\NIK_1455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11960" y="188640"/>
            <a:ext cx="3048000" cy="20304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221" name="Picture 5" descr="D:\фото 2020\новый год 2020\NIK_1812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483768" y="2276872"/>
            <a:ext cx="3240360" cy="21538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222" name="Picture 6" descr="D:\фото 2020\Праздник осени\Улыбка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79512" y="4149080"/>
            <a:ext cx="3384376" cy="25382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223" name="Picture 7" descr="D:\фото 2020\Праздник осени\Улыбка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84168" y="1916832"/>
            <a:ext cx="2603128" cy="19523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58c5a9b26e0e015ac41ee1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6513" y="0"/>
            <a:ext cx="9180513" cy="6858000"/>
          </a:xfrm>
          <a:prstGeom prst="rect">
            <a:avLst/>
          </a:prstGeom>
          <a:noFill/>
        </p:spPr>
      </p:pic>
      <p:pic>
        <p:nvPicPr>
          <p:cNvPr id="10" name="Picture 2" descr="C:\Users\USER\Desktop\1-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1520" y="260648"/>
            <a:ext cx="2852167" cy="27871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267" name="Picture 3" descr="C:\Users\USER\Desktop\7.jpe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75154">
            <a:off x="6169371" y="629577"/>
            <a:ext cx="2723366" cy="20626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268" name="Picture 4" descr="C:\Users\USER\Desktop\8.jpe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21289803">
            <a:off x="114163" y="3870271"/>
            <a:ext cx="3522739" cy="26928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269" name="Picture 5" descr="C:\Users\USER\Desktop\1-300x202.jpe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385187">
            <a:off x="4977215" y="3973512"/>
            <a:ext cx="3881976" cy="26149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270" name="Picture 6" descr="C:\Users\USER\Desktop\1-2-300x192.jpe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915816" y="2276872"/>
            <a:ext cx="3697560" cy="23687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271" name="Picture 7" descr="C:\Users\USER\Desktop\4.jpe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059832" y="332656"/>
            <a:ext cx="3238954" cy="19442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58c5a9b26e0e015ac41ee1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6513" y="0"/>
            <a:ext cx="9180513" cy="6858000"/>
          </a:xfrm>
          <a:prstGeom prst="rect">
            <a:avLst/>
          </a:prstGeom>
          <a:noFill/>
        </p:spPr>
      </p:pic>
      <p:pic>
        <p:nvPicPr>
          <p:cNvPr id="12290" name="Picture 2" descr="C:\Users\USER\Desktop\Новая папка (2)\WhatsApp Image 2021-03-10 at 13.51.26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59632" y="764704"/>
            <a:ext cx="7056784" cy="58653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1331640" y="188640"/>
            <a:ext cx="6912768" cy="646331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spc="50" dirty="0" smtClean="0">
                <a:ln w="11430"/>
                <a:solidFill>
                  <a:srgbClr val="FF33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onotype Corsiva" pitchFamily="66" charset="0"/>
              </a:rPr>
              <a:t>Спасибо за внимание!</a:t>
            </a:r>
            <a:endParaRPr lang="ru-RU" sz="3600" b="1" spc="50" dirty="0">
              <a:ln w="11430"/>
              <a:solidFill>
                <a:srgbClr val="FF33CC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</TotalTime>
  <Words>81</Words>
  <Application>Microsoft Office PowerPoint</Application>
  <PresentationFormat>Экран (4:3)</PresentationFormat>
  <Paragraphs>15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МАДОО № 3</dc:creator>
  <cp:lastModifiedBy>USER</cp:lastModifiedBy>
  <cp:revision>17</cp:revision>
  <dcterms:created xsi:type="dcterms:W3CDTF">2021-03-09T11:13:22Z</dcterms:created>
  <dcterms:modified xsi:type="dcterms:W3CDTF">2021-03-26T10:04:00Z</dcterms:modified>
</cp:coreProperties>
</file>