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8" r:id="rId3"/>
    <p:sldId id="291" r:id="rId4"/>
    <p:sldId id="268" r:id="rId5"/>
    <p:sldId id="269" r:id="rId6"/>
    <p:sldId id="272" r:id="rId7"/>
    <p:sldId id="273" r:id="rId8"/>
    <p:sldId id="275" r:id="rId9"/>
    <p:sldId id="276" r:id="rId10"/>
    <p:sldId id="277" r:id="rId11"/>
    <p:sldId id="280" r:id="rId12"/>
    <p:sldId id="281" r:id="rId13"/>
    <p:sldId id="282" r:id="rId14"/>
    <p:sldId id="283" r:id="rId15"/>
    <p:sldId id="274" r:id="rId16"/>
    <p:sldId id="278" r:id="rId17"/>
    <p:sldId id="284" r:id="rId18"/>
    <p:sldId id="286" r:id="rId19"/>
    <p:sldId id="287" r:id="rId20"/>
    <p:sldId id="279" r:id="rId21"/>
    <p:sldId id="285" r:id="rId22"/>
    <p:sldId id="29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kolpschool4.edu.tomsk.ru/wp-content/uploads/2023/02/03f36956b96fed769d0b00d982b8d58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5429264"/>
            <a:ext cx="9144000" cy="1323439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Муниципальное общеобразовательное учреждение 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Шарловская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средняя школа имени Б.С. Борисова п.Шарлово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Отряд «Звезда»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2024 год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42976" y="2214554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85728"/>
            <a:ext cx="857256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МОУ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Шарловская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СШ имени Б.С.Борисова.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Информация об юнармейском отряде.</a:t>
            </a:r>
          </a:p>
          <a:p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Название отряда – «Звезда»;</a:t>
            </a:r>
          </a:p>
          <a:p>
            <a:pPr marL="457200" indent="-457200">
              <a:buAutoNum type="arabicPeriod"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участников отряда – 17 человек ( 8 мальчиков, 9 девочек. Возраст участников отряда от 10-16 лет.</a:t>
            </a:r>
          </a:p>
          <a:p>
            <a:pPr marL="457200" indent="-457200">
              <a:buAutoNum type="arabicPeriod"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Направление работы – Военно-патриотическая;</a:t>
            </a:r>
          </a:p>
          <a:p>
            <a:pPr marL="457200" indent="-457200">
              <a:buAutoNum type="arabicPeriod"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Проводится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профориентационная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работа и работа по военно-патриотическому воспитанию среди обучающихся и членов юнармейского отряда «Звезда». Организовываются встречи с военнослужащими и ветеранами «Боевого братства».</a:t>
            </a:r>
          </a:p>
          <a:p>
            <a:pPr marL="457200" indent="-457200">
              <a:buAutoNum type="arabicPeriod"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Члены отряд «Звезда» регулярно принимают участие в мероприятиях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военнно-патриотической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направленности,</a:t>
            </a:r>
          </a:p>
          <a:p>
            <a:pPr marL="457200" indent="-457200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акциях, смотрах, соревнованиях.</a:t>
            </a:r>
          </a:p>
          <a:p>
            <a:pPr marL="457200" indent="-457200">
              <a:buAutoNum type="arabicPeriod"/>
            </a:pP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282" y="214290"/>
            <a:ext cx="878687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Цели:</a:t>
            </a:r>
          </a:p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учащихся гражданственности, патриотизма как важнейших духовно-нравственных и социальных ценностей, готовность к  активному проявлению в различных сферах жизни общества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785926"/>
            <a:ext cx="892971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Задачи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чувства долга, ответственности, готовности к защите Отечества, чувства любви и привязанности к семье, родному дому, своей Родине, традициям, обычаям своего народа.</a:t>
            </a:r>
          </a:p>
          <a:p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необходимые материальные и правовые нормы поведения в части государственных, трудовых, гражданских и семейных законов, осознания себя как части правового государства, способного к сотрудничеству с другими через изучение Конвенции о правах ребёнка.</a:t>
            </a:r>
          </a:p>
          <a:p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гордость за героическое прошлое своей Родины и уважение к  культуре своей страны.</a:t>
            </a:r>
          </a:p>
          <a:p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духовно и физически здорового человека, неразрывно связывающего свою судьбу с будущим родного края и страны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extracteursdejus.net/wp-content/uploads/2014/12/jus-legumes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4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s://sun9-28.userapi.com/impg/b7ZIXxQl_9kA7yvk2MinVuqXNq6V1FQkDLf-jg/Ag71t9W0sg4.jpg?size=1280x960&amp;quality=95&amp;sign=8107657aa915d2e51132891b01e8c68a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345" y="1071546"/>
            <a:ext cx="4024341" cy="3018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4" descr="https://sun9-10.userapi.com/impg/AVF71OoFshwujt4yspyW4-CorbqUbQPkTF9aEA/MJEhQrtdSxg.jpg?size=1280x960&amp;quality=95&amp;sign=97cacfd23ca9ad8fcd344ef3215b54cf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071546"/>
            <a:ext cx="4000528" cy="30003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6" descr="https://sun9-35.userapi.com/impg/jrh7Eg06I9NJ_25OlPi2WLGZt1BfTjcUi4Jvvw/py1RmoODF-s.jpg?size=1280x960&amp;quality=95&amp;sign=f8f870a8404de5a74dd90221c3b1d4d2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7" y="3696891"/>
            <a:ext cx="3929091" cy="29468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714348" y="357166"/>
            <a:ext cx="8040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«Классная встреча» с участником СВО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31" y="0"/>
            <a:ext cx="9271031" cy="68580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7" name="Picture 12" descr="https://sun9-32.userapi.com/impg/gw1rNdc-IEOYZ87IjuMcS95yhwEJb-kLCAb0SA/mBlb1UhTDWk.jpg?size=1280x977&amp;quality=95&amp;sign=9590152e4ee5c028cb2d661d6d16015d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5" y="1071546"/>
            <a:ext cx="3214711" cy="24288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4" descr="https://sun9-50.userapi.com/impg/yKmB4DS_FhmnI2fqm_YxnUJnKGtEihkaT4Zj-A/2wjKKuJBwqs.jpg?size=1280x960&amp;quality=96&amp;sign=d1e85ace84211c3db28bbab8fe965262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42984"/>
            <a:ext cx="3013072" cy="24136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https://sun9-25.userapi.com/impg/DzzYceD8oCtPGwhjBymcfl0Fv9kAGd78ZZNrMw/ysgpwQHVFDI.jpg?size=807x605&amp;quality=95&amp;sign=2f8601ebcaaa0cd345606bbabcc7aed8&amp;c_uniq_tag=cQ_uKNCVActxupFjUW9ZIsibbD-UO0Yb4gtQamdRPvc&amp;type=album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02" y="3929066"/>
            <a:ext cx="3443294" cy="27424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https://sun9-54.userapi.com/impg/6IUCS2lH8XGXGLgw9W2w_Rrpsj8KHfaRyCGUQg/kylaLb2OxvU.jpg?size=807x605&amp;quality=95&amp;sign=b1cca8daecb7971c05ca39af1692ca83&amp;c_uniq_tag=SUU33x0CZp9-X_UoK9eJDN20G81Gj1lvUB6nUb3atFA&amp;type=album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3929066"/>
            <a:ext cx="3500462" cy="27146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214282" y="214290"/>
            <a:ext cx="86439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Участие в акциях:  «Письмо защитнику Отечества»,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«Талисман защитнику Отечества», «Подарок защитнику Отечества» 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https://sun9-5.userapi.com/impg/4YyEoRYZV6vb7DyJ8OMePoAsxe47ibWyWtZZqA/P5YMU7fRwts.jpg?size=605x807&amp;quality=95&amp;sign=b36d63c125838201f91e9efa8c98b293&amp;c_uniq_tag=HzshqXJZxKdr239w0THh0dbtQdoyq6gVCzfE3GU9DEw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1500174"/>
            <a:ext cx="2344723" cy="27806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3989" y="0"/>
            <a:ext cx="9397989" cy="6858000"/>
          </a:xfrm>
          <a:prstGeom prst="rect">
            <a:avLst/>
          </a:prstGeom>
          <a:noFill/>
        </p:spPr>
      </p:pic>
      <p:pic>
        <p:nvPicPr>
          <p:cNvPr id="8" name="Picture 4" descr="https://sun9-78.userapi.com/impg/hvrfAD_4T-ADtp0cd4gwSzCJngjNDrsWGgToow/H0urdoHHZtM.jpg?size=1280x720&amp;quality=95&amp;sign=6fa47f65be33ce375b3b352ef898a0df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313" y="1428736"/>
            <a:ext cx="4127497" cy="23217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 descr="https://sun9-37.userapi.com/impg/NsxQwcLR0jSIyY7MNDUCgd2vSvvYNk0ZbnQu6g/1m3E45gIjXo.jpg?size=1280x720&amp;quality=95&amp;sign=6af25c0d0cb57f2b9e5d5a89afe8f8f2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7249" y="1428736"/>
            <a:ext cx="4191031" cy="2357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6" descr="https://sun9-32.userapi.com/impg/AN0ZUufZJRfmOXEYch7bYMXDt5tmGrmPuozKYA/CLRjm7UBZH8.jpg?size=1280x720&amp;quality=95&amp;sign=11561db6f707d1657f616a85fd135a91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4071942"/>
            <a:ext cx="4349749" cy="24467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0" y="500042"/>
            <a:ext cx="89297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Посвящение обучающихся начальной ступени образования в движение «Орлята России» 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C:\Users\Комп\Desktop\yUzMvaX2kUQ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357298"/>
            <a:ext cx="4071966" cy="29289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428728" y="4143380"/>
            <a:ext cx="6357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428604"/>
            <a:ext cx="76438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Участие в поиске и сборе информации об участниках Великой Отечественной войны, в рамках проекта "Хранители истории"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Комп\Desktop\nw3KennIk5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357298"/>
            <a:ext cx="3714744" cy="27860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8" descr="C:\Users\Комп\Desktop\Новая папка\ALg4Sc8agi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4107637"/>
            <a:ext cx="3667150" cy="27503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s://sun9-12.userapi.com/impg/6cUtElPS-8AqhjVJFDE4arxLNw39DeNNW59YVQ/JftaEj-9iMA.jpg?size=807x605&amp;quality=95&amp;sign=8f580c82d0682b2729b9b6e28135f759&amp;c_uniq_tag=-MEAcubmKBhxTAh-QHfXIc0rdfS8B3jo3s-ZlQQP2zw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142984"/>
            <a:ext cx="4071966" cy="3143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714480" y="428604"/>
            <a:ext cx="60473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Участие во Всероссийском проекте «Парта Героя»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Picture 4" descr="https://sun9-26.userapi.com/impg/OQ82PurPym8qAouE-173QYhX993F_3JSzRJ2kA/7wfr3pXU3Qk.jpg?size=807x605&amp;quality=95&amp;sign=9e747ed8420b6ee327eceffcc6ec3789&amp;c_uniq_tag=mebJTgiZ6gru-RLyUt33PxSZFwz-lx_nIoXSLXwgTB8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3214686"/>
            <a:ext cx="4429156" cy="33204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s://sun9-26.userapi.com/impg/fbMv7wMr2JhXPM_uKwk3OS3lBnRDXWTi80sLGw/w_IVaBMhvl8.jpg?size=807x605&amp;quality=95&amp;sign=f816efdd2263cf0f3d55b9a9d65f9990&amp;c_uniq_tag=r1sDvjE2pusFwyNkS4azvyFDbVHfGXZSbeza29l9Kwo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5072066" y="1214422"/>
            <a:ext cx="3500462" cy="30003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https://sun9-10.userapi.com/impg/iR_sHxw6wYep3-6TIJ0YByvPgaxmUzaaN437SQ/bVfipaG3YUw.jpg?size=807x605&amp;quality=95&amp;sign=b637dbd7c446cee3b5f7f8c47582cde2&amp;c_uniq_tag=AwaDDALDmnUN1-GXMdQIQM5ri66u7u8CrDYAtGNuZHI&amp;type=albu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214422"/>
            <a:ext cx="3571868" cy="29289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https://sun9-18.userapi.com/impg/Ay4vJ-3H10tqLhY2W0HKvoFve43-zavLWRYbxQ/J45CunWr6aY.jpg?size=807x605&amp;quality=95&amp;sign=b955b910610d2ba4fd7b4dc2e010d9bd&amp;c_uniq_tag=K63sQRr_rGVjfGQskmg8DuAQhbCtnqyCciS7gAxmu_s&amp;type=album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3643314"/>
            <a:ext cx="3786214" cy="29289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428728" y="285728"/>
            <a:ext cx="6357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Акции: «Обелиск», «Пост№1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s://sun9-74.userapi.com/impg/jJ58CkDFE6TPDAD7KwH4TEIGzKv9yHsr9EwsvQ/PayffRPXt1A.jpg?size=807x605&amp;quality=95&amp;sign=0a850e63b21f4197c2a42e7ca0bd0231&amp;c_uniq_tag=5u5r5qIHaC3W4lSeoH4ePM1tgi8R88c_zn9DVw0LqMA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3" y="1142984"/>
            <a:ext cx="3500462" cy="27209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https://sun9-62.userapi.com/impg/wnIEsLdpPcQNl4_tqL5EKjuf_VwDtzvNnJRxMg/7SvIQSR31HY.jpg?size=807x605&amp;quality=95&amp;sign=b9500b6dc3e1cc72a699557dded281ee&amp;c_uniq_tag=47nbDG08XoITKGvC7z8za7rbBVwDgrhqjGLo7RnG6KA&amp;type=albu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142984"/>
            <a:ext cx="3500462" cy="2599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571604" y="500042"/>
            <a:ext cx="6715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Ежегодное участие в акции «Армейский чемоданчик.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8" name="Picture 4" descr="https://sun9-37.userapi.com/impg/df1vqHLaWm3yQALnGRN3Do6zAFCZn1lz4BEOvQ/ecLm3jAbmXU.jpg?size=807x605&amp;quality=95&amp;sign=6bc37b6f230d73a08984b5e7384719f2&amp;c_uniq_tag=Bz_NHsQWq3A4i2uNvuOk7FKO9tlSdfaaatYCDhVwpuE&amp;type=albu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3786190"/>
            <a:ext cx="3844921" cy="28824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6" name="Picture 4" descr="https://sun9-22.userapi.com/impg/-eyeVUt5R8I1tIsXOrOpk7GgLB2sy6AI6lmQgA/zwuHlmQQq9k.jpg?size=807x605&amp;quality=95&amp;sign=46774b0db06bedaa4338476d8f97f244&amp;c_uniq_tag=sT52ylgEe-li7cA8YhOH7e8xoI_GeR5PJz4vi_pVDvY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7297" y="1018167"/>
            <a:ext cx="3787513" cy="28394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798" name="Picture 6" descr="https://sun9-26.userapi.com/impg/eJu06fpV2vANGTjT-F6ksA4Z9HdQM8AyYLwv9g/FrTkk18iHq0.jpg?size=807x605&amp;quality=95&amp;sign=487255880e7932ec30d84e1866c6cae9&amp;c_uniq_tag=WXRImQzt3YC8vEt3VsN_z1MFg4hg6i4aH-3-THYuhyg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000108"/>
            <a:ext cx="3811601" cy="2857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800" name="Picture 8" descr="https://sun9-45.userapi.com/impg/IL-FKPRAUX_CTcaqP0jSAeh3j3gMKko60rTzSQ/x3JfmivNm0E.jpg?size=807x605&amp;quality=95&amp;sign=ff3ebbf143cf477a4fb0ffc316f06094&amp;c_uniq_tag=6cjdsVDlyxJ8JwU4wdJAGDV-vZ9JoN4ecVexs7jk_aM&amp;type=albu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3751666"/>
            <a:ext cx="3857652" cy="28920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714348" y="142852"/>
            <a:ext cx="9971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Участие в акции «Окопная свеча».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Изготовление окопных свечей для участников СВО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2" name="Picture 4" descr="https://sun9-42.userapi.com/impg/RtabMqYWgH5_holKedUiySayzwNsq-x_TTWUIA/xNEh9FTzHtc.jpg?size=1280x720&amp;quality=96&amp;sign=c17b3eb4b8ace67ac6b1539546e9a0aa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872442"/>
            <a:ext cx="4671991" cy="27708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774" name="Picture 6" descr="https://sun9-77.userapi.com/impg/lklJwpt2Kzj_wodMje-1aTXFQDlTvCae0g-2_w/cikQKuLTaLY.jpg?size=1280x720&amp;quality=96&amp;sign=c652ab66b651a7c3b0af5a692fb68cc9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9" y="4058546"/>
            <a:ext cx="4468844" cy="25137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776" name="Picture 8" descr="https://sun9-2.userapi.com/impg/uEiTmbk2cQNFkwJA-1PRrB-N6C-3BDeJ53sTlQ/xymtvcI1cFQ.jpg?size=1024x768&amp;quality=96&amp;sign=200a28544c8e4eeb1618769d55db4e6d&amp;type=albu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2035959"/>
            <a:ext cx="4357718" cy="32682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214415" y="357166"/>
            <a:ext cx="6572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Строевая подготовка. Военно-полевые сборы.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52" name="Picture 8" descr="https://sun9-41.userapi.com/impg/NYx1PaQcGj2-enMNQs8nqm0sCIGqI4DHvAgiUg/l1Iv49nppMw.jpg?size=810x1080&amp;quality=96&amp;sign=db3a98b22b5986897786e2a47c45b625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071810"/>
            <a:ext cx="2714644" cy="36195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754" name="Picture 10" descr="https://sun9-17.userapi.com/impg/PWgSB6ZVCV3F6JYudq3CreaqZkrjCXV5vMhcdg/42V2ATMbap8.jpg?size=1280x720&amp;quality=95&amp;sign=8148915a34b2a4543d5c53f08cb2fd51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62" y="1643050"/>
            <a:ext cx="4171924" cy="23467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71472" y="357166"/>
            <a:ext cx="8286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Встреча полковника ФСБ, кавалера ордена «Знак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почёта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», автором книги «Невидимый фронт», «Подвиги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чекистов-ульяновцев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»,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со старшеклассниками.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50" name="Picture 6" descr="https://sun9-64.userapi.com/impg/GJW0bq4btiLh09QXP8UDHNR0HM1VGHP5husB6w/qUwHCdBIEmA.jpg?size=604x340&amp;quality=95&amp;sign=4a790f6c69578854e013807e361e8063&amp;c_uniq_tag=_GeRT-rXXNJZkYpZd6xsChNEEsseWrawSuMs9iVK2Mc&amp;type=albu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32285" y="1571612"/>
            <a:ext cx="4268871" cy="24030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Комп\Desktop\Новая папка\toHpQJutx8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071546"/>
            <a:ext cx="3914519" cy="23976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 descr="C:\Users\Комп\Desktop\Новая папка\SuUQu57owjI.jpg"/>
          <p:cNvPicPr>
            <a:picLocks noChangeAspect="1" noChangeArrowheads="1"/>
          </p:cNvPicPr>
          <p:nvPr/>
        </p:nvPicPr>
        <p:blipFill>
          <a:blip r:embed="rId4" cstate="print"/>
          <a:srcRect t="10944" b="9381"/>
          <a:stretch>
            <a:fillRect/>
          </a:stretch>
        </p:blipFill>
        <p:spPr bwMode="auto">
          <a:xfrm>
            <a:off x="416245" y="1142984"/>
            <a:ext cx="3870003" cy="23675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28596" y="285728"/>
            <a:ext cx="8286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 «Классная встреча» с офицером запаса, вертолётчиком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Старостиным В.Б., полковником запаса </a:t>
            </a:r>
            <a:r>
              <a:rPr lang="ru-RU" b="1" dirty="0" err="1" smtClean="0">
                <a:solidFill>
                  <a:srgbClr val="C00000"/>
                </a:solidFill>
                <a:latin typeface="Book Antiqua" pitchFamily="18" charset="0"/>
              </a:rPr>
              <a:t>Демич</a:t>
            </a: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 Е.А.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6" name="Picture 4" descr="C:\Users\Комп\Desktop\Новая папка\NwbfeAzrCv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3333762"/>
            <a:ext cx="2643179" cy="35242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C:\Users\Комп\Desktop\Новая папка\hle55RaZuZ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3238476"/>
            <a:ext cx="2714644" cy="36195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s://sun9-4.userapi.com/impg/KYvBWyTLmPxIof11wapu8y4jF8yCoh8fsXQ8vQ/0TvkqnW8l9M.jpg?size=486x1080&amp;quality=95&amp;sign=22c903ab48b1b63aceab3cc0a9f147d4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1214422"/>
            <a:ext cx="1785949" cy="39338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C:\Users\Комп\Desktop\_EU_14vHQ6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V="1">
            <a:off x="214283" y="1071546"/>
            <a:ext cx="3357586" cy="2357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C:\Users\Комп\Desktop\Новая папка\Oz2TZZJ5TY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3108" y="4071966"/>
            <a:ext cx="4107454" cy="25003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4" descr="C:\Users\Комп\Desktop\Новая папка\AYGEAi9TfWM.jpg"/>
          <p:cNvPicPr>
            <a:picLocks noChangeAspect="1" noChangeArrowheads="1"/>
          </p:cNvPicPr>
          <p:nvPr/>
        </p:nvPicPr>
        <p:blipFill>
          <a:blip r:embed="rId6" cstate="print"/>
          <a:srcRect l="14469" t="8399" r="9744"/>
          <a:stretch>
            <a:fillRect/>
          </a:stretch>
        </p:blipFill>
        <p:spPr bwMode="auto">
          <a:xfrm>
            <a:off x="5143504" y="4134312"/>
            <a:ext cx="3500430" cy="24379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4" descr="C:\Users\Комп\Desktop\NmGvpmK927Q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1035846"/>
            <a:ext cx="3286148" cy="24645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928662" y="214290"/>
            <a:ext cx="75724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«Поздравление участников боевых действий с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Днём защитника Отечества».  Акция «Открытка ветерану»</a:t>
            </a:r>
            <a:endParaRPr lang="ru-RU" b="1" dirty="0">
              <a:solidFill>
                <a:srgbClr val="C00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" name="Рисунок 2" descr="https://sun9-54.userapi.com/impg/OxkEOiL19B5A-RP-ZSB9PZd8LMaExCJiKBx2IQ/i93Uhgf4dQU.jpg?size=604x340&amp;quality=96&amp;sign=bcd828cdfa01dff689358c0363cc603a&amp;c_uniq_tag=PHi38Yc8fzz7Hnp7FKG3rAa-48bGsMRVkMaqIGJb5FA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214282" y="1214422"/>
            <a:ext cx="4024332" cy="2357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785786" y="214290"/>
            <a:ext cx="7715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Еженедельное участие в проведении школьных линеек, в рамках реализации Всероссийского проекта «Разговоры о важном».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Школьный этап «Смотра строя и песни»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 descr="C:\Users\Комп\Desktop\rQSKGjOufV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30209" y="1214422"/>
            <a:ext cx="4228071" cy="24288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6" descr="C:\Users\Комп\Desktop\Gm3P3x7o4Tc.jpg"/>
          <p:cNvPicPr>
            <a:picLocks noChangeAspect="1" noChangeArrowheads="1"/>
          </p:cNvPicPr>
          <p:nvPr/>
        </p:nvPicPr>
        <p:blipFill>
          <a:blip r:embed="rId5"/>
          <a:srcRect l="4741"/>
          <a:stretch>
            <a:fillRect/>
          </a:stretch>
        </p:blipFill>
        <p:spPr bwMode="auto">
          <a:xfrm>
            <a:off x="214282" y="4143380"/>
            <a:ext cx="4079886" cy="2410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7" descr="C:\Users\Комп\Desktop\831KeyzlwF4.jpg"/>
          <p:cNvPicPr>
            <a:picLocks noChangeAspect="1" noChangeArrowheads="1"/>
          </p:cNvPicPr>
          <p:nvPr/>
        </p:nvPicPr>
        <p:blipFill>
          <a:blip r:embed="rId6"/>
          <a:srcRect l="10258" r="4734"/>
          <a:stretch>
            <a:fillRect/>
          </a:stretch>
        </p:blipFill>
        <p:spPr bwMode="auto">
          <a:xfrm>
            <a:off x="5286380" y="4214818"/>
            <a:ext cx="3546210" cy="23428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3" descr="C:\Users\Комп\Desktop\Новая папка\enz8eZ2ID7E.jpg"/>
          <p:cNvPicPr>
            <a:picLocks noChangeAspect="1" noChangeArrowheads="1"/>
          </p:cNvPicPr>
          <p:nvPr/>
        </p:nvPicPr>
        <p:blipFill>
          <a:blip r:embed="rId7" cstate="print"/>
          <a:srcRect l="4727"/>
          <a:stretch>
            <a:fillRect/>
          </a:stretch>
        </p:blipFill>
        <p:spPr bwMode="auto">
          <a:xfrm>
            <a:off x="3214678" y="2786058"/>
            <a:ext cx="2903955" cy="22860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2" name="AutoShape 2" descr="C:\Users\%D0%9A%D0%BE%D0%BC%D0%BF\Desktop\jrOWyoIff5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C:\Users\%D0%9A%D0%BE%D0%BC%D0%BF\Desktop\jrOWyoIff5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C:\Users\%D0%9A%D0%BE%D0%BC%D0%BF\Desktop\jrOWyoIff5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C:\Users\%D0%9A%D0%BE%D0%BC%D0%BF\Desktop\jrOWyoIff5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3" descr="C:\Users\Комп\Desktop\Новая папка\8Qqc8AVxalw.jpg"/>
          <p:cNvPicPr>
            <a:picLocks noChangeAspect="1" noChangeArrowheads="1"/>
          </p:cNvPicPr>
          <p:nvPr/>
        </p:nvPicPr>
        <p:blipFill>
          <a:blip r:embed="rId3" cstate="print"/>
          <a:srcRect r="1855"/>
          <a:stretch>
            <a:fillRect/>
          </a:stretch>
        </p:blipFill>
        <p:spPr bwMode="auto">
          <a:xfrm>
            <a:off x="500034" y="857232"/>
            <a:ext cx="3809419" cy="27860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5" descr="C:\Users\Комп\Desktop\Новая папка\ug0f9iFyj1I.jpg"/>
          <p:cNvPicPr>
            <a:picLocks noChangeAspect="1" noChangeArrowheads="1"/>
          </p:cNvPicPr>
          <p:nvPr/>
        </p:nvPicPr>
        <p:blipFill>
          <a:blip r:embed="rId4" cstate="print"/>
          <a:srcRect t="14173" r="8268" b="-787"/>
          <a:stretch>
            <a:fillRect/>
          </a:stretch>
        </p:blipFill>
        <p:spPr bwMode="auto">
          <a:xfrm>
            <a:off x="500034" y="3929066"/>
            <a:ext cx="3934104" cy="27860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2" descr="C:\Users\Комп\Desktop\Новая папка\S2PVfownl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857232"/>
            <a:ext cx="3714776" cy="27860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357158" y="214290"/>
            <a:ext cx="807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Акция «Блокадный хлеб»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sun9-17.userapi.com/impg/nw3UxduXkJyb_tvMK5DoS4dtbDAPzcTd9ERMSw/t6mgVKS_jgU.jpg?size=1280x960&amp;quality=95&amp;sign=818d29fed6712d62725123ba13dca901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89461" y="3929066"/>
            <a:ext cx="3714775" cy="27860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s://sun9-29.userapi.com/impg/wWTp4sKNIXYd3xh-WXuMDPM09wdHSeYw8G3_Lg/4cfKuZ9gb6s.jpg?size=604x340&amp;quality=96&amp;sign=bcd4ce4b95962328378aff7e2e378d3e&amp;c_uniq_tag=dp6B00l7i0FFLj5a56UxP6AKQ33fPchlipjV4ItTDl4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6219" y="1357298"/>
            <a:ext cx="4111467" cy="23144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6" name="Picture 4" descr="https://sun9-43.userapi.com/impg/abEv3mhxL_rslny6qELlbfcTuhIwSqJ2w59fyw/hS6-l2kjAo8.jpg?size=453x604&amp;quality=96&amp;sign=9c8dfbbfb5f20f51af73da1acd91d604&amp;c_uniq_tag=U0ka6LAAzNvnibtJUh59FCoYM8xC-lVOnYdT8wtoGlU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3429000"/>
            <a:ext cx="2439578" cy="32527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8" name="Picture 6" descr="https://sun9-64.userapi.com/impg/07hNsvclznVRM-qhUHWMNn4fZ1iwLCeLMTQ2AA/kkZJ1wEju9M.jpg?size=604x340&amp;quality=96&amp;sign=1f5167dd82b5d0db03b7776b7569a0ff&amp;c_uniq_tag=DNI1GBZvj3e1Tdshk5geSy8Ftz33LW5aa4clQ-pMYHg&amp;type=albu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1285860"/>
            <a:ext cx="4220965" cy="23760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928662" y="214290"/>
            <a:ext cx="7429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 турнир по мини-футболу среди юношей, посвящённый Дню защитника Отечества имени Героя России  В.В.Епифанова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30" cy="6858000"/>
          </a:xfrm>
          <a:prstGeom prst="rect">
            <a:avLst/>
          </a:prstGeom>
          <a:noFill/>
        </p:spPr>
      </p:pic>
      <p:pic>
        <p:nvPicPr>
          <p:cNvPr id="2050" name="Picture 2" descr="https://sun9-78.userapi.com/impg/_OPhKjDSgti-VRnfsxLrkRl2y-9-qbtY4_Bagw/SRyP0Kn00tA.jpg?size=604x340&amp;quality=96&amp;sign=8ed5165bdb5c6e5ab840fbb457d75ed8&amp;c_uniq_tag=NBDnhA8rRlr-NgEdjikQl6TpW6VUAjNkCRygIRPsb6o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071546"/>
            <a:ext cx="4895844" cy="27559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https://sun9-39.userapi.com/impg/j5PxjCFnIGc8KmBAUYAm9wXSk37oQ5c3EusnfA/4CHlllshUR8.jpg?size=1280x720&amp;quality=96&amp;sign=a672341c4017a5929c6ed6976603ab9f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3643314"/>
            <a:ext cx="5048730" cy="2839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28596" y="214290"/>
            <a:ext cx="89296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Товарищеская встреча по хоккею, посвящённая 81-летию образования Ульяновской области и 89-летию образования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Вешкаймского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района.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20" name="Picture 4" descr="https://sun9-22.userapi.com/impg/FvialqaAV-EHYrjqvcYIrMBCUZugzR61ef17Yg/juQafnbn0nI.jpg?size=1280x960&amp;quality=95&amp;sign=6b9f0bf252b8588a0535c4382f300467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893347"/>
            <a:ext cx="3762401" cy="2821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990940" y="285728"/>
            <a:ext cx="8153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Всероссийские акции «Звезда Героя», «Красная гвоздика»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sun9-50.userapi.com/impg/Nj8GmOOE3NESD_8uUAoBrheZqABXdiCWbH3AWg/BGCSdH8z0v8.jpg?size=1280x960&amp;quality=95&amp;sign=92ad8e1e6ecd931b75492df15d5f2cde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000108"/>
            <a:ext cx="3703608" cy="27777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https://sun9-72.userapi.com/impg/O8dq4yczI8WqMfMxcnKaJWCzogwMiUNoOEnFeg/Hhs_UCn9wnw.jpg?size=1280x960&amp;quality=95&amp;sign=362fc7b60a63ff8ce930bbfab092b5ec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000108"/>
            <a:ext cx="3703608" cy="27777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Комп\Desktop\Новая папка\2z3OqjZvYNQ.jpg"/>
          <p:cNvPicPr>
            <a:picLocks noChangeAspect="1" noChangeArrowheads="1"/>
          </p:cNvPicPr>
          <p:nvPr/>
        </p:nvPicPr>
        <p:blipFill>
          <a:blip r:embed="rId3" cstate="print"/>
          <a:srcRect l="3322"/>
          <a:stretch>
            <a:fillRect/>
          </a:stretch>
        </p:blipFill>
        <p:spPr bwMode="auto">
          <a:xfrm>
            <a:off x="2285984" y="785794"/>
            <a:ext cx="4749240" cy="34015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214414" y="285728"/>
            <a:ext cx="7863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Акции: «Бессмертный полк», «Своих не бросаем»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8" name="Picture 12" descr="https://sun9-64.userapi.com/impg/5JxJegY3BZetv5mvXfB42ndT3jlkGNFosoP5xw/f0zFm7-9aAo.jpg?size=604x453&amp;quality=95&amp;sign=7d786a3baab215c4063a62e97a19e643&amp;c_uniq_tag=K3XF1NBM4hkmx1pAnAcvsCp8EeV4QCkOx6ayMKzplVw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786190"/>
            <a:ext cx="3837005" cy="28777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10" name="Picture 14" descr="https://sun9-80.userapi.com/impg/Kn18imXJrdhhKQvnBtUHciXLvppbh1ejIkaZbQ/bZqkFt9AeTI.jpg?size=453x604&amp;quality=95&amp;sign=752dacd6e4a5f9c4ed50f07e3697aa78&amp;c_uniq_tag=yKORiymlaBO9cXxzs0IHRhQvmtoEmxmrFLwB_S-zxiw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500438"/>
            <a:ext cx="2330862" cy="31078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avatars.mds.yandex.net/i?id=2c6b070a3fcb3e1fbec7dc55162270e7bf16c957-1075342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42976" y="2214554"/>
            <a:ext cx="728667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                     </a:t>
            </a: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</TotalTime>
  <Words>457</Words>
  <PresentationFormat>Экран (4:3)</PresentationFormat>
  <Paragraphs>54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</dc:creator>
  <cp:lastModifiedBy>Пользователь Windows</cp:lastModifiedBy>
  <cp:revision>90</cp:revision>
  <dcterms:created xsi:type="dcterms:W3CDTF">2022-08-09T19:30:22Z</dcterms:created>
  <dcterms:modified xsi:type="dcterms:W3CDTF">2024-09-08T13:28:39Z</dcterms:modified>
</cp:coreProperties>
</file>