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14"/>
  </p:notesMasterIdLst>
  <p:sldIdLst>
    <p:sldId id="256" r:id="rId2"/>
    <p:sldId id="257" r:id="rId3"/>
    <p:sldId id="259" r:id="rId4"/>
    <p:sldId id="258" r:id="rId5"/>
    <p:sldId id="261" r:id="rId6"/>
    <p:sldId id="262" r:id="rId7"/>
    <p:sldId id="263" r:id="rId8"/>
    <p:sldId id="264" r:id="rId9"/>
    <p:sldId id="260" r:id="rId10"/>
    <p:sldId id="265" r:id="rId11"/>
    <p:sldId id="266" r:id="rId12"/>
    <p:sldId id="267" r:id="rId13"/>
  </p:sldIdLst>
  <p:sldSz cx="9144000" cy="6858000" type="screen4x3"/>
  <p:notesSz cx="9144000" cy="6858000"/>
  <p:defaultTextStyle>
    <a:defPPr>
      <a:defRPr lang="en-US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194E5E-CA1F-463D-9967-8BD794DD7580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028950" y="857250"/>
            <a:ext cx="30861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30151D-CE29-44EB-928C-7FC488D133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81048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30151D-CE29-44EB-928C-7FC488D133C0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69434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E84241-D031-42DE-84E4-CC10C30232F4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974DF9-AD47-4691-BA21-BBFCE3637A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3365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E84241-D031-42DE-84E4-CC10C30232F4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974DF9-AD47-4691-BA21-BBFCE3637A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48905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E84241-D031-42DE-84E4-CC10C30232F4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974DF9-AD47-4691-BA21-BBFCE3637A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88745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E84241-D031-42DE-84E4-CC10C30232F4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974DF9-AD47-4691-BA21-BBFCE3637A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64002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E84241-D031-42DE-84E4-CC10C30232F4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974DF9-AD47-4691-BA21-BBFCE3637A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95684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E84241-D031-42DE-84E4-CC10C30232F4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974DF9-AD47-4691-BA21-BBFCE3637A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23428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E84241-D031-42DE-84E4-CC10C30232F4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974DF9-AD47-4691-BA21-BBFCE3637A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8919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E84241-D031-42DE-84E4-CC10C30232F4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974DF9-AD47-4691-BA21-BBFCE3637A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66755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E84241-D031-42DE-84E4-CC10C30232F4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974DF9-AD47-4691-BA21-BBFCE3637A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8904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E84241-D031-42DE-84E4-CC10C30232F4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974DF9-AD47-4691-BA21-BBFCE3637A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440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E84241-D031-42DE-84E4-CC10C30232F4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974DF9-AD47-4691-BA21-BBFCE3637A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81671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 userDrawn="1">
            <p:ph type="ctrTitle"/>
          </p:nvPr>
        </p:nvSpPr>
        <p:spPr bwMode="auto">
          <a:xfrm>
            <a:off x="802775" y="3140967"/>
            <a:ext cx="7495759" cy="1152127"/>
          </a:xfrm>
          <a:prstGeom prst="rect">
            <a:avLst/>
          </a:prstGeom>
          <a:noFill/>
        </p:spPr>
        <p:txBody>
          <a:bodyPr>
            <a:normAutofit/>
          </a:bodyPr>
          <a:lstStyle>
            <a:lvl1pPr algn="ctr">
              <a:defRPr sz="40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5" name="Подзаголовок 2"/>
          <p:cNvSpPr>
            <a:spLocks noGrp="1"/>
          </p:cNvSpPr>
          <p:nvPr userDrawn="1">
            <p:ph type="subTitle" idx="1"/>
          </p:nvPr>
        </p:nvSpPr>
        <p:spPr bwMode="auto">
          <a:xfrm>
            <a:off x="1532604" y="4437111"/>
            <a:ext cx="6061239" cy="1008111"/>
          </a:xfrm>
        </p:spPr>
        <p:txBody>
          <a:bodyPr>
            <a:normAutofit/>
          </a:bodyPr>
          <a:lstStyle>
            <a:lvl1pPr marL="0" indent="0" algn="ctr">
              <a:buNone/>
              <a:defRPr sz="2800" b="1">
                <a:solidFill>
                  <a:schemeClr val="tx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</a:p>
        </p:txBody>
      </p:sp>
      <p:sp>
        <p:nvSpPr>
          <p:cNvPr id="6" name="Дата 1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1E84241-D031-42DE-84E4-CC10C30232F4}" type="datetimeFigureOut">
              <a:rPr lang="ru-RU"/>
              <a:t>05.04.2022</a:t>
            </a:fld>
            <a:endParaRPr lang="ru-RU"/>
          </a:p>
        </p:txBody>
      </p:sp>
      <p:sp>
        <p:nvSpPr>
          <p:cNvPr id="7" name="Нижний колонтитул 1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91974DF9-AD47-4691-BA21-BBFCE3637A9A}" type="slidenum">
              <a:rPr lang="en-US"/>
              <a:t>‹#›</a:t>
            </a:fld>
            <a:endParaRPr lang="en-US"/>
          </a:p>
        </p:txBody>
      </p:sp>
      <p:grpSp>
        <p:nvGrpSpPr>
          <p:cNvPr id="9" name="Группа 312"/>
          <p:cNvGrpSpPr/>
          <p:nvPr userDrawn="1"/>
        </p:nvGrpSpPr>
        <p:grpSpPr bwMode="auto">
          <a:xfrm>
            <a:off x="-16504" y="-7442"/>
            <a:ext cx="9160506" cy="1742779"/>
            <a:chOff x="4150861" y="2204917"/>
            <a:chExt cx="4317345" cy="1155514"/>
          </a:xfrm>
        </p:grpSpPr>
        <p:grpSp>
          <p:nvGrpSpPr>
            <p:cNvPr id="10" name="Группа 382"/>
            <p:cNvGrpSpPr/>
            <p:nvPr userDrawn="1"/>
          </p:nvGrpSpPr>
          <p:grpSpPr bwMode="auto">
            <a:xfrm>
              <a:off x="7602966" y="2208431"/>
              <a:ext cx="865239" cy="1152000"/>
              <a:chOff x="6738966" y="2208431"/>
              <a:chExt cx="865239" cy="1152000"/>
            </a:xfrm>
          </p:grpSpPr>
          <p:sp>
            <p:nvSpPr>
              <p:cNvPr id="11" name="Прямоугольник 431"/>
              <p:cNvSpPr/>
              <p:nvPr userDrawn="1"/>
            </p:nvSpPr>
            <p:spPr bwMode="auto">
              <a:xfrm>
                <a:off x="6739413" y="2208431"/>
                <a:ext cx="864000" cy="1152000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</p:sp>
          <p:grpSp>
            <p:nvGrpSpPr>
              <p:cNvPr id="12" name="Группа 432"/>
              <p:cNvGrpSpPr/>
              <p:nvPr userDrawn="1"/>
            </p:nvGrpSpPr>
            <p:grpSpPr bwMode="auto">
              <a:xfrm>
                <a:off x="6738966" y="2208431"/>
                <a:ext cx="865239" cy="1152000"/>
                <a:chOff x="6738966" y="2208431"/>
                <a:chExt cx="865239" cy="1152000"/>
              </a:xfrm>
            </p:grpSpPr>
            <p:sp>
              <p:nvSpPr>
                <p:cNvPr id="13" name="Прямоугольник 433"/>
                <p:cNvSpPr/>
                <p:nvPr userDrawn="1"/>
              </p:nvSpPr>
              <p:spPr bwMode="auto">
                <a:xfrm>
                  <a:off x="6738966" y="2592432"/>
                  <a:ext cx="288000" cy="383999"/>
                </a:xfrm>
                <a:prstGeom prst="rect">
                  <a:avLst/>
                </a:prstGeom>
                <a:solidFill>
                  <a:schemeClr val="accent5">
                    <a:lumMod val="75000"/>
                    <a:alpha val="45000"/>
                  </a:schemeClr>
                </a:solidFill>
                <a:ln>
                  <a:noFill/>
                </a:ln>
              </p:spPr>
            </p:sp>
            <p:sp>
              <p:nvSpPr>
                <p:cNvPr id="14" name="Прямоугольник 434"/>
                <p:cNvSpPr/>
                <p:nvPr userDrawn="1"/>
              </p:nvSpPr>
              <p:spPr bwMode="auto">
                <a:xfrm>
                  <a:off x="7025600" y="2592432"/>
                  <a:ext cx="288000" cy="383999"/>
                </a:xfrm>
                <a:prstGeom prst="rect">
                  <a:avLst/>
                </a:prstGeom>
                <a:solidFill>
                  <a:schemeClr val="accent5">
                    <a:lumMod val="40000"/>
                    <a:lumOff val="60000"/>
                    <a:alpha val="60000"/>
                  </a:schemeClr>
                </a:solidFill>
                <a:ln>
                  <a:noFill/>
                </a:ln>
              </p:spPr>
            </p:sp>
            <p:sp>
              <p:nvSpPr>
                <p:cNvPr id="15" name="Прямоугольник 435"/>
                <p:cNvSpPr/>
                <p:nvPr userDrawn="1"/>
              </p:nvSpPr>
              <p:spPr bwMode="auto">
                <a:xfrm>
                  <a:off x="7312807" y="2592432"/>
                  <a:ext cx="288000" cy="383999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  <a:alpha val="45000"/>
                  </a:schemeClr>
                </a:solidFill>
                <a:ln>
                  <a:noFill/>
                </a:ln>
              </p:spPr>
            </p:sp>
            <p:sp>
              <p:nvSpPr>
                <p:cNvPr id="16" name="Прямоугольник 436"/>
                <p:cNvSpPr/>
                <p:nvPr userDrawn="1"/>
              </p:nvSpPr>
              <p:spPr bwMode="auto">
                <a:xfrm>
                  <a:off x="6742365" y="2208431"/>
                  <a:ext cx="288000" cy="383999"/>
                </a:xfrm>
                <a:prstGeom prst="rect">
                  <a:avLst/>
                </a:prstGeom>
                <a:solidFill>
                  <a:schemeClr val="accent1">
                    <a:lumMod val="60000"/>
                    <a:lumOff val="40000"/>
                    <a:alpha val="22000"/>
                  </a:schemeClr>
                </a:solidFill>
                <a:ln>
                  <a:noFill/>
                </a:ln>
              </p:spPr>
            </p:sp>
            <p:sp>
              <p:nvSpPr>
                <p:cNvPr id="17" name="Прямоугольник 437"/>
                <p:cNvSpPr/>
                <p:nvPr userDrawn="1"/>
              </p:nvSpPr>
              <p:spPr bwMode="auto">
                <a:xfrm>
                  <a:off x="7029000" y="2208431"/>
                  <a:ext cx="288000" cy="383999"/>
                </a:xfrm>
                <a:prstGeom prst="rect">
                  <a:avLst/>
                </a:prstGeom>
                <a:solidFill>
                  <a:schemeClr val="accent1">
                    <a:lumMod val="60000"/>
                    <a:lumOff val="40000"/>
                    <a:alpha val="0"/>
                  </a:schemeClr>
                </a:solidFill>
                <a:ln>
                  <a:noFill/>
                </a:ln>
              </p:spPr>
            </p:sp>
            <p:sp>
              <p:nvSpPr>
                <p:cNvPr id="18" name="Прямоугольник 438"/>
                <p:cNvSpPr/>
                <p:nvPr userDrawn="1"/>
              </p:nvSpPr>
              <p:spPr bwMode="auto">
                <a:xfrm>
                  <a:off x="7316206" y="2208431"/>
                  <a:ext cx="288000" cy="383999"/>
                </a:xfrm>
                <a:prstGeom prst="rect">
                  <a:avLst/>
                </a:prstGeom>
                <a:solidFill>
                  <a:schemeClr val="accent1">
                    <a:lumMod val="60000"/>
                    <a:lumOff val="40000"/>
                    <a:alpha val="50000"/>
                  </a:schemeClr>
                </a:solidFill>
                <a:ln>
                  <a:noFill/>
                </a:ln>
              </p:spPr>
            </p:sp>
            <p:sp>
              <p:nvSpPr>
                <p:cNvPr id="19" name="Прямоугольник 439"/>
                <p:cNvSpPr/>
                <p:nvPr userDrawn="1"/>
              </p:nvSpPr>
              <p:spPr bwMode="auto">
                <a:xfrm>
                  <a:off x="6741572" y="2976431"/>
                  <a:ext cx="288000" cy="383999"/>
                </a:xfrm>
                <a:prstGeom prst="rect">
                  <a:avLst/>
                </a:pr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</p:sp>
            <p:sp>
              <p:nvSpPr>
                <p:cNvPr id="20" name="Прямоугольник 440"/>
                <p:cNvSpPr/>
                <p:nvPr userDrawn="1"/>
              </p:nvSpPr>
              <p:spPr bwMode="auto">
                <a:xfrm>
                  <a:off x="7028206" y="2976431"/>
                  <a:ext cx="288000" cy="383999"/>
                </a:xfrm>
                <a:prstGeom prst="rect">
                  <a:avLst/>
                </a:prstGeom>
                <a:solidFill>
                  <a:schemeClr val="tx2">
                    <a:lumMod val="75000"/>
                    <a:alpha val="0"/>
                  </a:schemeClr>
                </a:solidFill>
                <a:ln>
                  <a:noFill/>
                </a:ln>
              </p:spPr>
            </p:sp>
            <p:sp>
              <p:nvSpPr>
                <p:cNvPr id="21" name="Прямоугольник 441"/>
                <p:cNvSpPr/>
                <p:nvPr userDrawn="1"/>
              </p:nvSpPr>
              <p:spPr bwMode="auto">
                <a:xfrm>
                  <a:off x="7315413" y="2976431"/>
                  <a:ext cx="288000" cy="383999"/>
                </a:xfrm>
                <a:prstGeom prst="rect">
                  <a:avLst/>
                </a:prstGeom>
                <a:solidFill>
                  <a:schemeClr val="tx2">
                    <a:lumMod val="75000"/>
                    <a:alpha val="20000"/>
                  </a:schemeClr>
                </a:solidFill>
                <a:ln>
                  <a:noFill/>
                </a:ln>
              </p:spPr>
            </p:sp>
          </p:grpSp>
        </p:grpSp>
        <p:grpSp>
          <p:nvGrpSpPr>
            <p:cNvPr id="22" name="Группа 383"/>
            <p:cNvGrpSpPr/>
            <p:nvPr userDrawn="1"/>
          </p:nvGrpSpPr>
          <p:grpSpPr bwMode="auto">
            <a:xfrm>
              <a:off x="6739413" y="2204917"/>
              <a:ext cx="864792" cy="1152000"/>
              <a:chOff x="6739413" y="2208431"/>
              <a:chExt cx="864792" cy="1152000"/>
            </a:xfrm>
          </p:grpSpPr>
          <p:sp>
            <p:nvSpPr>
              <p:cNvPr id="23" name="Прямоугольник 420"/>
              <p:cNvSpPr/>
              <p:nvPr userDrawn="1"/>
            </p:nvSpPr>
            <p:spPr bwMode="auto">
              <a:xfrm>
                <a:off x="6739413" y="2208431"/>
                <a:ext cx="864000" cy="1152000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</p:sp>
          <p:grpSp>
            <p:nvGrpSpPr>
              <p:cNvPr id="24" name="Группа 421"/>
              <p:cNvGrpSpPr/>
              <p:nvPr userDrawn="1"/>
            </p:nvGrpSpPr>
            <p:grpSpPr bwMode="auto">
              <a:xfrm>
                <a:off x="6741572" y="2208431"/>
                <a:ext cx="862633" cy="1152000"/>
                <a:chOff x="6741572" y="2208431"/>
                <a:chExt cx="862633" cy="1152000"/>
              </a:xfrm>
            </p:grpSpPr>
            <p:sp>
              <p:nvSpPr>
                <p:cNvPr id="25" name="Прямоугольник 422"/>
                <p:cNvSpPr/>
                <p:nvPr userDrawn="1"/>
              </p:nvSpPr>
              <p:spPr bwMode="auto">
                <a:xfrm>
                  <a:off x="6742365" y="2592432"/>
                  <a:ext cx="288000" cy="383999"/>
                </a:xfrm>
                <a:prstGeom prst="rect">
                  <a:avLst/>
                </a:prstGeom>
                <a:solidFill>
                  <a:schemeClr val="accent5">
                    <a:lumMod val="75000"/>
                    <a:alpha val="20000"/>
                  </a:schemeClr>
                </a:solidFill>
                <a:ln>
                  <a:noFill/>
                </a:ln>
              </p:spPr>
            </p:sp>
            <p:sp>
              <p:nvSpPr>
                <p:cNvPr id="26" name="Прямоугольник 423"/>
                <p:cNvSpPr/>
                <p:nvPr userDrawn="1"/>
              </p:nvSpPr>
              <p:spPr bwMode="auto">
                <a:xfrm>
                  <a:off x="7029000" y="2592432"/>
                  <a:ext cx="288000" cy="383999"/>
                </a:xfrm>
                <a:prstGeom prst="rect">
                  <a:avLst/>
                </a:prstGeom>
                <a:solidFill>
                  <a:schemeClr val="accent5">
                    <a:lumMod val="40000"/>
                    <a:lumOff val="60000"/>
                    <a:alpha val="40000"/>
                  </a:schemeClr>
                </a:solidFill>
                <a:ln>
                  <a:noFill/>
                </a:ln>
              </p:spPr>
            </p:sp>
            <p:sp>
              <p:nvSpPr>
                <p:cNvPr id="27" name="Прямоугольник 424"/>
                <p:cNvSpPr/>
                <p:nvPr userDrawn="1"/>
              </p:nvSpPr>
              <p:spPr bwMode="auto">
                <a:xfrm>
                  <a:off x="7316206" y="2592432"/>
                  <a:ext cx="288000" cy="383999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  <a:alpha val="30000"/>
                  </a:schemeClr>
                </a:solidFill>
                <a:ln>
                  <a:noFill/>
                </a:ln>
              </p:spPr>
            </p:sp>
            <p:sp>
              <p:nvSpPr>
                <p:cNvPr id="28" name="Прямоугольник 425"/>
                <p:cNvSpPr/>
                <p:nvPr userDrawn="1"/>
              </p:nvSpPr>
              <p:spPr bwMode="auto">
                <a:xfrm>
                  <a:off x="6742365" y="2208431"/>
                  <a:ext cx="288000" cy="383999"/>
                </a:xfrm>
                <a:prstGeom prst="rect">
                  <a:avLst/>
                </a:prstGeom>
                <a:solidFill>
                  <a:schemeClr val="accent3">
                    <a:lumMod val="20000"/>
                    <a:lumOff val="80000"/>
                    <a:alpha val="22000"/>
                  </a:schemeClr>
                </a:solidFill>
                <a:ln>
                  <a:noFill/>
                </a:ln>
              </p:spPr>
            </p:sp>
            <p:sp>
              <p:nvSpPr>
                <p:cNvPr id="29" name="Прямоугольник 426"/>
                <p:cNvSpPr/>
                <p:nvPr userDrawn="1"/>
              </p:nvSpPr>
              <p:spPr bwMode="auto">
                <a:xfrm>
                  <a:off x="7029000" y="2208431"/>
                  <a:ext cx="288000" cy="383999"/>
                </a:xfrm>
                <a:prstGeom prst="rect">
                  <a:avLst/>
                </a:prstGeom>
                <a:solidFill>
                  <a:schemeClr val="accent3">
                    <a:lumMod val="20000"/>
                    <a:lumOff val="80000"/>
                    <a:alpha val="0"/>
                  </a:schemeClr>
                </a:solidFill>
                <a:ln>
                  <a:noFill/>
                </a:ln>
              </p:spPr>
            </p:sp>
            <p:sp>
              <p:nvSpPr>
                <p:cNvPr id="30" name="Прямоугольник 427"/>
                <p:cNvSpPr/>
                <p:nvPr userDrawn="1"/>
              </p:nvSpPr>
              <p:spPr bwMode="auto">
                <a:xfrm>
                  <a:off x="7316206" y="2208431"/>
                  <a:ext cx="288000" cy="383999"/>
                </a:xfrm>
                <a:prstGeom prst="rect">
                  <a:avLst/>
                </a:prstGeom>
                <a:solidFill>
                  <a:schemeClr val="accent3">
                    <a:lumMod val="20000"/>
                    <a:lumOff val="80000"/>
                    <a:alpha val="50000"/>
                  </a:schemeClr>
                </a:solidFill>
                <a:ln>
                  <a:noFill/>
                </a:ln>
              </p:spPr>
            </p:sp>
            <p:sp>
              <p:nvSpPr>
                <p:cNvPr id="31" name="Прямоугольник 428"/>
                <p:cNvSpPr/>
                <p:nvPr userDrawn="1"/>
              </p:nvSpPr>
              <p:spPr bwMode="auto">
                <a:xfrm>
                  <a:off x="6741572" y="2976431"/>
                  <a:ext cx="288000" cy="383999"/>
                </a:xfrm>
                <a:prstGeom prst="rect">
                  <a:avLst/>
                </a:prstGeom>
                <a:solidFill>
                  <a:schemeClr val="accent3">
                    <a:lumMod val="50000"/>
                    <a:alpha val="20000"/>
                  </a:schemeClr>
                </a:solidFill>
                <a:ln>
                  <a:noFill/>
                </a:ln>
              </p:spPr>
            </p:sp>
            <p:sp>
              <p:nvSpPr>
                <p:cNvPr id="32" name="Прямоугольник 429"/>
                <p:cNvSpPr/>
                <p:nvPr userDrawn="1"/>
              </p:nvSpPr>
              <p:spPr bwMode="auto">
                <a:xfrm>
                  <a:off x="7028206" y="2976431"/>
                  <a:ext cx="288000" cy="383999"/>
                </a:xfrm>
                <a:prstGeom prst="rect">
                  <a:avLst/>
                </a:prstGeom>
                <a:solidFill>
                  <a:schemeClr val="accent3">
                    <a:lumMod val="75000"/>
                  </a:schemeClr>
                </a:solidFill>
                <a:ln>
                  <a:noFill/>
                </a:ln>
              </p:spPr>
            </p:sp>
            <p:sp>
              <p:nvSpPr>
                <p:cNvPr id="33" name="Прямоугольник 430"/>
                <p:cNvSpPr/>
                <p:nvPr userDrawn="1"/>
              </p:nvSpPr>
              <p:spPr bwMode="auto">
                <a:xfrm>
                  <a:off x="7315413" y="2976431"/>
                  <a:ext cx="288000" cy="383999"/>
                </a:xfrm>
                <a:prstGeom prst="rect">
                  <a:avLst/>
                </a:prstGeom>
                <a:solidFill>
                  <a:schemeClr val="accent3">
                    <a:lumMod val="75000"/>
                    <a:alpha val="20000"/>
                  </a:schemeClr>
                </a:solidFill>
                <a:ln>
                  <a:noFill/>
                </a:ln>
              </p:spPr>
            </p:sp>
          </p:grpSp>
        </p:grpSp>
        <p:grpSp>
          <p:nvGrpSpPr>
            <p:cNvPr id="34" name="Группа 384"/>
            <p:cNvGrpSpPr/>
            <p:nvPr userDrawn="1"/>
          </p:nvGrpSpPr>
          <p:grpSpPr bwMode="auto">
            <a:xfrm>
              <a:off x="5874620" y="2208431"/>
              <a:ext cx="867398" cy="1152000"/>
              <a:chOff x="6739413" y="2208431"/>
              <a:chExt cx="867398" cy="1152000"/>
            </a:xfrm>
          </p:grpSpPr>
          <p:sp>
            <p:nvSpPr>
              <p:cNvPr id="35" name="Прямоугольник 409"/>
              <p:cNvSpPr/>
              <p:nvPr userDrawn="1"/>
            </p:nvSpPr>
            <p:spPr bwMode="auto">
              <a:xfrm>
                <a:off x="6739413" y="2208431"/>
                <a:ext cx="864000" cy="1152000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</p:sp>
          <p:grpSp>
            <p:nvGrpSpPr>
              <p:cNvPr id="36" name="Группа 410"/>
              <p:cNvGrpSpPr/>
              <p:nvPr userDrawn="1"/>
            </p:nvGrpSpPr>
            <p:grpSpPr bwMode="auto">
              <a:xfrm>
                <a:off x="6741572" y="2208431"/>
                <a:ext cx="865239" cy="1152000"/>
                <a:chOff x="6741572" y="2208431"/>
                <a:chExt cx="865239" cy="1152000"/>
              </a:xfrm>
            </p:grpSpPr>
            <p:sp>
              <p:nvSpPr>
                <p:cNvPr id="37" name="Прямоугольник 411"/>
                <p:cNvSpPr/>
                <p:nvPr userDrawn="1"/>
              </p:nvSpPr>
              <p:spPr bwMode="auto">
                <a:xfrm>
                  <a:off x="6742365" y="2592432"/>
                  <a:ext cx="288000" cy="383999"/>
                </a:xfrm>
                <a:prstGeom prst="rect">
                  <a:avLst/>
                </a:prstGeom>
                <a:solidFill>
                  <a:schemeClr val="accent6">
                    <a:lumMod val="60000"/>
                    <a:lumOff val="40000"/>
                    <a:alpha val="70000"/>
                  </a:schemeClr>
                </a:solidFill>
                <a:ln>
                  <a:noFill/>
                </a:ln>
              </p:spPr>
            </p:sp>
            <p:sp>
              <p:nvSpPr>
                <p:cNvPr id="38" name="Прямоугольник 412"/>
                <p:cNvSpPr/>
                <p:nvPr userDrawn="1"/>
              </p:nvSpPr>
              <p:spPr bwMode="auto">
                <a:xfrm>
                  <a:off x="7029000" y="2592432"/>
                  <a:ext cx="288000" cy="383999"/>
                </a:xfrm>
                <a:prstGeom prst="rect">
                  <a:avLst/>
                </a:prstGeom>
                <a:solidFill>
                  <a:schemeClr val="accent2">
                    <a:lumMod val="20000"/>
                    <a:lumOff val="80000"/>
                    <a:alpha val="62000"/>
                  </a:schemeClr>
                </a:solidFill>
                <a:ln>
                  <a:noFill/>
                </a:ln>
              </p:spPr>
            </p:sp>
            <p:sp>
              <p:nvSpPr>
                <p:cNvPr id="39" name="Прямоугольник 413"/>
                <p:cNvSpPr/>
                <p:nvPr userDrawn="1"/>
              </p:nvSpPr>
              <p:spPr bwMode="auto">
                <a:xfrm>
                  <a:off x="7316206" y="2592432"/>
                  <a:ext cx="288000" cy="383999"/>
                </a:xfrm>
                <a:prstGeom prst="rect">
                  <a:avLst/>
                </a:prstGeom>
                <a:solidFill>
                  <a:schemeClr val="accent6">
                    <a:lumMod val="60000"/>
                    <a:lumOff val="40000"/>
                    <a:alpha val="55000"/>
                  </a:schemeClr>
                </a:solidFill>
                <a:ln>
                  <a:noFill/>
                </a:ln>
              </p:spPr>
            </p:sp>
            <p:sp>
              <p:nvSpPr>
                <p:cNvPr id="40" name="Прямоугольник 414"/>
                <p:cNvSpPr/>
                <p:nvPr userDrawn="1"/>
              </p:nvSpPr>
              <p:spPr bwMode="auto">
                <a:xfrm>
                  <a:off x="6742365" y="2208431"/>
                  <a:ext cx="288000" cy="383999"/>
                </a:xfrm>
                <a:prstGeom prst="rect">
                  <a:avLst/>
                </a:prstGeom>
                <a:solidFill>
                  <a:schemeClr val="accent2">
                    <a:lumMod val="75000"/>
                    <a:alpha val="46000"/>
                  </a:schemeClr>
                </a:solidFill>
                <a:ln>
                  <a:noFill/>
                </a:ln>
              </p:spPr>
            </p:sp>
            <p:sp>
              <p:nvSpPr>
                <p:cNvPr id="41" name="Прямоугольник 415"/>
                <p:cNvSpPr/>
                <p:nvPr userDrawn="1"/>
              </p:nvSpPr>
              <p:spPr bwMode="auto">
                <a:xfrm>
                  <a:off x="7029000" y="2208431"/>
                  <a:ext cx="288000" cy="383999"/>
                </a:xfrm>
                <a:prstGeom prst="rect">
                  <a:avLst/>
                </a:prstGeom>
                <a:solidFill>
                  <a:schemeClr val="accent2">
                    <a:lumMod val="60000"/>
                    <a:lumOff val="40000"/>
                    <a:alpha val="30000"/>
                  </a:schemeClr>
                </a:solidFill>
                <a:ln>
                  <a:noFill/>
                </a:ln>
              </p:spPr>
            </p:sp>
            <p:sp>
              <p:nvSpPr>
                <p:cNvPr id="42" name="Прямоугольник 416"/>
                <p:cNvSpPr/>
                <p:nvPr userDrawn="1"/>
              </p:nvSpPr>
              <p:spPr bwMode="auto">
                <a:xfrm>
                  <a:off x="7316206" y="2208431"/>
                  <a:ext cx="288000" cy="383999"/>
                </a:xfrm>
                <a:prstGeom prst="rect">
                  <a:avLst/>
                </a:prstGeom>
                <a:solidFill>
                  <a:schemeClr val="accent2">
                    <a:lumMod val="40000"/>
                    <a:lumOff val="60000"/>
                    <a:alpha val="76000"/>
                  </a:schemeClr>
                </a:solidFill>
                <a:ln>
                  <a:noFill/>
                </a:ln>
              </p:spPr>
            </p:sp>
            <p:sp>
              <p:nvSpPr>
                <p:cNvPr id="43" name="Прямоугольник 417"/>
                <p:cNvSpPr/>
                <p:nvPr userDrawn="1"/>
              </p:nvSpPr>
              <p:spPr bwMode="auto">
                <a:xfrm>
                  <a:off x="6741572" y="2976431"/>
                  <a:ext cx="288000" cy="383999"/>
                </a:xfrm>
                <a:prstGeom prst="rect">
                  <a:avLst/>
                </a:prstGeom>
                <a:solidFill>
                  <a:schemeClr val="accent6">
                    <a:lumMod val="75000"/>
                    <a:alpha val="30000"/>
                  </a:schemeClr>
                </a:solidFill>
                <a:ln>
                  <a:noFill/>
                </a:ln>
              </p:spPr>
            </p:sp>
            <p:sp>
              <p:nvSpPr>
                <p:cNvPr id="44" name="Прямоугольник 418"/>
                <p:cNvSpPr/>
                <p:nvPr userDrawn="1"/>
              </p:nvSpPr>
              <p:spPr bwMode="auto">
                <a:xfrm>
                  <a:off x="7028206" y="2976431"/>
                  <a:ext cx="288000" cy="383999"/>
                </a:xfrm>
                <a:prstGeom prst="rect">
                  <a:avLst/>
                </a:prstGeom>
                <a:solidFill>
                  <a:schemeClr val="accent6">
                    <a:lumMod val="75000"/>
                    <a:alpha val="50000"/>
                  </a:schemeClr>
                </a:solidFill>
                <a:ln>
                  <a:noFill/>
                </a:ln>
              </p:spPr>
            </p:sp>
            <p:sp>
              <p:nvSpPr>
                <p:cNvPr id="45" name="Прямоугольник 419"/>
                <p:cNvSpPr/>
                <p:nvPr userDrawn="1"/>
              </p:nvSpPr>
              <p:spPr bwMode="auto">
                <a:xfrm>
                  <a:off x="7318812" y="2976431"/>
                  <a:ext cx="288000" cy="383999"/>
                </a:xfrm>
                <a:prstGeom prst="rect">
                  <a:avLst/>
                </a:prstGeom>
                <a:solidFill>
                  <a:schemeClr val="accent6">
                    <a:lumMod val="75000"/>
                    <a:alpha val="20000"/>
                  </a:schemeClr>
                </a:solidFill>
                <a:ln>
                  <a:noFill/>
                </a:ln>
              </p:spPr>
            </p:sp>
          </p:grpSp>
        </p:grpSp>
        <p:grpSp>
          <p:nvGrpSpPr>
            <p:cNvPr id="46" name="Группа 385"/>
            <p:cNvGrpSpPr/>
            <p:nvPr userDrawn="1"/>
          </p:nvGrpSpPr>
          <p:grpSpPr bwMode="auto">
            <a:xfrm>
              <a:off x="5012472" y="2204917"/>
              <a:ext cx="864792" cy="1152000"/>
              <a:chOff x="6739413" y="2208431"/>
              <a:chExt cx="864792" cy="1152000"/>
            </a:xfrm>
          </p:grpSpPr>
          <p:sp>
            <p:nvSpPr>
              <p:cNvPr id="47" name="Прямоугольник 398"/>
              <p:cNvSpPr/>
              <p:nvPr userDrawn="1"/>
            </p:nvSpPr>
            <p:spPr bwMode="auto">
              <a:xfrm>
                <a:off x="6739413" y="2208431"/>
                <a:ext cx="864000" cy="11520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</p:sp>
          <p:grpSp>
            <p:nvGrpSpPr>
              <p:cNvPr id="48" name="Группа 399"/>
              <p:cNvGrpSpPr/>
              <p:nvPr userDrawn="1"/>
            </p:nvGrpSpPr>
            <p:grpSpPr bwMode="auto">
              <a:xfrm>
                <a:off x="6741572" y="2208431"/>
                <a:ext cx="862633" cy="1152000"/>
                <a:chOff x="6741572" y="2208431"/>
                <a:chExt cx="862633" cy="1152000"/>
              </a:xfrm>
            </p:grpSpPr>
            <p:sp>
              <p:nvSpPr>
                <p:cNvPr id="49" name="Прямоугольник 400"/>
                <p:cNvSpPr/>
                <p:nvPr userDrawn="1"/>
              </p:nvSpPr>
              <p:spPr bwMode="auto">
                <a:xfrm>
                  <a:off x="6742365" y="2592432"/>
                  <a:ext cx="288000" cy="383999"/>
                </a:xfrm>
                <a:prstGeom prst="rect">
                  <a:avLst/>
                </a:prstGeom>
                <a:solidFill>
                  <a:schemeClr val="accent4">
                    <a:lumMod val="75000"/>
                    <a:alpha val="76000"/>
                  </a:schemeClr>
                </a:solidFill>
                <a:ln>
                  <a:noFill/>
                </a:ln>
              </p:spPr>
            </p:sp>
            <p:sp>
              <p:nvSpPr>
                <p:cNvPr id="50" name="Прямоугольник 401"/>
                <p:cNvSpPr/>
                <p:nvPr userDrawn="1"/>
              </p:nvSpPr>
              <p:spPr bwMode="auto">
                <a:xfrm>
                  <a:off x="7029000" y="2592432"/>
                  <a:ext cx="288000" cy="383999"/>
                </a:xfrm>
                <a:prstGeom prst="rect">
                  <a:avLst/>
                </a:prstGeom>
                <a:solidFill>
                  <a:schemeClr val="accent5">
                    <a:lumMod val="40000"/>
                    <a:lumOff val="60000"/>
                    <a:alpha val="38000"/>
                  </a:schemeClr>
                </a:solidFill>
                <a:ln>
                  <a:noFill/>
                </a:ln>
              </p:spPr>
            </p:sp>
            <p:sp>
              <p:nvSpPr>
                <p:cNvPr id="51" name="Прямоугольник 402"/>
                <p:cNvSpPr/>
                <p:nvPr userDrawn="1"/>
              </p:nvSpPr>
              <p:spPr bwMode="auto">
                <a:xfrm>
                  <a:off x="7316206" y="2592432"/>
                  <a:ext cx="288000" cy="383999"/>
                </a:xfrm>
                <a:prstGeom prst="rect">
                  <a:avLst/>
                </a:prstGeom>
                <a:solidFill>
                  <a:schemeClr val="accent1">
                    <a:lumMod val="75000"/>
                    <a:alpha val="24000"/>
                  </a:schemeClr>
                </a:solidFill>
                <a:ln>
                  <a:noFill/>
                </a:ln>
              </p:spPr>
            </p:sp>
            <p:sp>
              <p:nvSpPr>
                <p:cNvPr id="52" name="Прямоугольник 403"/>
                <p:cNvSpPr/>
                <p:nvPr userDrawn="1"/>
              </p:nvSpPr>
              <p:spPr bwMode="auto">
                <a:xfrm>
                  <a:off x="6742365" y="2208431"/>
                  <a:ext cx="288000" cy="383999"/>
                </a:xfrm>
                <a:prstGeom prst="rect">
                  <a:avLst/>
                </a:prstGeom>
                <a:solidFill>
                  <a:schemeClr val="accent1">
                    <a:lumMod val="60000"/>
                    <a:lumOff val="40000"/>
                    <a:alpha val="35000"/>
                  </a:schemeClr>
                </a:solidFill>
                <a:ln>
                  <a:noFill/>
                </a:ln>
              </p:spPr>
            </p:sp>
            <p:sp>
              <p:nvSpPr>
                <p:cNvPr id="53" name="Прямоугольник 404"/>
                <p:cNvSpPr/>
                <p:nvPr userDrawn="1"/>
              </p:nvSpPr>
              <p:spPr bwMode="auto">
                <a:xfrm>
                  <a:off x="7029000" y="2208431"/>
                  <a:ext cx="288000" cy="383999"/>
                </a:xfrm>
                <a:prstGeom prst="rect">
                  <a:avLst/>
                </a:prstGeom>
                <a:solidFill>
                  <a:schemeClr val="accent1">
                    <a:lumMod val="60000"/>
                    <a:lumOff val="40000"/>
                    <a:alpha val="0"/>
                  </a:schemeClr>
                </a:solidFill>
                <a:ln>
                  <a:noFill/>
                </a:ln>
              </p:spPr>
            </p:sp>
            <p:sp>
              <p:nvSpPr>
                <p:cNvPr id="54" name="Прямоугольник 405"/>
                <p:cNvSpPr/>
                <p:nvPr userDrawn="1"/>
              </p:nvSpPr>
              <p:spPr bwMode="auto">
                <a:xfrm>
                  <a:off x="7316206" y="2208431"/>
                  <a:ext cx="288000" cy="383999"/>
                </a:xfrm>
                <a:prstGeom prst="rect">
                  <a:avLst/>
                </a:prstGeom>
                <a:solidFill>
                  <a:schemeClr val="accent1">
                    <a:lumMod val="60000"/>
                    <a:lumOff val="40000"/>
                    <a:alpha val="50000"/>
                  </a:schemeClr>
                </a:solidFill>
                <a:ln>
                  <a:noFill/>
                </a:ln>
              </p:spPr>
            </p:sp>
            <p:sp>
              <p:nvSpPr>
                <p:cNvPr id="55" name="Прямоугольник 406"/>
                <p:cNvSpPr/>
                <p:nvPr userDrawn="1"/>
              </p:nvSpPr>
              <p:spPr bwMode="auto">
                <a:xfrm>
                  <a:off x="6741572" y="2976431"/>
                  <a:ext cx="288000" cy="383999"/>
                </a:xfrm>
                <a:prstGeom prst="rect">
                  <a:avLst/>
                </a:prstGeom>
                <a:solidFill>
                  <a:schemeClr val="accent1">
                    <a:lumMod val="40000"/>
                    <a:lumOff val="60000"/>
                    <a:alpha val="25000"/>
                  </a:schemeClr>
                </a:solidFill>
                <a:ln>
                  <a:noFill/>
                </a:ln>
              </p:spPr>
            </p:sp>
            <p:sp>
              <p:nvSpPr>
                <p:cNvPr id="56" name="Прямоугольник 407"/>
                <p:cNvSpPr/>
                <p:nvPr userDrawn="1"/>
              </p:nvSpPr>
              <p:spPr bwMode="auto">
                <a:xfrm>
                  <a:off x="7028206" y="2976431"/>
                  <a:ext cx="288000" cy="383999"/>
                </a:xfrm>
                <a:prstGeom prst="rect">
                  <a:avLst/>
                </a:prstGeom>
                <a:solidFill>
                  <a:schemeClr val="tx2">
                    <a:lumMod val="60000"/>
                    <a:lumOff val="40000"/>
                    <a:alpha val="3999"/>
                  </a:schemeClr>
                </a:solidFill>
                <a:ln>
                  <a:noFill/>
                </a:ln>
              </p:spPr>
            </p:sp>
            <p:sp>
              <p:nvSpPr>
                <p:cNvPr id="57" name="Прямоугольник 408"/>
                <p:cNvSpPr/>
                <p:nvPr userDrawn="1"/>
              </p:nvSpPr>
              <p:spPr bwMode="auto">
                <a:xfrm>
                  <a:off x="7315413" y="2976431"/>
                  <a:ext cx="288000" cy="383999"/>
                </a:xfrm>
                <a:prstGeom prst="rect">
                  <a:avLst/>
                </a:prstGeom>
                <a:solidFill>
                  <a:schemeClr val="accent4">
                    <a:lumMod val="40000"/>
                    <a:lumOff val="60000"/>
                    <a:alpha val="29000"/>
                  </a:schemeClr>
                </a:solidFill>
                <a:ln>
                  <a:noFill/>
                </a:ln>
              </p:spPr>
            </p:sp>
          </p:grpSp>
        </p:grpSp>
        <p:grpSp>
          <p:nvGrpSpPr>
            <p:cNvPr id="58" name="Группа 386"/>
            <p:cNvGrpSpPr/>
            <p:nvPr userDrawn="1"/>
          </p:nvGrpSpPr>
          <p:grpSpPr bwMode="auto">
            <a:xfrm>
              <a:off x="4150861" y="2204917"/>
              <a:ext cx="864792" cy="1152000"/>
              <a:chOff x="6739413" y="2208431"/>
              <a:chExt cx="864792" cy="1152000"/>
            </a:xfrm>
          </p:grpSpPr>
          <p:sp>
            <p:nvSpPr>
              <p:cNvPr id="59" name="Прямоугольник 387"/>
              <p:cNvSpPr/>
              <p:nvPr userDrawn="1"/>
            </p:nvSpPr>
            <p:spPr bwMode="auto">
              <a:xfrm>
                <a:off x="6739413" y="2208431"/>
                <a:ext cx="864000" cy="1152000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</p:sp>
          <p:grpSp>
            <p:nvGrpSpPr>
              <p:cNvPr id="60" name="Группа 388"/>
              <p:cNvGrpSpPr/>
              <p:nvPr userDrawn="1"/>
            </p:nvGrpSpPr>
            <p:grpSpPr bwMode="auto">
              <a:xfrm>
                <a:off x="6741572" y="2208431"/>
                <a:ext cx="862633" cy="1152000"/>
                <a:chOff x="6741572" y="2208431"/>
                <a:chExt cx="862633" cy="1152000"/>
              </a:xfrm>
            </p:grpSpPr>
            <p:sp>
              <p:nvSpPr>
                <p:cNvPr id="61" name="Прямоугольник 389"/>
                <p:cNvSpPr/>
                <p:nvPr userDrawn="1"/>
              </p:nvSpPr>
              <p:spPr bwMode="auto">
                <a:xfrm>
                  <a:off x="6742365" y="2592432"/>
                  <a:ext cx="288000" cy="383999"/>
                </a:xfrm>
                <a:prstGeom prst="rect">
                  <a:avLst/>
                </a:prstGeom>
                <a:solidFill>
                  <a:schemeClr val="accent2">
                    <a:lumMod val="20000"/>
                    <a:lumOff val="80000"/>
                    <a:alpha val="48000"/>
                  </a:schemeClr>
                </a:solidFill>
                <a:ln>
                  <a:noFill/>
                </a:ln>
              </p:spPr>
            </p:sp>
            <p:sp>
              <p:nvSpPr>
                <p:cNvPr id="62" name="Прямоугольник 390"/>
                <p:cNvSpPr/>
                <p:nvPr userDrawn="1"/>
              </p:nvSpPr>
              <p:spPr bwMode="auto">
                <a:xfrm>
                  <a:off x="7029000" y="2592432"/>
                  <a:ext cx="288000" cy="383999"/>
                </a:xfrm>
                <a:prstGeom prst="rect">
                  <a:avLst/>
                </a:prstGeom>
                <a:solidFill>
                  <a:schemeClr val="accent2">
                    <a:lumMod val="20000"/>
                    <a:lumOff val="80000"/>
                    <a:alpha val="29000"/>
                  </a:schemeClr>
                </a:solidFill>
                <a:ln>
                  <a:noFill/>
                </a:ln>
              </p:spPr>
            </p:sp>
            <p:sp>
              <p:nvSpPr>
                <p:cNvPr id="63" name="Прямоугольник 391"/>
                <p:cNvSpPr/>
                <p:nvPr userDrawn="1"/>
              </p:nvSpPr>
              <p:spPr bwMode="auto">
                <a:xfrm>
                  <a:off x="7316206" y="2592432"/>
                  <a:ext cx="288000" cy="383999"/>
                </a:xfrm>
                <a:prstGeom prst="rect">
                  <a:avLst/>
                </a:prstGeom>
                <a:solidFill>
                  <a:schemeClr val="accent2">
                    <a:lumMod val="75000"/>
                    <a:alpha val="15999"/>
                  </a:schemeClr>
                </a:solidFill>
                <a:ln>
                  <a:noFill/>
                </a:ln>
              </p:spPr>
            </p:sp>
            <p:sp>
              <p:nvSpPr>
                <p:cNvPr id="64" name="Прямоугольник 392"/>
                <p:cNvSpPr/>
                <p:nvPr userDrawn="1"/>
              </p:nvSpPr>
              <p:spPr bwMode="auto">
                <a:xfrm>
                  <a:off x="6742365" y="2208431"/>
                  <a:ext cx="288000" cy="383999"/>
                </a:xfrm>
                <a:prstGeom prst="rect">
                  <a:avLst/>
                </a:prstGeom>
                <a:solidFill>
                  <a:schemeClr val="accent4">
                    <a:lumMod val="40000"/>
                    <a:lumOff val="60000"/>
                    <a:alpha val="3999"/>
                  </a:schemeClr>
                </a:solidFill>
                <a:ln>
                  <a:noFill/>
                </a:ln>
              </p:spPr>
            </p:sp>
            <p:sp>
              <p:nvSpPr>
                <p:cNvPr id="65" name="Прямоугольник 393"/>
                <p:cNvSpPr/>
                <p:nvPr userDrawn="1"/>
              </p:nvSpPr>
              <p:spPr bwMode="auto">
                <a:xfrm>
                  <a:off x="7029000" y="2208431"/>
                  <a:ext cx="288000" cy="383999"/>
                </a:xfrm>
                <a:prstGeom prst="rect">
                  <a:avLst/>
                </a:prstGeom>
                <a:solidFill>
                  <a:schemeClr val="accent4">
                    <a:lumMod val="40000"/>
                    <a:lumOff val="60000"/>
                    <a:alpha val="23000"/>
                  </a:schemeClr>
                </a:solidFill>
                <a:ln>
                  <a:noFill/>
                </a:ln>
              </p:spPr>
            </p:sp>
            <p:sp>
              <p:nvSpPr>
                <p:cNvPr id="66" name="Прямоугольник 394"/>
                <p:cNvSpPr/>
                <p:nvPr userDrawn="1"/>
              </p:nvSpPr>
              <p:spPr bwMode="auto">
                <a:xfrm>
                  <a:off x="7316206" y="2208431"/>
                  <a:ext cx="288000" cy="383999"/>
                </a:xfrm>
                <a:prstGeom prst="rect">
                  <a:avLst/>
                </a:prstGeom>
                <a:solidFill>
                  <a:schemeClr val="accent4">
                    <a:lumMod val="20000"/>
                    <a:lumOff val="80000"/>
                    <a:alpha val="26999"/>
                  </a:schemeClr>
                </a:solidFill>
                <a:ln>
                  <a:noFill/>
                </a:ln>
              </p:spPr>
            </p:sp>
            <p:sp>
              <p:nvSpPr>
                <p:cNvPr id="67" name="Прямоугольник 395"/>
                <p:cNvSpPr/>
                <p:nvPr userDrawn="1"/>
              </p:nvSpPr>
              <p:spPr bwMode="auto">
                <a:xfrm>
                  <a:off x="6741572" y="2976431"/>
                  <a:ext cx="288000" cy="383999"/>
                </a:xfrm>
                <a:prstGeom prst="rect">
                  <a:avLst/>
                </a:prstGeom>
                <a:solidFill>
                  <a:schemeClr val="accent2">
                    <a:lumMod val="75000"/>
                    <a:alpha val="65000"/>
                  </a:schemeClr>
                </a:solidFill>
                <a:ln>
                  <a:noFill/>
                </a:ln>
              </p:spPr>
            </p:sp>
            <p:sp>
              <p:nvSpPr>
                <p:cNvPr id="68" name="Прямоугольник 396"/>
                <p:cNvSpPr/>
                <p:nvPr userDrawn="1"/>
              </p:nvSpPr>
              <p:spPr bwMode="auto">
                <a:xfrm>
                  <a:off x="7028206" y="2976431"/>
                  <a:ext cx="288000" cy="383999"/>
                </a:xfrm>
                <a:prstGeom prst="rect">
                  <a:avLst/>
                </a:prstGeom>
                <a:solidFill>
                  <a:schemeClr val="accent2">
                    <a:alpha val="0"/>
                  </a:schemeClr>
                </a:solidFill>
                <a:ln>
                  <a:noFill/>
                </a:ln>
              </p:spPr>
            </p:sp>
            <p:sp>
              <p:nvSpPr>
                <p:cNvPr id="69" name="Прямоугольник 397"/>
                <p:cNvSpPr/>
                <p:nvPr userDrawn="1"/>
              </p:nvSpPr>
              <p:spPr bwMode="auto">
                <a:xfrm>
                  <a:off x="7315413" y="2976431"/>
                  <a:ext cx="288000" cy="383999"/>
                </a:xfrm>
                <a:prstGeom prst="rect">
                  <a:avLst/>
                </a:prstGeom>
                <a:solidFill>
                  <a:schemeClr val="accent6">
                    <a:lumMod val="75000"/>
                    <a:alpha val="57000"/>
                  </a:schemeClr>
                </a:solidFill>
                <a:ln>
                  <a:noFill/>
                </a:ln>
              </p:spPr>
            </p:sp>
          </p:grpSp>
        </p:grpSp>
      </p:grpSp>
      <p:grpSp>
        <p:nvGrpSpPr>
          <p:cNvPr id="70" name="Группа 4"/>
          <p:cNvGrpSpPr/>
          <p:nvPr userDrawn="1"/>
        </p:nvGrpSpPr>
        <p:grpSpPr bwMode="auto">
          <a:xfrm>
            <a:off x="0" y="6597351"/>
            <a:ext cx="9143998" cy="290795"/>
            <a:chOff x="-16504" y="8796469"/>
            <a:chExt cx="4890341" cy="387727"/>
          </a:xfrm>
        </p:grpSpPr>
        <p:sp>
          <p:nvSpPr>
            <p:cNvPr id="71" name="Прямоугольник 463"/>
            <p:cNvSpPr/>
            <p:nvPr userDrawn="1"/>
          </p:nvSpPr>
          <p:spPr bwMode="auto">
            <a:xfrm>
              <a:off x="4009043" y="8799984"/>
              <a:ext cx="864000" cy="38048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</p:sp>
        <p:sp>
          <p:nvSpPr>
            <p:cNvPr id="72" name="Прямоугольник 464"/>
            <p:cNvSpPr/>
            <p:nvPr userDrawn="1"/>
          </p:nvSpPr>
          <p:spPr bwMode="auto">
            <a:xfrm>
              <a:off x="4011995" y="8799984"/>
              <a:ext cx="288000" cy="383999"/>
            </a:xfrm>
            <a:prstGeom prst="rect">
              <a:avLst/>
            </a:prstGeom>
            <a:solidFill>
              <a:schemeClr val="accent1">
                <a:lumMod val="60000"/>
                <a:lumOff val="40000"/>
                <a:alpha val="22000"/>
              </a:schemeClr>
            </a:solidFill>
            <a:ln>
              <a:noFill/>
            </a:ln>
          </p:spPr>
        </p:sp>
        <p:sp>
          <p:nvSpPr>
            <p:cNvPr id="73" name="Прямоугольник 465"/>
            <p:cNvSpPr/>
            <p:nvPr userDrawn="1"/>
          </p:nvSpPr>
          <p:spPr bwMode="auto">
            <a:xfrm>
              <a:off x="4298629" y="8799984"/>
              <a:ext cx="288000" cy="383999"/>
            </a:xfrm>
            <a:prstGeom prst="rect">
              <a:avLst/>
            </a:prstGeom>
            <a:solidFill>
              <a:schemeClr val="accent1">
                <a:lumMod val="60000"/>
                <a:lumOff val="40000"/>
                <a:alpha val="0"/>
              </a:schemeClr>
            </a:solidFill>
            <a:ln>
              <a:noFill/>
            </a:ln>
          </p:spPr>
        </p:sp>
        <p:sp>
          <p:nvSpPr>
            <p:cNvPr id="74" name="Прямоугольник 466"/>
            <p:cNvSpPr/>
            <p:nvPr userDrawn="1"/>
          </p:nvSpPr>
          <p:spPr bwMode="auto">
            <a:xfrm>
              <a:off x="4585836" y="8799984"/>
              <a:ext cx="288000" cy="383999"/>
            </a:xfrm>
            <a:prstGeom prst="rect">
              <a:avLst/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</p:sp>
        <p:sp>
          <p:nvSpPr>
            <p:cNvPr id="75" name="Прямоугольник 467"/>
            <p:cNvSpPr/>
            <p:nvPr userDrawn="1"/>
          </p:nvSpPr>
          <p:spPr bwMode="auto">
            <a:xfrm>
              <a:off x="3145043" y="8796469"/>
              <a:ext cx="864000" cy="38048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</p:sp>
        <p:sp>
          <p:nvSpPr>
            <p:cNvPr id="76" name="Прямоугольник 468"/>
            <p:cNvSpPr/>
            <p:nvPr userDrawn="1"/>
          </p:nvSpPr>
          <p:spPr bwMode="auto">
            <a:xfrm>
              <a:off x="3147995" y="8796469"/>
              <a:ext cx="288000" cy="383999"/>
            </a:xfrm>
            <a:prstGeom prst="rect">
              <a:avLst/>
            </a:prstGeom>
            <a:solidFill>
              <a:schemeClr val="accent3">
                <a:lumMod val="20000"/>
                <a:lumOff val="80000"/>
                <a:alpha val="22000"/>
              </a:schemeClr>
            </a:solidFill>
            <a:ln>
              <a:noFill/>
            </a:ln>
          </p:spPr>
        </p:sp>
        <p:sp>
          <p:nvSpPr>
            <p:cNvPr id="77" name="Прямоугольник 469"/>
            <p:cNvSpPr/>
            <p:nvPr userDrawn="1"/>
          </p:nvSpPr>
          <p:spPr bwMode="auto">
            <a:xfrm>
              <a:off x="3434629" y="8796469"/>
              <a:ext cx="288000" cy="383999"/>
            </a:xfrm>
            <a:prstGeom prst="rect">
              <a:avLst/>
            </a:prstGeom>
            <a:solidFill>
              <a:schemeClr val="accent3">
                <a:lumMod val="20000"/>
                <a:lumOff val="80000"/>
                <a:alpha val="0"/>
              </a:schemeClr>
            </a:solidFill>
            <a:ln>
              <a:noFill/>
            </a:ln>
          </p:spPr>
        </p:sp>
        <p:sp>
          <p:nvSpPr>
            <p:cNvPr id="78" name="Прямоугольник 470"/>
            <p:cNvSpPr/>
            <p:nvPr userDrawn="1"/>
          </p:nvSpPr>
          <p:spPr bwMode="auto">
            <a:xfrm>
              <a:off x="3721836" y="8796469"/>
              <a:ext cx="288000" cy="383999"/>
            </a:xfrm>
            <a:prstGeom prst="rect">
              <a:avLst/>
            </a:prstGeom>
            <a:solidFill>
              <a:schemeClr val="accent3">
                <a:lumMod val="20000"/>
                <a:lumOff val="80000"/>
                <a:alpha val="50000"/>
              </a:schemeClr>
            </a:solidFill>
            <a:ln>
              <a:noFill/>
            </a:ln>
          </p:spPr>
        </p:sp>
        <p:sp>
          <p:nvSpPr>
            <p:cNvPr id="79" name="Прямоугольник 471"/>
            <p:cNvSpPr/>
            <p:nvPr userDrawn="1"/>
          </p:nvSpPr>
          <p:spPr bwMode="auto">
            <a:xfrm>
              <a:off x="2280250" y="8799984"/>
              <a:ext cx="864000" cy="380485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</p:sp>
        <p:sp>
          <p:nvSpPr>
            <p:cNvPr id="80" name="Прямоугольник 472"/>
            <p:cNvSpPr/>
            <p:nvPr userDrawn="1"/>
          </p:nvSpPr>
          <p:spPr bwMode="auto">
            <a:xfrm>
              <a:off x="2283202" y="8799984"/>
              <a:ext cx="288000" cy="383999"/>
            </a:xfrm>
            <a:prstGeom prst="rect">
              <a:avLst/>
            </a:prstGeom>
            <a:solidFill>
              <a:schemeClr val="accent2">
                <a:lumMod val="75000"/>
                <a:alpha val="46000"/>
              </a:schemeClr>
            </a:solidFill>
            <a:ln>
              <a:noFill/>
            </a:ln>
          </p:spPr>
        </p:sp>
        <p:sp>
          <p:nvSpPr>
            <p:cNvPr id="81" name="Прямоугольник 473"/>
            <p:cNvSpPr/>
            <p:nvPr userDrawn="1"/>
          </p:nvSpPr>
          <p:spPr bwMode="auto">
            <a:xfrm>
              <a:off x="2569836" y="8799984"/>
              <a:ext cx="288000" cy="383999"/>
            </a:xfrm>
            <a:prstGeom prst="rect">
              <a:avLst/>
            </a:prstGeom>
            <a:solidFill>
              <a:schemeClr val="accent2">
                <a:lumMod val="60000"/>
                <a:lumOff val="40000"/>
                <a:alpha val="30000"/>
              </a:schemeClr>
            </a:solidFill>
            <a:ln>
              <a:noFill/>
            </a:ln>
          </p:spPr>
        </p:sp>
        <p:sp>
          <p:nvSpPr>
            <p:cNvPr id="82" name="Прямоугольник 474"/>
            <p:cNvSpPr/>
            <p:nvPr userDrawn="1"/>
          </p:nvSpPr>
          <p:spPr bwMode="auto">
            <a:xfrm>
              <a:off x="2857043" y="8799984"/>
              <a:ext cx="288000" cy="383999"/>
            </a:xfrm>
            <a:prstGeom prst="rect">
              <a:avLst/>
            </a:prstGeom>
            <a:solidFill>
              <a:schemeClr val="accent2">
                <a:lumMod val="40000"/>
                <a:lumOff val="60000"/>
                <a:alpha val="76000"/>
              </a:schemeClr>
            </a:solidFill>
            <a:ln>
              <a:noFill/>
            </a:ln>
          </p:spPr>
        </p:sp>
        <p:sp>
          <p:nvSpPr>
            <p:cNvPr id="83" name="Прямоугольник 475"/>
            <p:cNvSpPr/>
            <p:nvPr userDrawn="1"/>
          </p:nvSpPr>
          <p:spPr bwMode="auto">
            <a:xfrm>
              <a:off x="1418103" y="8796469"/>
              <a:ext cx="864000" cy="38048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</p:sp>
        <p:sp>
          <p:nvSpPr>
            <p:cNvPr id="84" name="Прямоугольник 476"/>
            <p:cNvSpPr/>
            <p:nvPr userDrawn="1"/>
          </p:nvSpPr>
          <p:spPr bwMode="auto">
            <a:xfrm>
              <a:off x="1421055" y="8796469"/>
              <a:ext cx="288000" cy="383999"/>
            </a:xfrm>
            <a:prstGeom prst="rect">
              <a:avLst/>
            </a:prstGeom>
            <a:solidFill>
              <a:schemeClr val="accent1">
                <a:lumMod val="60000"/>
                <a:lumOff val="40000"/>
                <a:alpha val="35000"/>
              </a:schemeClr>
            </a:solidFill>
            <a:ln>
              <a:noFill/>
            </a:ln>
          </p:spPr>
        </p:sp>
        <p:sp>
          <p:nvSpPr>
            <p:cNvPr id="85" name="Прямоугольник 477"/>
            <p:cNvSpPr/>
            <p:nvPr userDrawn="1"/>
          </p:nvSpPr>
          <p:spPr bwMode="auto">
            <a:xfrm>
              <a:off x="1707688" y="8796469"/>
              <a:ext cx="288000" cy="383999"/>
            </a:xfrm>
            <a:prstGeom prst="rect">
              <a:avLst/>
            </a:prstGeom>
            <a:solidFill>
              <a:schemeClr val="accent1">
                <a:lumMod val="60000"/>
                <a:lumOff val="40000"/>
                <a:alpha val="0"/>
              </a:schemeClr>
            </a:solidFill>
            <a:ln>
              <a:noFill/>
            </a:ln>
          </p:spPr>
        </p:sp>
        <p:sp>
          <p:nvSpPr>
            <p:cNvPr id="86" name="Прямоугольник 478"/>
            <p:cNvSpPr/>
            <p:nvPr userDrawn="1"/>
          </p:nvSpPr>
          <p:spPr bwMode="auto">
            <a:xfrm>
              <a:off x="1994895" y="8796469"/>
              <a:ext cx="288000" cy="383999"/>
            </a:xfrm>
            <a:prstGeom prst="rect">
              <a:avLst/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</p:sp>
        <p:sp>
          <p:nvSpPr>
            <p:cNvPr id="87" name="Прямоугольник 479"/>
            <p:cNvSpPr/>
            <p:nvPr userDrawn="1"/>
          </p:nvSpPr>
          <p:spPr bwMode="auto">
            <a:xfrm>
              <a:off x="556491" y="8796469"/>
              <a:ext cx="864000" cy="38399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</p:sp>
        <p:sp>
          <p:nvSpPr>
            <p:cNvPr id="88" name="Прямоугольник 480"/>
            <p:cNvSpPr/>
            <p:nvPr userDrawn="1"/>
          </p:nvSpPr>
          <p:spPr bwMode="auto">
            <a:xfrm>
              <a:off x="559443" y="8796469"/>
              <a:ext cx="288000" cy="383999"/>
            </a:xfrm>
            <a:prstGeom prst="rect">
              <a:avLst/>
            </a:prstGeom>
            <a:solidFill>
              <a:schemeClr val="accent4">
                <a:lumMod val="40000"/>
                <a:lumOff val="60000"/>
                <a:alpha val="3999"/>
              </a:schemeClr>
            </a:solidFill>
            <a:ln>
              <a:noFill/>
            </a:ln>
          </p:spPr>
        </p:sp>
        <p:sp>
          <p:nvSpPr>
            <p:cNvPr id="89" name="Прямоугольник 481"/>
            <p:cNvSpPr/>
            <p:nvPr userDrawn="1"/>
          </p:nvSpPr>
          <p:spPr bwMode="auto">
            <a:xfrm>
              <a:off x="846077" y="8796469"/>
              <a:ext cx="288000" cy="383999"/>
            </a:xfrm>
            <a:prstGeom prst="rect">
              <a:avLst/>
            </a:prstGeom>
            <a:solidFill>
              <a:schemeClr val="accent4">
                <a:lumMod val="40000"/>
                <a:lumOff val="60000"/>
                <a:alpha val="23000"/>
              </a:schemeClr>
            </a:solidFill>
            <a:ln>
              <a:noFill/>
            </a:ln>
          </p:spPr>
        </p:sp>
        <p:sp>
          <p:nvSpPr>
            <p:cNvPr id="90" name="Прямоугольник 482"/>
            <p:cNvSpPr/>
            <p:nvPr userDrawn="1"/>
          </p:nvSpPr>
          <p:spPr bwMode="auto">
            <a:xfrm>
              <a:off x="1133284" y="8796469"/>
              <a:ext cx="288000" cy="383999"/>
            </a:xfrm>
            <a:prstGeom prst="rect">
              <a:avLst/>
            </a:prstGeom>
            <a:solidFill>
              <a:schemeClr val="accent4">
                <a:lumMod val="20000"/>
                <a:lumOff val="80000"/>
                <a:alpha val="26999"/>
              </a:schemeClr>
            </a:solidFill>
            <a:ln>
              <a:noFill/>
            </a:ln>
          </p:spPr>
        </p:sp>
        <p:sp>
          <p:nvSpPr>
            <p:cNvPr id="91" name="Прямоугольник 483"/>
            <p:cNvSpPr/>
            <p:nvPr userDrawn="1"/>
          </p:nvSpPr>
          <p:spPr bwMode="auto">
            <a:xfrm>
              <a:off x="-16504" y="8800197"/>
              <a:ext cx="577812" cy="38027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</p:sp>
        <p:sp>
          <p:nvSpPr>
            <p:cNvPr id="92" name="Прямоугольник 484"/>
            <p:cNvSpPr/>
            <p:nvPr userDrawn="1"/>
          </p:nvSpPr>
          <p:spPr bwMode="auto">
            <a:xfrm>
              <a:off x="-13104" y="8800197"/>
              <a:ext cx="288000" cy="383999"/>
            </a:xfrm>
            <a:prstGeom prst="rect">
              <a:avLst/>
            </a:prstGeom>
            <a:solidFill>
              <a:schemeClr val="accent1">
                <a:lumMod val="60000"/>
                <a:lumOff val="40000"/>
                <a:alpha val="0"/>
              </a:schemeClr>
            </a:solidFill>
            <a:ln>
              <a:noFill/>
            </a:ln>
          </p:spPr>
        </p:sp>
        <p:sp>
          <p:nvSpPr>
            <p:cNvPr id="93" name="Прямоугольник 485"/>
            <p:cNvSpPr/>
            <p:nvPr userDrawn="1"/>
          </p:nvSpPr>
          <p:spPr bwMode="auto">
            <a:xfrm>
              <a:off x="274101" y="8800197"/>
              <a:ext cx="288000" cy="383999"/>
            </a:xfrm>
            <a:prstGeom prst="rect">
              <a:avLst/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</p:sp>
      </p:grp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userDrawn="1">
  <p:cSld name="Title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5" name="Объект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6" name="Дата 14"/>
          <p:cNvSpPr>
            <a:spLocks noGrp="1"/>
          </p:cNvSpPr>
          <p:nvPr>
            <p:ph type="dt" sz="half" idx="10"/>
          </p:nvPr>
        </p:nvSpPr>
        <p:spPr bwMode="auto">
          <a:xfrm>
            <a:off x="455445" y="6109507"/>
            <a:ext cx="2133599" cy="365125"/>
          </a:xfrm>
        </p:spPr>
        <p:txBody>
          <a:bodyPr/>
          <a:lstStyle/>
          <a:p>
            <a:pPr>
              <a:defRPr/>
            </a:pPr>
            <a:fld id="{51E84241-D031-42DE-84E4-CC10C30232F4}" type="datetimeFigureOut">
              <a:rPr lang="ru-RU"/>
              <a:t>05.04.2022</a:t>
            </a:fld>
            <a:endParaRPr lang="ru-RU"/>
          </a:p>
        </p:txBody>
      </p:sp>
      <p:sp>
        <p:nvSpPr>
          <p:cNvPr id="7" name="Нижний колонтитул 15"/>
          <p:cNvSpPr>
            <a:spLocks noGrp="1"/>
          </p:cNvSpPr>
          <p:nvPr>
            <p:ph type="ftr" sz="quarter" idx="11"/>
          </p:nvPr>
        </p:nvSpPr>
        <p:spPr bwMode="auto">
          <a:xfrm>
            <a:off x="5819163" y="6132835"/>
            <a:ext cx="2895599" cy="365125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>
          <a:xfrm>
            <a:off x="3892797" y="6132835"/>
            <a:ext cx="714475" cy="365125"/>
          </a:xfrm>
        </p:spPr>
        <p:txBody>
          <a:bodyPr/>
          <a:lstStyle/>
          <a:p>
            <a:pPr>
              <a:defRPr/>
            </a:pPr>
            <a:fld id="{91974DF9-AD47-4691-BA21-BBFCE3637A9A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userDrawn="1">
  <p:cSld name="Section Header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467543" y="980729"/>
            <a:ext cx="8208911" cy="1002034"/>
          </a:xfrm>
          <a:prstGeom prst="rect">
            <a:avLst/>
          </a:prstGeom>
          <a:noFill/>
        </p:spPr>
        <p:txBody>
          <a:bodyPr anchor="t"/>
          <a:lstStyle>
            <a:lvl1pPr algn="l">
              <a:defRPr sz="4000" b="1" cap="all"/>
            </a:lvl1pPr>
          </a:lstStyle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467543" y="2060847"/>
            <a:ext cx="8208911" cy="3960439"/>
          </a:xfrm>
        </p:spPr>
        <p:txBody>
          <a:bodyPr anchor="t" anchorCtr="0"/>
          <a:lstStyle>
            <a:lvl1pPr marL="0" indent="0">
              <a:buNone/>
              <a:defRPr sz="20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1E84241-D031-42DE-84E4-CC10C30232F4}" type="datetimeFigureOut">
              <a:rPr lang="ru-RU"/>
              <a:t>05.04.2022</a:t>
            </a:fld>
            <a:endParaRPr lang="ru-RU"/>
          </a:p>
        </p:txBody>
      </p:sp>
      <p:sp>
        <p:nvSpPr>
          <p:cNvPr id="7" name="Нижний колонтитул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91974DF9-AD47-4691-BA21-BBFCE3637A9A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userDrawn="1">
  <p:cSld name="Two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Объект 2"/>
          <p:cNvSpPr>
            <a:spLocks noGrp="1"/>
          </p:cNvSpPr>
          <p:nvPr>
            <p:ph sz="half" idx="1"/>
          </p:nvPr>
        </p:nvSpPr>
        <p:spPr bwMode="auto">
          <a:xfrm>
            <a:off x="457200" y="1423317"/>
            <a:ext cx="4038599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5" name="Объект 3"/>
          <p:cNvSpPr>
            <a:spLocks noGrp="1"/>
          </p:cNvSpPr>
          <p:nvPr>
            <p:ph sz="half" idx="2"/>
          </p:nvPr>
        </p:nvSpPr>
        <p:spPr bwMode="auto">
          <a:xfrm>
            <a:off x="4648199" y="1423317"/>
            <a:ext cx="4038599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6" name="Дата 7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1E84241-D031-42DE-84E4-CC10C30232F4}" type="datetimeFigureOut">
              <a:rPr lang="ru-RU"/>
              <a:t>05.04.2022</a:t>
            </a:fld>
            <a:endParaRPr lang="ru-RU"/>
          </a:p>
        </p:txBody>
      </p:sp>
      <p:sp>
        <p:nvSpPr>
          <p:cNvPr id="7" name="Нижний колонтитул 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9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91974DF9-AD47-4691-BA21-BBFCE3637A9A}" type="slidenum">
              <a:rPr lang="en-US"/>
              <a:t>‹#›</a:t>
            </a:fld>
            <a:endParaRPr lang="en-US"/>
          </a:p>
        </p:txBody>
      </p:sp>
      <p:sp>
        <p:nvSpPr>
          <p:cNvPr id="9" name="Заголовок 10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userDrawn="1">
  <p:cSld name="Comparis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412775"/>
            <a:ext cx="404018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5" name="Объект 3"/>
          <p:cNvSpPr>
            <a:spLocks noGrp="1"/>
          </p:cNvSpPr>
          <p:nvPr>
            <p:ph sz="half" idx="2"/>
          </p:nvPr>
        </p:nvSpPr>
        <p:spPr bwMode="auto">
          <a:xfrm>
            <a:off x="457200" y="2052538"/>
            <a:ext cx="404018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6" name="Текст 4"/>
          <p:cNvSpPr>
            <a:spLocks noGrp="1"/>
          </p:cNvSpPr>
          <p:nvPr>
            <p:ph type="body" sz="quarter" idx="3"/>
          </p:nvPr>
        </p:nvSpPr>
        <p:spPr bwMode="auto">
          <a:xfrm>
            <a:off x="4645026" y="1412775"/>
            <a:ext cx="4041774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Объект 5"/>
          <p:cNvSpPr>
            <a:spLocks noGrp="1"/>
          </p:cNvSpPr>
          <p:nvPr>
            <p:ph sz="quarter" idx="4"/>
          </p:nvPr>
        </p:nvSpPr>
        <p:spPr bwMode="auto">
          <a:xfrm>
            <a:off x="4645026" y="2052538"/>
            <a:ext cx="404177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8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1E84241-D031-42DE-84E4-CC10C30232F4}" type="datetimeFigureOut">
              <a:rPr lang="ru-RU"/>
              <a:t>05.04.2022</a:t>
            </a:fld>
            <a:endParaRPr lang="ru-RU"/>
          </a:p>
        </p:txBody>
      </p:sp>
      <p:sp>
        <p:nvSpPr>
          <p:cNvPr id="9" name="Нижний колонтитул 10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Номер слайда 11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91974DF9-AD47-4691-BA21-BBFCE3637A9A}" type="slidenum">
              <a:rPr lang="en-US"/>
              <a:t>‹#›</a:t>
            </a:fld>
            <a:endParaRPr lang="en-US"/>
          </a:p>
        </p:txBody>
      </p:sp>
      <p:sp>
        <p:nvSpPr>
          <p:cNvPr id="11" name="Заголовок 12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userDrawn="1">
  <p:cSld name="Title 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1E84241-D031-42DE-84E4-CC10C30232F4}" type="datetimeFigureOut">
              <a:rPr lang="ru-RU"/>
              <a:t>05.04.2022</a:t>
            </a:fld>
            <a:endParaRPr lang="ru-RU"/>
          </a:p>
        </p:txBody>
      </p:sp>
      <p:sp>
        <p:nvSpPr>
          <p:cNvPr id="6" name="Нижний колонтитул 10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1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91974DF9-AD47-4691-BA21-BBFCE3637A9A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userDrawn="1">
  <p:cSld name="Blank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18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1E84241-D031-42DE-84E4-CC10C30232F4}" type="datetimeFigureOut">
              <a:rPr lang="ru-RU"/>
              <a:t>05.04.2022</a:t>
            </a:fld>
            <a:endParaRPr lang="ru-RU"/>
          </a:p>
        </p:txBody>
      </p:sp>
      <p:sp>
        <p:nvSpPr>
          <p:cNvPr id="5" name="Нижний колонтитул 19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20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91974DF9-AD47-4691-BA21-BBFCE3637A9A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userDrawn="1">
  <p:cSld name="Content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Объект 2"/>
          <p:cNvSpPr>
            <a:spLocks noGrp="1"/>
          </p:cNvSpPr>
          <p:nvPr>
            <p:ph idx="1"/>
          </p:nvPr>
        </p:nvSpPr>
        <p:spPr bwMode="auto">
          <a:xfrm>
            <a:off x="3635895" y="1196753"/>
            <a:ext cx="5112567" cy="4824535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5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467544" y="1196753"/>
            <a:ext cx="3008313" cy="4824535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2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1E84241-D031-42DE-84E4-CC10C30232F4}" type="datetimeFigureOut">
              <a:rPr lang="ru-RU"/>
              <a:t>05.04.2022</a:t>
            </a:fld>
            <a:endParaRPr lang="ru-RU"/>
          </a:p>
        </p:txBody>
      </p:sp>
      <p:sp>
        <p:nvSpPr>
          <p:cNvPr id="7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6B5AA3AA-5EA9-4976-BF6C-9891F6110747}" type="slidenum">
              <a:rPr lang="ru-RU"/>
              <a:t>‹#›</a:t>
            </a:fld>
            <a:endParaRPr lang="ru-RU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picTx" userDrawn="1">
  <p:cSld name="Picture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1792287" y="4797151"/>
            <a:ext cx="5486400" cy="576063"/>
          </a:xfrm>
        </p:spPr>
        <p:txBody>
          <a:bodyPr anchor="b"/>
          <a:lstStyle>
            <a:lvl1pPr algn="l">
              <a:defRPr sz="2000" b="1"/>
            </a:lvl1pPr>
          </a:lstStyle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5" name="Рисунок 2"/>
          <p:cNvSpPr>
            <a:spLocks noGrp="1"/>
          </p:cNvSpPr>
          <p:nvPr>
            <p:ph type="pic" idx="1"/>
          </p:nvPr>
        </p:nvSpPr>
        <p:spPr bwMode="auto">
          <a:xfrm>
            <a:off x="1792287" y="1196751"/>
            <a:ext cx="5486400" cy="352839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r>
              <a:rPr lang="ru-RU"/>
              <a:t>Вставка рисунка</a:t>
            </a:r>
          </a:p>
        </p:txBody>
      </p:sp>
      <p:sp>
        <p:nvSpPr>
          <p:cNvPr id="6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1792287" y="5445223"/>
            <a:ext cx="5486400" cy="50296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Дата 8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1E84241-D031-42DE-84E4-CC10C30232F4}" type="datetimeFigureOut">
              <a:rPr lang="ru-RU"/>
              <a:t>05.04.2022</a:t>
            </a:fld>
            <a:endParaRPr lang="ru-RU"/>
          </a:p>
        </p:txBody>
      </p:sp>
      <p:sp>
        <p:nvSpPr>
          <p:cNvPr id="8" name="Нижний колонтитул 9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0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91974DF9-AD47-4691-BA21-BBFCE3637A9A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userDrawn="1">
  <p:cSld name="Title and Vertical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1E84241-D031-42DE-84E4-CC10C30232F4}" type="datetimeFigureOut">
              <a:rPr lang="ru-RU"/>
              <a:t>05.04.2022</a:t>
            </a:fld>
            <a:endParaRPr lang="ru-RU"/>
          </a:p>
        </p:txBody>
      </p:sp>
      <p:sp>
        <p:nvSpPr>
          <p:cNvPr id="7" name="Нижний колонтитул 10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1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91974DF9-AD47-4691-BA21-BBFCE3637A9A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userDrawn="1">
  <p:cSld name="Vertical Title an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6629400" y="980729"/>
            <a:ext cx="2057400" cy="5040559"/>
          </a:xfrm>
        </p:spPr>
        <p:txBody>
          <a:bodyPr vert="eaVert"/>
          <a:lstStyle>
            <a:lvl1pPr>
              <a:defRPr b="1"/>
            </a:lvl1pPr>
          </a:lstStyle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457200" y="980727"/>
            <a:ext cx="6019799" cy="5040561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1E84241-D031-42DE-84E4-CC10C30232F4}" type="datetimeFigureOut">
              <a:rPr lang="ru-RU"/>
              <a:t>05.04.2022</a:t>
            </a:fld>
            <a:endParaRPr lang="ru-RU"/>
          </a:p>
        </p:txBody>
      </p:sp>
      <p:sp>
        <p:nvSpPr>
          <p:cNvPr id="7" name="Нижний колонтитул 10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1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91974DF9-AD47-4691-BA21-BBFCE3637A9A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1E84241-D031-42DE-84E4-CC10C30232F4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1974DF9-AD47-4691-BA21-BBFCE3637A9A}" type="slidenum">
              <a:rPr lang="en-US" smtClean="0"/>
              <a:t>‹#›</a:t>
            </a:fld>
            <a:endParaRPr lang="en-US"/>
          </a:p>
        </p:txBody>
      </p:sp>
      <p:sp>
        <p:nvSpPr>
          <p:cNvPr id="7" name="Прямоугольник 245"/>
          <p:cNvSpPr/>
          <p:nvPr userDrawn="1"/>
        </p:nvSpPr>
        <p:spPr bwMode="auto">
          <a:xfrm>
            <a:off x="569306" y="-8406"/>
            <a:ext cx="858434" cy="864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</p:sp>
      <p:sp>
        <p:nvSpPr>
          <p:cNvPr id="8" name="Прямоугольник 350"/>
          <p:cNvSpPr/>
          <p:nvPr userDrawn="1"/>
        </p:nvSpPr>
        <p:spPr bwMode="auto">
          <a:xfrm>
            <a:off x="0" y="-5610"/>
            <a:ext cx="574090" cy="864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</p:sp>
      <p:grpSp>
        <p:nvGrpSpPr>
          <p:cNvPr id="9" name="Group 6"/>
          <p:cNvGrpSpPr/>
          <p:nvPr userDrawn="1"/>
        </p:nvGrpSpPr>
        <p:grpSpPr bwMode="auto">
          <a:xfrm>
            <a:off x="1" y="-8405"/>
            <a:ext cx="9149368" cy="867598"/>
            <a:chOff x="0" y="-11207"/>
            <a:chExt cx="9149368" cy="1156798"/>
          </a:xfrm>
        </p:grpSpPr>
        <p:grpSp>
          <p:nvGrpSpPr>
            <p:cNvPr id="10" name="Группа 112"/>
            <p:cNvGrpSpPr/>
            <p:nvPr userDrawn="1"/>
          </p:nvGrpSpPr>
          <p:grpSpPr bwMode="auto">
            <a:xfrm>
              <a:off x="8289702" y="-6409"/>
              <a:ext cx="859666" cy="1147201"/>
              <a:chOff x="6738966" y="2208431"/>
              <a:chExt cx="865239" cy="1152000"/>
            </a:xfrm>
          </p:grpSpPr>
          <p:sp>
            <p:nvSpPr>
              <p:cNvPr id="124" name="Прямоугольник 5"/>
              <p:cNvSpPr/>
              <p:nvPr userDrawn="1"/>
            </p:nvSpPr>
            <p:spPr bwMode="auto">
              <a:xfrm>
                <a:off x="6739413" y="2208431"/>
                <a:ext cx="864000" cy="1152000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</p:sp>
          <p:grpSp>
            <p:nvGrpSpPr>
              <p:cNvPr id="125" name="Группа 4"/>
              <p:cNvGrpSpPr/>
              <p:nvPr userDrawn="1"/>
            </p:nvGrpSpPr>
            <p:grpSpPr bwMode="auto">
              <a:xfrm>
                <a:off x="6738966" y="2208431"/>
                <a:ext cx="865239" cy="1152000"/>
                <a:chOff x="6738966" y="2208431"/>
                <a:chExt cx="865239" cy="1152000"/>
              </a:xfrm>
            </p:grpSpPr>
            <p:sp>
              <p:nvSpPr>
                <p:cNvPr id="126" name="Прямоугольник 157"/>
                <p:cNvSpPr/>
                <p:nvPr userDrawn="1"/>
              </p:nvSpPr>
              <p:spPr bwMode="auto">
                <a:xfrm>
                  <a:off x="6738966" y="2592432"/>
                  <a:ext cx="288000" cy="383999"/>
                </a:xfrm>
                <a:prstGeom prst="rect">
                  <a:avLst/>
                </a:prstGeom>
                <a:solidFill>
                  <a:schemeClr val="accent5">
                    <a:lumMod val="75000"/>
                    <a:alpha val="45000"/>
                  </a:schemeClr>
                </a:solidFill>
                <a:ln>
                  <a:noFill/>
                </a:ln>
              </p:spPr>
            </p:sp>
            <p:sp>
              <p:nvSpPr>
                <p:cNvPr id="127" name="Прямоугольник 158"/>
                <p:cNvSpPr/>
                <p:nvPr userDrawn="1"/>
              </p:nvSpPr>
              <p:spPr bwMode="auto">
                <a:xfrm>
                  <a:off x="7025600" y="2592432"/>
                  <a:ext cx="288000" cy="383999"/>
                </a:xfrm>
                <a:prstGeom prst="rect">
                  <a:avLst/>
                </a:prstGeom>
                <a:solidFill>
                  <a:schemeClr val="accent5">
                    <a:lumMod val="40000"/>
                    <a:lumOff val="60000"/>
                    <a:alpha val="60000"/>
                  </a:schemeClr>
                </a:solidFill>
                <a:ln>
                  <a:noFill/>
                </a:ln>
              </p:spPr>
            </p:sp>
            <p:sp>
              <p:nvSpPr>
                <p:cNvPr id="128" name="Прямоугольник 159"/>
                <p:cNvSpPr/>
                <p:nvPr userDrawn="1"/>
              </p:nvSpPr>
              <p:spPr bwMode="auto">
                <a:xfrm>
                  <a:off x="7312807" y="2592432"/>
                  <a:ext cx="288000" cy="383999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  <a:alpha val="45000"/>
                  </a:schemeClr>
                </a:solidFill>
                <a:ln>
                  <a:noFill/>
                </a:ln>
              </p:spPr>
            </p:sp>
            <p:sp>
              <p:nvSpPr>
                <p:cNvPr id="129" name="Прямоугольник 160"/>
                <p:cNvSpPr/>
                <p:nvPr userDrawn="1"/>
              </p:nvSpPr>
              <p:spPr bwMode="auto">
                <a:xfrm>
                  <a:off x="6742365" y="2208431"/>
                  <a:ext cx="288000" cy="383999"/>
                </a:xfrm>
                <a:prstGeom prst="rect">
                  <a:avLst/>
                </a:prstGeom>
                <a:solidFill>
                  <a:schemeClr val="accent1">
                    <a:lumMod val="60000"/>
                    <a:lumOff val="40000"/>
                    <a:alpha val="22000"/>
                  </a:schemeClr>
                </a:solidFill>
                <a:ln>
                  <a:noFill/>
                </a:ln>
              </p:spPr>
            </p:sp>
            <p:sp>
              <p:nvSpPr>
                <p:cNvPr id="130" name="Прямоугольник 161"/>
                <p:cNvSpPr/>
                <p:nvPr userDrawn="1"/>
              </p:nvSpPr>
              <p:spPr bwMode="auto">
                <a:xfrm>
                  <a:off x="7029000" y="2208431"/>
                  <a:ext cx="288000" cy="383999"/>
                </a:xfrm>
                <a:prstGeom prst="rect">
                  <a:avLst/>
                </a:prstGeom>
                <a:solidFill>
                  <a:schemeClr val="accent1">
                    <a:lumMod val="60000"/>
                    <a:lumOff val="40000"/>
                    <a:alpha val="0"/>
                  </a:schemeClr>
                </a:solidFill>
                <a:ln>
                  <a:noFill/>
                </a:ln>
              </p:spPr>
            </p:sp>
            <p:sp>
              <p:nvSpPr>
                <p:cNvPr id="131" name="Прямоугольник 162"/>
                <p:cNvSpPr/>
                <p:nvPr userDrawn="1"/>
              </p:nvSpPr>
              <p:spPr bwMode="auto">
                <a:xfrm>
                  <a:off x="7316206" y="2208431"/>
                  <a:ext cx="288000" cy="383999"/>
                </a:xfrm>
                <a:prstGeom prst="rect">
                  <a:avLst/>
                </a:prstGeom>
                <a:solidFill>
                  <a:schemeClr val="accent1">
                    <a:lumMod val="60000"/>
                    <a:lumOff val="40000"/>
                    <a:alpha val="50000"/>
                  </a:schemeClr>
                </a:solidFill>
                <a:ln>
                  <a:noFill/>
                </a:ln>
              </p:spPr>
            </p:sp>
            <p:sp>
              <p:nvSpPr>
                <p:cNvPr id="132" name="Прямоугольник 163"/>
                <p:cNvSpPr/>
                <p:nvPr userDrawn="1"/>
              </p:nvSpPr>
              <p:spPr bwMode="auto">
                <a:xfrm>
                  <a:off x="6741572" y="2976431"/>
                  <a:ext cx="288000" cy="383999"/>
                </a:xfrm>
                <a:prstGeom prst="rect">
                  <a:avLst/>
                </a:pr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</p:sp>
            <p:sp>
              <p:nvSpPr>
                <p:cNvPr id="133" name="Прямоугольник 164"/>
                <p:cNvSpPr/>
                <p:nvPr userDrawn="1"/>
              </p:nvSpPr>
              <p:spPr bwMode="auto">
                <a:xfrm>
                  <a:off x="7028206" y="2976431"/>
                  <a:ext cx="288000" cy="383999"/>
                </a:xfrm>
                <a:prstGeom prst="rect">
                  <a:avLst/>
                </a:prstGeom>
                <a:solidFill>
                  <a:schemeClr val="tx2">
                    <a:lumMod val="75000"/>
                    <a:alpha val="0"/>
                  </a:schemeClr>
                </a:solidFill>
                <a:ln>
                  <a:noFill/>
                </a:ln>
              </p:spPr>
            </p:sp>
            <p:sp>
              <p:nvSpPr>
                <p:cNvPr id="134" name="Прямоугольник 165"/>
                <p:cNvSpPr/>
                <p:nvPr userDrawn="1"/>
              </p:nvSpPr>
              <p:spPr bwMode="auto">
                <a:xfrm>
                  <a:off x="7315413" y="2976431"/>
                  <a:ext cx="288000" cy="383999"/>
                </a:xfrm>
                <a:prstGeom prst="rect">
                  <a:avLst/>
                </a:prstGeom>
                <a:solidFill>
                  <a:schemeClr val="tx2">
                    <a:lumMod val="75000"/>
                    <a:alpha val="20000"/>
                  </a:schemeClr>
                </a:solidFill>
                <a:ln>
                  <a:noFill/>
                </a:ln>
              </p:spPr>
            </p:sp>
          </p:grpSp>
        </p:grpSp>
        <p:grpSp>
          <p:nvGrpSpPr>
            <p:cNvPr id="11" name="Группа 190"/>
            <p:cNvGrpSpPr/>
            <p:nvPr userDrawn="1"/>
          </p:nvGrpSpPr>
          <p:grpSpPr bwMode="auto">
            <a:xfrm>
              <a:off x="7431711" y="-9923"/>
              <a:ext cx="859222" cy="1152000"/>
              <a:chOff x="6739413" y="2208431"/>
              <a:chExt cx="864792" cy="1152000"/>
            </a:xfrm>
          </p:grpSpPr>
          <p:sp>
            <p:nvSpPr>
              <p:cNvPr id="113" name="Прямоугольник 191"/>
              <p:cNvSpPr/>
              <p:nvPr userDrawn="1"/>
            </p:nvSpPr>
            <p:spPr bwMode="auto">
              <a:xfrm>
                <a:off x="6739413" y="2208431"/>
                <a:ext cx="864000" cy="1152000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</p:sp>
          <p:grpSp>
            <p:nvGrpSpPr>
              <p:cNvPr id="114" name="Группа 192"/>
              <p:cNvGrpSpPr/>
              <p:nvPr userDrawn="1"/>
            </p:nvGrpSpPr>
            <p:grpSpPr bwMode="auto">
              <a:xfrm>
                <a:off x="6741572" y="2208431"/>
                <a:ext cx="862633" cy="1152000"/>
                <a:chOff x="6741572" y="2208431"/>
                <a:chExt cx="862633" cy="1152000"/>
              </a:xfrm>
            </p:grpSpPr>
            <p:sp>
              <p:nvSpPr>
                <p:cNvPr id="115" name="Прямоугольник 193"/>
                <p:cNvSpPr/>
                <p:nvPr userDrawn="1"/>
              </p:nvSpPr>
              <p:spPr bwMode="auto">
                <a:xfrm>
                  <a:off x="6742365" y="2592432"/>
                  <a:ext cx="288000" cy="383999"/>
                </a:xfrm>
                <a:prstGeom prst="rect">
                  <a:avLst/>
                </a:prstGeom>
                <a:solidFill>
                  <a:schemeClr val="accent5">
                    <a:lumMod val="75000"/>
                    <a:alpha val="20000"/>
                  </a:schemeClr>
                </a:solidFill>
                <a:ln>
                  <a:noFill/>
                </a:ln>
              </p:spPr>
            </p:sp>
            <p:sp>
              <p:nvSpPr>
                <p:cNvPr id="116" name="Прямоугольник 194"/>
                <p:cNvSpPr/>
                <p:nvPr userDrawn="1"/>
              </p:nvSpPr>
              <p:spPr bwMode="auto">
                <a:xfrm>
                  <a:off x="7029000" y="2592432"/>
                  <a:ext cx="288000" cy="383999"/>
                </a:xfrm>
                <a:prstGeom prst="rect">
                  <a:avLst/>
                </a:prstGeom>
                <a:solidFill>
                  <a:schemeClr val="accent5">
                    <a:lumMod val="40000"/>
                    <a:lumOff val="60000"/>
                    <a:alpha val="40000"/>
                  </a:schemeClr>
                </a:solidFill>
                <a:ln>
                  <a:noFill/>
                </a:ln>
              </p:spPr>
            </p:sp>
            <p:sp>
              <p:nvSpPr>
                <p:cNvPr id="117" name="Прямоугольник 195"/>
                <p:cNvSpPr/>
                <p:nvPr userDrawn="1"/>
              </p:nvSpPr>
              <p:spPr bwMode="auto">
                <a:xfrm>
                  <a:off x="7316206" y="2592432"/>
                  <a:ext cx="288000" cy="383999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  <a:alpha val="30000"/>
                  </a:schemeClr>
                </a:solidFill>
                <a:ln>
                  <a:noFill/>
                </a:ln>
              </p:spPr>
            </p:sp>
            <p:sp>
              <p:nvSpPr>
                <p:cNvPr id="118" name="Прямоугольник 196"/>
                <p:cNvSpPr/>
                <p:nvPr userDrawn="1"/>
              </p:nvSpPr>
              <p:spPr bwMode="auto">
                <a:xfrm>
                  <a:off x="6742365" y="2208431"/>
                  <a:ext cx="288000" cy="383999"/>
                </a:xfrm>
                <a:prstGeom prst="rect">
                  <a:avLst/>
                </a:prstGeom>
                <a:solidFill>
                  <a:schemeClr val="accent3">
                    <a:lumMod val="20000"/>
                    <a:lumOff val="80000"/>
                    <a:alpha val="22000"/>
                  </a:schemeClr>
                </a:solidFill>
                <a:ln>
                  <a:noFill/>
                </a:ln>
              </p:spPr>
            </p:sp>
            <p:sp>
              <p:nvSpPr>
                <p:cNvPr id="119" name="Прямоугольник 197"/>
                <p:cNvSpPr/>
                <p:nvPr userDrawn="1"/>
              </p:nvSpPr>
              <p:spPr bwMode="auto">
                <a:xfrm>
                  <a:off x="7029000" y="2208431"/>
                  <a:ext cx="288000" cy="383999"/>
                </a:xfrm>
                <a:prstGeom prst="rect">
                  <a:avLst/>
                </a:prstGeom>
                <a:solidFill>
                  <a:schemeClr val="accent3">
                    <a:lumMod val="20000"/>
                    <a:lumOff val="80000"/>
                    <a:alpha val="0"/>
                  </a:schemeClr>
                </a:solidFill>
                <a:ln>
                  <a:noFill/>
                </a:ln>
              </p:spPr>
            </p:sp>
            <p:sp>
              <p:nvSpPr>
                <p:cNvPr id="120" name="Прямоугольник 198"/>
                <p:cNvSpPr/>
                <p:nvPr userDrawn="1"/>
              </p:nvSpPr>
              <p:spPr bwMode="auto">
                <a:xfrm>
                  <a:off x="7316206" y="2208431"/>
                  <a:ext cx="288000" cy="383999"/>
                </a:xfrm>
                <a:prstGeom prst="rect">
                  <a:avLst/>
                </a:prstGeom>
                <a:solidFill>
                  <a:schemeClr val="accent3">
                    <a:lumMod val="20000"/>
                    <a:lumOff val="80000"/>
                    <a:alpha val="50000"/>
                  </a:schemeClr>
                </a:solidFill>
                <a:ln>
                  <a:noFill/>
                </a:ln>
              </p:spPr>
            </p:sp>
            <p:sp>
              <p:nvSpPr>
                <p:cNvPr id="121" name="Прямоугольник 199"/>
                <p:cNvSpPr/>
                <p:nvPr userDrawn="1"/>
              </p:nvSpPr>
              <p:spPr bwMode="auto">
                <a:xfrm>
                  <a:off x="6741572" y="2976431"/>
                  <a:ext cx="288000" cy="383999"/>
                </a:xfrm>
                <a:prstGeom prst="rect">
                  <a:avLst/>
                </a:prstGeom>
                <a:solidFill>
                  <a:schemeClr val="accent3">
                    <a:lumMod val="50000"/>
                    <a:alpha val="20000"/>
                  </a:schemeClr>
                </a:solidFill>
                <a:ln>
                  <a:noFill/>
                </a:ln>
              </p:spPr>
            </p:sp>
            <p:sp>
              <p:nvSpPr>
                <p:cNvPr id="122" name="Прямоугольник 200"/>
                <p:cNvSpPr/>
                <p:nvPr userDrawn="1"/>
              </p:nvSpPr>
              <p:spPr bwMode="auto">
                <a:xfrm>
                  <a:off x="7028206" y="2976431"/>
                  <a:ext cx="288000" cy="383999"/>
                </a:xfrm>
                <a:prstGeom prst="rect">
                  <a:avLst/>
                </a:prstGeom>
                <a:solidFill>
                  <a:schemeClr val="accent3">
                    <a:lumMod val="75000"/>
                  </a:schemeClr>
                </a:solidFill>
                <a:ln>
                  <a:noFill/>
                </a:ln>
              </p:spPr>
            </p:sp>
            <p:sp>
              <p:nvSpPr>
                <p:cNvPr id="123" name="Прямоугольник 201"/>
                <p:cNvSpPr/>
                <p:nvPr userDrawn="1"/>
              </p:nvSpPr>
              <p:spPr bwMode="auto">
                <a:xfrm>
                  <a:off x="7315413" y="2976431"/>
                  <a:ext cx="288000" cy="383999"/>
                </a:xfrm>
                <a:prstGeom prst="rect">
                  <a:avLst/>
                </a:prstGeom>
                <a:solidFill>
                  <a:schemeClr val="accent3">
                    <a:lumMod val="75000"/>
                    <a:alpha val="20000"/>
                  </a:schemeClr>
                </a:solidFill>
                <a:ln>
                  <a:noFill/>
                </a:ln>
              </p:spPr>
            </p:sp>
          </p:grpSp>
        </p:grpSp>
        <p:grpSp>
          <p:nvGrpSpPr>
            <p:cNvPr id="12" name="Группа 202"/>
            <p:cNvGrpSpPr/>
            <p:nvPr userDrawn="1"/>
          </p:nvGrpSpPr>
          <p:grpSpPr bwMode="auto">
            <a:xfrm>
              <a:off x="6572488" y="-6409"/>
              <a:ext cx="861811" cy="1152000"/>
              <a:chOff x="6739413" y="2208431"/>
              <a:chExt cx="867398" cy="1152000"/>
            </a:xfrm>
          </p:grpSpPr>
          <p:sp>
            <p:nvSpPr>
              <p:cNvPr id="102" name="Прямоугольник 203"/>
              <p:cNvSpPr/>
              <p:nvPr userDrawn="1"/>
            </p:nvSpPr>
            <p:spPr bwMode="auto">
              <a:xfrm>
                <a:off x="6739413" y="2208431"/>
                <a:ext cx="864000" cy="1152000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</p:sp>
          <p:grpSp>
            <p:nvGrpSpPr>
              <p:cNvPr id="103" name="Группа 204"/>
              <p:cNvGrpSpPr/>
              <p:nvPr userDrawn="1"/>
            </p:nvGrpSpPr>
            <p:grpSpPr bwMode="auto">
              <a:xfrm>
                <a:off x="6741572" y="2208431"/>
                <a:ext cx="865239" cy="1152000"/>
                <a:chOff x="6741572" y="2208431"/>
                <a:chExt cx="865239" cy="1152000"/>
              </a:xfrm>
            </p:grpSpPr>
            <p:sp>
              <p:nvSpPr>
                <p:cNvPr id="104" name="Прямоугольник 205"/>
                <p:cNvSpPr/>
                <p:nvPr userDrawn="1"/>
              </p:nvSpPr>
              <p:spPr bwMode="auto">
                <a:xfrm>
                  <a:off x="6742365" y="2592432"/>
                  <a:ext cx="288000" cy="383999"/>
                </a:xfrm>
                <a:prstGeom prst="rect">
                  <a:avLst/>
                </a:prstGeom>
                <a:solidFill>
                  <a:schemeClr val="accent6">
                    <a:lumMod val="60000"/>
                    <a:lumOff val="40000"/>
                    <a:alpha val="70000"/>
                  </a:schemeClr>
                </a:solidFill>
                <a:ln>
                  <a:noFill/>
                </a:ln>
              </p:spPr>
            </p:sp>
            <p:sp>
              <p:nvSpPr>
                <p:cNvPr id="105" name="Прямоугольник 206"/>
                <p:cNvSpPr/>
                <p:nvPr userDrawn="1"/>
              </p:nvSpPr>
              <p:spPr bwMode="auto">
                <a:xfrm>
                  <a:off x="7029000" y="2592432"/>
                  <a:ext cx="288000" cy="383999"/>
                </a:xfrm>
                <a:prstGeom prst="rect">
                  <a:avLst/>
                </a:prstGeom>
                <a:solidFill>
                  <a:schemeClr val="accent2">
                    <a:lumMod val="20000"/>
                    <a:lumOff val="80000"/>
                    <a:alpha val="62000"/>
                  </a:schemeClr>
                </a:solidFill>
                <a:ln>
                  <a:noFill/>
                </a:ln>
              </p:spPr>
            </p:sp>
            <p:sp>
              <p:nvSpPr>
                <p:cNvPr id="106" name="Прямоугольник 207"/>
                <p:cNvSpPr/>
                <p:nvPr userDrawn="1"/>
              </p:nvSpPr>
              <p:spPr bwMode="auto">
                <a:xfrm>
                  <a:off x="7316206" y="2592432"/>
                  <a:ext cx="288000" cy="383999"/>
                </a:xfrm>
                <a:prstGeom prst="rect">
                  <a:avLst/>
                </a:prstGeom>
                <a:solidFill>
                  <a:schemeClr val="accent6">
                    <a:lumMod val="60000"/>
                    <a:lumOff val="40000"/>
                    <a:alpha val="55000"/>
                  </a:schemeClr>
                </a:solidFill>
                <a:ln>
                  <a:noFill/>
                </a:ln>
              </p:spPr>
            </p:sp>
            <p:sp>
              <p:nvSpPr>
                <p:cNvPr id="107" name="Прямоугольник 208"/>
                <p:cNvSpPr/>
                <p:nvPr userDrawn="1"/>
              </p:nvSpPr>
              <p:spPr bwMode="auto">
                <a:xfrm>
                  <a:off x="6742365" y="2208431"/>
                  <a:ext cx="288000" cy="383999"/>
                </a:xfrm>
                <a:prstGeom prst="rect">
                  <a:avLst/>
                </a:prstGeom>
                <a:solidFill>
                  <a:schemeClr val="accent2">
                    <a:lumMod val="75000"/>
                    <a:alpha val="46000"/>
                  </a:schemeClr>
                </a:solidFill>
                <a:ln>
                  <a:noFill/>
                </a:ln>
              </p:spPr>
            </p:sp>
            <p:sp>
              <p:nvSpPr>
                <p:cNvPr id="108" name="Прямоугольник 209"/>
                <p:cNvSpPr/>
                <p:nvPr userDrawn="1"/>
              </p:nvSpPr>
              <p:spPr bwMode="auto">
                <a:xfrm>
                  <a:off x="7029000" y="2208431"/>
                  <a:ext cx="288000" cy="383999"/>
                </a:xfrm>
                <a:prstGeom prst="rect">
                  <a:avLst/>
                </a:prstGeom>
                <a:solidFill>
                  <a:schemeClr val="accent2">
                    <a:lumMod val="60000"/>
                    <a:lumOff val="40000"/>
                    <a:alpha val="30000"/>
                  </a:schemeClr>
                </a:solidFill>
                <a:ln>
                  <a:noFill/>
                </a:ln>
              </p:spPr>
            </p:sp>
            <p:sp>
              <p:nvSpPr>
                <p:cNvPr id="109" name="Прямоугольник 210"/>
                <p:cNvSpPr/>
                <p:nvPr userDrawn="1"/>
              </p:nvSpPr>
              <p:spPr bwMode="auto">
                <a:xfrm>
                  <a:off x="7316206" y="2208431"/>
                  <a:ext cx="288000" cy="383999"/>
                </a:xfrm>
                <a:prstGeom prst="rect">
                  <a:avLst/>
                </a:prstGeom>
                <a:solidFill>
                  <a:schemeClr val="accent2">
                    <a:lumMod val="40000"/>
                    <a:lumOff val="60000"/>
                    <a:alpha val="76000"/>
                  </a:schemeClr>
                </a:solidFill>
                <a:ln>
                  <a:noFill/>
                </a:ln>
              </p:spPr>
            </p:sp>
            <p:sp>
              <p:nvSpPr>
                <p:cNvPr id="110" name="Прямоугольник 211"/>
                <p:cNvSpPr/>
                <p:nvPr userDrawn="1"/>
              </p:nvSpPr>
              <p:spPr bwMode="auto">
                <a:xfrm>
                  <a:off x="6741572" y="2976431"/>
                  <a:ext cx="288000" cy="383999"/>
                </a:xfrm>
                <a:prstGeom prst="rect">
                  <a:avLst/>
                </a:prstGeom>
                <a:solidFill>
                  <a:schemeClr val="accent6">
                    <a:lumMod val="75000"/>
                    <a:alpha val="30000"/>
                  </a:schemeClr>
                </a:solidFill>
                <a:ln>
                  <a:noFill/>
                </a:ln>
              </p:spPr>
            </p:sp>
            <p:sp>
              <p:nvSpPr>
                <p:cNvPr id="111" name="Прямоугольник 212"/>
                <p:cNvSpPr/>
                <p:nvPr userDrawn="1"/>
              </p:nvSpPr>
              <p:spPr bwMode="auto">
                <a:xfrm>
                  <a:off x="7028206" y="2976431"/>
                  <a:ext cx="288000" cy="383999"/>
                </a:xfrm>
                <a:prstGeom prst="rect">
                  <a:avLst/>
                </a:prstGeom>
                <a:solidFill>
                  <a:schemeClr val="accent6">
                    <a:lumMod val="75000"/>
                    <a:alpha val="50000"/>
                  </a:schemeClr>
                </a:solidFill>
                <a:ln>
                  <a:noFill/>
                </a:ln>
              </p:spPr>
            </p:sp>
            <p:sp>
              <p:nvSpPr>
                <p:cNvPr id="112" name="Прямоугольник 213"/>
                <p:cNvSpPr/>
                <p:nvPr userDrawn="1"/>
              </p:nvSpPr>
              <p:spPr bwMode="auto">
                <a:xfrm>
                  <a:off x="7318812" y="2976431"/>
                  <a:ext cx="288000" cy="383999"/>
                </a:xfrm>
                <a:prstGeom prst="rect">
                  <a:avLst/>
                </a:prstGeom>
                <a:solidFill>
                  <a:schemeClr val="accent6">
                    <a:lumMod val="75000"/>
                    <a:alpha val="20000"/>
                  </a:schemeClr>
                </a:solidFill>
                <a:ln>
                  <a:noFill/>
                </a:ln>
              </p:spPr>
            </p:sp>
          </p:grpSp>
        </p:grpSp>
        <p:grpSp>
          <p:nvGrpSpPr>
            <p:cNvPr id="13" name="Группа 214"/>
            <p:cNvGrpSpPr/>
            <p:nvPr userDrawn="1"/>
          </p:nvGrpSpPr>
          <p:grpSpPr bwMode="auto">
            <a:xfrm>
              <a:off x="5715893" y="-9923"/>
              <a:ext cx="859222" cy="1152000"/>
              <a:chOff x="6739413" y="2208431"/>
              <a:chExt cx="864792" cy="1152000"/>
            </a:xfrm>
          </p:grpSpPr>
          <p:sp>
            <p:nvSpPr>
              <p:cNvPr id="91" name="Прямоугольник 215"/>
              <p:cNvSpPr/>
              <p:nvPr userDrawn="1"/>
            </p:nvSpPr>
            <p:spPr bwMode="auto">
              <a:xfrm>
                <a:off x="6739413" y="2208431"/>
                <a:ext cx="864000" cy="11520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</p:sp>
          <p:grpSp>
            <p:nvGrpSpPr>
              <p:cNvPr id="92" name="Группа 216"/>
              <p:cNvGrpSpPr/>
              <p:nvPr userDrawn="1"/>
            </p:nvGrpSpPr>
            <p:grpSpPr bwMode="auto">
              <a:xfrm>
                <a:off x="6741572" y="2208431"/>
                <a:ext cx="862633" cy="1152000"/>
                <a:chOff x="6741572" y="2208431"/>
                <a:chExt cx="862633" cy="1152000"/>
              </a:xfrm>
            </p:grpSpPr>
            <p:sp>
              <p:nvSpPr>
                <p:cNvPr id="93" name="Прямоугольник 217"/>
                <p:cNvSpPr/>
                <p:nvPr userDrawn="1"/>
              </p:nvSpPr>
              <p:spPr bwMode="auto">
                <a:xfrm>
                  <a:off x="6742365" y="2592432"/>
                  <a:ext cx="288000" cy="383999"/>
                </a:xfrm>
                <a:prstGeom prst="rect">
                  <a:avLst/>
                </a:prstGeom>
                <a:solidFill>
                  <a:schemeClr val="accent4">
                    <a:lumMod val="75000"/>
                    <a:alpha val="76000"/>
                  </a:schemeClr>
                </a:solidFill>
                <a:ln>
                  <a:noFill/>
                </a:ln>
              </p:spPr>
            </p:sp>
            <p:sp>
              <p:nvSpPr>
                <p:cNvPr id="94" name="Прямоугольник 218"/>
                <p:cNvSpPr/>
                <p:nvPr userDrawn="1"/>
              </p:nvSpPr>
              <p:spPr bwMode="auto">
                <a:xfrm>
                  <a:off x="7029000" y="2592432"/>
                  <a:ext cx="288000" cy="383999"/>
                </a:xfrm>
                <a:prstGeom prst="rect">
                  <a:avLst/>
                </a:prstGeom>
                <a:solidFill>
                  <a:schemeClr val="accent5">
                    <a:lumMod val="40000"/>
                    <a:lumOff val="60000"/>
                    <a:alpha val="38000"/>
                  </a:schemeClr>
                </a:solidFill>
                <a:ln>
                  <a:noFill/>
                </a:ln>
              </p:spPr>
            </p:sp>
            <p:sp>
              <p:nvSpPr>
                <p:cNvPr id="95" name="Прямоугольник 219"/>
                <p:cNvSpPr/>
                <p:nvPr userDrawn="1"/>
              </p:nvSpPr>
              <p:spPr bwMode="auto">
                <a:xfrm>
                  <a:off x="7316206" y="2592432"/>
                  <a:ext cx="288000" cy="383999"/>
                </a:xfrm>
                <a:prstGeom prst="rect">
                  <a:avLst/>
                </a:prstGeom>
                <a:solidFill>
                  <a:schemeClr val="accent1">
                    <a:lumMod val="75000"/>
                    <a:alpha val="24000"/>
                  </a:schemeClr>
                </a:solidFill>
                <a:ln>
                  <a:noFill/>
                </a:ln>
              </p:spPr>
            </p:sp>
            <p:sp>
              <p:nvSpPr>
                <p:cNvPr id="96" name="Прямоугольник 220"/>
                <p:cNvSpPr/>
                <p:nvPr userDrawn="1"/>
              </p:nvSpPr>
              <p:spPr bwMode="auto">
                <a:xfrm>
                  <a:off x="6742365" y="2208431"/>
                  <a:ext cx="288000" cy="383999"/>
                </a:xfrm>
                <a:prstGeom prst="rect">
                  <a:avLst/>
                </a:prstGeom>
                <a:solidFill>
                  <a:schemeClr val="accent1">
                    <a:lumMod val="60000"/>
                    <a:lumOff val="40000"/>
                    <a:alpha val="35000"/>
                  </a:schemeClr>
                </a:solidFill>
                <a:ln>
                  <a:noFill/>
                </a:ln>
              </p:spPr>
            </p:sp>
            <p:sp>
              <p:nvSpPr>
                <p:cNvPr id="97" name="Прямоугольник 221"/>
                <p:cNvSpPr/>
                <p:nvPr userDrawn="1"/>
              </p:nvSpPr>
              <p:spPr bwMode="auto">
                <a:xfrm>
                  <a:off x="7029000" y="2208431"/>
                  <a:ext cx="288000" cy="383999"/>
                </a:xfrm>
                <a:prstGeom prst="rect">
                  <a:avLst/>
                </a:prstGeom>
                <a:solidFill>
                  <a:schemeClr val="accent1">
                    <a:lumMod val="60000"/>
                    <a:lumOff val="40000"/>
                    <a:alpha val="0"/>
                  </a:schemeClr>
                </a:solidFill>
                <a:ln>
                  <a:noFill/>
                </a:ln>
              </p:spPr>
            </p:sp>
            <p:sp>
              <p:nvSpPr>
                <p:cNvPr id="98" name="Прямоугольник 222"/>
                <p:cNvSpPr/>
                <p:nvPr userDrawn="1"/>
              </p:nvSpPr>
              <p:spPr bwMode="auto">
                <a:xfrm>
                  <a:off x="7316206" y="2208431"/>
                  <a:ext cx="288000" cy="383999"/>
                </a:xfrm>
                <a:prstGeom prst="rect">
                  <a:avLst/>
                </a:prstGeom>
                <a:solidFill>
                  <a:schemeClr val="accent1">
                    <a:lumMod val="60000"/>
                    <a:lumOff val="40000"/>
                    <a:alpha val="50000"/>
                  </a:schemeClr>
                </a:solidFill>
                <a:ln>
                  <a:noFill/>
                </a:ln>
              </p:spPr>
            </p:sp>
            <p:sp>
              <p:nvSpPr>
                <p:cNvPr id="99" name="Прямоугольник 223"/>
                <p:cNvSpPr/>
                <p:nvPr userDrawn="1"/>
              </p:nvSpPr>
              <p:spPr bwMode="auto">
                <a:xfrm>
                  <a:off x="6741572" y="2976431"/>
                  <a:ext cx="288000" cy="383999"/>
                </a:xfrm>
                <a:prstGeom prst="rect">
                  <a:avLst/>
                </a:prstGeom>
                <a:solidFill>
                  <a:schemeClr val="accent1">
                    <a:lumMod val="40000"/>
                    <a:lumOff val="60000"/>
                    <a:alpha val="25000"/>
                  </a:schemeClr>
                </a:solidFill>
                <a:ln>
                  <a:noFill/>
                </a:ln>
              </p:spPr>
            </p:sp>
            <p:sp>
              <p:nvSpPr>
                <p:cNvPr id="100" name="Прямоугольник 224"/>
                <p:cNvSpPr/>
                <p:nvPr userDrawn="1"/>
              </p:nvSpPr>
              <p:spPr bwMode="auto">
                <a:xfrm>
                  <a:off x="7028206" y="2976431"/>
                  <a:ext cx="288000" cy="383999"/>
                </a:xfrm>
                <a:prstGeom prst="rect">
                  <a:avLst/>
                </a:prstGeom>
                <a:solidFill>
                  <a:schemeClr val="tx2">
                    <a:lumMod val="60000"/>
                    <a:lumOff val="40000"/>
                    <a:alpha val="3999"/>
                  </a:schemeClr>
                </a:solidFill>
                <a:ln>
                  <a:noFill/>
                </a:ln>
              </p:spPr>
            </p:sp>
            <p:sp>
              <p:nvSpPr>
                <p:cNvPr id="101" name="Прямоугольник 225"/>
                <p:cNvSpPr/>
                <p:nvPr userDrawn="1"/>
              </p:nvSpPr>
              <p:spPr bwMode="auto">
                <a:xfrm>
                  <a:off x="7315413" y="2976431"/>
                  <a:ext cx="288000" cy="383999"/>
                </a:xfrm>
                <a:prstGeom prst="rect">
                  <a:avLst/>
                </a:prstGeom>
                <a:solidFill>
                  <a:schemeClr val="accent4">
                    <a:lumMod val="40000"/>
                    <a:lumOff val="60000"/>
                    <a:alpha val="29000"/>
                  </a:schemeClr>
                </a:solidFill>
                <a:ln>
                  <a:noFill/>
                </a:ln>
              </p:spPr>
            </p:sp>
          </p:grpSp>
        </p:grpSp>
        <p:grpSp>
          <p:nvGrpSpPr>
            <p:cNvPr id="14" name="Группа 226"/>
            <p:cNvGrpSpPr/>
            <p:nvPr userDrawn="1"/>
          </p:nvGrpSpPr>
          <p:grpSpPr bwMode="auto">
            <a:xfrm>
              <a:off x="4859832" y="-9923"/>
              <a:ext cx="859222" cy="1152000"/>
              <a:chOff x="6739413" y="2208431"/>
              <a:chExt cx="864792" cy="1152000"/>
            </a:xfrm>
          </p:grpSpPr>
          <p:sp>
            <p:nvSpPr>
              <p:cNvPr id="80" name="Прямоугольник 227"/>
              <p:cNvSpPr/>
              <p:nvPr userDrawn="1"/>
            </p:nvSpPr>
            <p:spPr bwMode="auto">
              <a:xfrm>
                <a:off x="6739413" y="2208431"/>
                <a:ext cx="864000" cy="1152000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</p:sp>
          <p:grpSp>
            <p:nvGrpSpPr>
              <p:cNvPr id="81" name="Группа 228"/>
              <p:cNvGrpSpPr/>
              <p:nvPr userDrawn="1"/>
            </p:nvGrpSpPr>
            <p:grpSpPr bwMode="auto">
              <a:xfrm>
                <a:off x="6741572" y="2208431"/>
                <a:ext cx="862633" cy="1152000"/>
                <a:chOff x="6741572" y="2208431"/>
                <a:chExt cx="862633" cy="1152000"/>
              </a:xfrm>
            </p:grpSpPr>
            <p:sp>
              <p:nvSpPr>
                <p:cNvPr id="82" name="Прямоугольник 229"/>
                <p:cNvSpPr/>
                <p:nvPr userDrawn="1"/>
              </p:nvSpPr>
              <p:spPr bwMode="auto">
                <a:xfrm>
                  <a:off x="6742365" y="2592432"/>
                  <a:ext cx="288000" cy="383999"/>
                </a:xfrm>
                <a:prstGeom prst="rect">
                  <a:avLst/>
                </a:prstGeom>
                <a:solidFill>
                  <a:schemeClr val="accent2">
                    <a:lumMod val="20000"/>
                    <a:lumOff val="80000"/>
                    <a:alpha val="48000"/>
                  </a:schemeClr>
                </a:solidFill>
                <a:ln>
                  <a:noFill/>
                </a:ln>
              </p:spPr>
            </p:sp>
            <p:sp>
              <p:nvSpPr>
                <p:cNvPr id="83" name="Прямоугольник 230"/>
                <p:cNvSpPr/>
                <p:nvPr userDrawn="1"/>
              </p:nvSpPr>
              <p:spPr bwMode="auto">
                <a:xfrm>
                  <a:off x="7029000" y="2592432"/>
                  <a:ext cx="288000" cy="383999"/>
                </a:xfrm>
                <a:prstGeom prst="rect">
                  <a:avLst/>
                </a:prstGeom>
                <a:solidFill>
                  <a:schemeClr val="accent2">
                    <a:lumMod val="20000"/>
                    <a:lumOff val="80000"/>
                    <a:alpha val="29000"/>
                  </a:schemeClr>
                </a:solidFill>
                <a:ln>
                  <a:noFill/>
                </a:ln>
              </p:spPr>
            </p:sp>
            <p:sp>
              <p:nvSpPr>
                <p:cNvPr id="84" name="Прямоугольник 231"/>
                <p:cNvSpPr/>
                <p:nvPr userDrawn="1"/>
              </p:nvSpPr>
              <p:spPr bwMode="auto">
                <a:xfrm>
                  <a:off x="7316206" y="2592432"/>
                  <a:ext cx="288000" cy="383999"/>
                </a:xfrm>
                <a:prstGeom prst="rect">
                  <a:avLst/>
                </a:prstGeom>
                <a:solidFill>
                  <a:schemeClr val="accent2">
                    <a:lumMod val="75000"/>
                    <a:alpha val="15999"/>
                  </a:schemeClr>
                </a:solidFill>
                <a:ln>
                  <a:noFill/>
                </a:ln>
              </p:spPr>
            </p:sp>
            <p:sp>
              <p:nvSpPr>
                <p:cNvPr id="85" name="Прямоугольник 232"/>
                <p:cNvSpPr/>
                <p:nvPr userDrawn="1"/>
              </p:nvSpPr>
              <p:spPr bwMode="auto">
                <a:xfrm>
                  <a:off x="6742365" y="2208431"/>
                  <a:ext cx="288000" cy="383999"/>
                </a:xfrm>
                <a:prstGeom prst="rect">
                  <a:avLst/>
                </a:prstGeom>
                <a:solidFill>
                  <a:schemeClr val="accent4">
                    <a:lumMod val="40000"/>
                    <a:lumOff val="60000"/>
                    <a:alpha val="3999"/>
                  </a:schemeClr>
                </a:solidFill>
                <a:ln>
                  <a:noFill/>
                </a:ln>
              </p:spPr>
            </p:sp>
            <p:sp>
              <p:nvSpPr>
                <p:cNvPr id="86" name="Прямоугольник 233"/>
                <p:cNvSpPr/>
                <p:nvPr userDrawn="1"/>
              </p:nvSpPr>
              <p:spPr bwMode="auto">
                <a:xfrm>
                  <a:off x="7029000" y="2208431"/>
                  <a:ext cx="288000" cy="383999"/>
                </a:xfrm>
                <a:prstGeom prst="rect">
                  <a:avLst/>
                </a:prstGeom>
                <a:solidFill>
                  <a:schemeClr val="accent4">
                    <a:lumMod val="40000"/>
                    <a:lumOff val="60000"/>
                    <a:alpha val="23000"/>
                  </a:schemeClr>
                </a:solidFill>
                <a:ln>
                  <a:noFill/>
                </a:ln>
              </p:spPr>
            </p:sp>
            <p:sp>
              <p:nvSpPr>
                <p:cNvPr id="87" name="Прямоугольник 234"/>
                <p:cNvSpPr/>
                <p:nvPr userDrawn="1"/>
              </p:nvSpPr>
              <p:spPr bwMode="auto">
                <a:xfrm>
                  <a:off x="7316206" y="2208431"/>
                  <a:ext cx="288000" cy="383999"/>
                </a:xfrm>
                <a:prstGeom prst="rect">
                  <a:avLst/>
                </a:prstGeom>
                <a:solidFill>
                  <a:schemeClr val="accent4">
                    <a:lumMod val="20000"/>
                    <a:lumOff val="80000"/>
                    <a:alpha val="26999"/>
                  </a:schemeClr>
                </a:solidFill>
                <a:ln>
                  <a:noFill/>
                </a:ln>
              </p:spPr>
            </p:sp>
            <p:sp>
              <p:nvSpPr>
                <p:cNvPr id="88" name="Прямоугольник 235"/>
                <p:cNvSpPr/>
                <p:nvPr userDrawn="1"/>
              </p:nvSpPr>
              <p:spPr bwMode="auto">
                <a:xfrm>
                  <a:off x="6741572" y="2976431"/>
                  <a:ext cx="288000" cy="383999"/>
                </a:xfrm>
                <a:prstGeom prst="rect">
                  <a:avLst/>
                </a:prstGeom>
                <a:solidFill>
                  <a:schemeClr val="accent2">
                    <a:lumMod val="75000"/>
                    <a:alpha val="65000"/>
                  </a:schemeClr>
                </a:solidFill>
                <a:ln>
                  <a:noFill/>
                </a:ln>
              </p:spPr>
            </p:sp>
            <p:sp>
              <p:nvSpPr>
                <p:cNvPr id="89" name="Прямоугольник 236"/>
                <p:cNvSpPr/>
                <p:nvPr userDrawn="1"/>
              </p:nvSpPr>
              <p:spPr bwMode="auto">
                <a:xfrm>
                  <a:off x="7028206" y="2976431"/>
                  <a:ext cx="288000" cy="383999"/>
                </a:xfrm>
                <a:prstGeom prst="rect">
                  <a:avLst/>
                </a:prstGeom>
                <a:solidFill>
                  <a:schemeClr val="accent2">
                    <a:alpha val="0"/>
                  </a:schemeClr>
                </a:solidFill>
                <a:ln>
                  <a:noFill/>
                </a:ln>
              </p:spPr>
            </p:sp>
            <p:sp>
              <p:nvSpPr>
                <p:cNvPr id="90" name="Прямоугольник 237"/>
                <p:cNvSpPr/>
                <p:nvPr userDrawn="1"/>
              </p:nvSpPr>
              <p:spPr bwMode="auto">
                <a:xfrm>
                  <a:off x="7315413" y="2976431"/>
                  <a:ext cx="288000" cy="383999"/>
                </a:xfrm>
                <a:prstGeom prst="rect">
                  <a:avLst/>
                </a:prstGeom>
                <a:solidFill>
                  <a:schemeClr val="accent6">
                    <a:lumMod val="75000"/>
                    <a:alpha val="57000"/>
                  </a:schemeClr>
                </a:solidFill>
                <a:ln>
                  <a:noFill/>
                </a:ln>
              </p:spPr>
            </p:sp>
          </p:grpSp>
        </p:grpSp>
        <p:grpSp>
          <p:nvGrpSpPr>
            <p:cNvPr id="15" name="Группа 240"/>
            <p:cNvGrpSpPr/>
            <p:nvPr userDrawn="1"/>
          </p:nvGrpSpPr>
          <p:grpSpPr bwMode="auto">
            <a:xfrm>
              <a:off x="3999175" y="-7693"/>
              <a:ext cx="859666" cy="1152000"/>
              <a:chOff x="6738966" y="2208431"/>
              <a:chExt cx="865239" cy="1152000"/>
            </a:xfrm>
          </p:grpSpPr>
          <p:sp>
            <p:nvSpPr>
              <p:cNvPr id="69" name="Прямоугольник 289"/>
              <p:cNvSpPr/>
              <p:nvPr userDrawn="1"/>
            </p:nvSpPr>
            <p:spPr bwMode="auto">
              <a:xfrm>
                <a:off x="6739413" y="2208431"/>
                <a:ext cx="864000" cy="1152000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</p:sp>
          <p:grpSp>
            <p:nvGrpSpPr>
              <p:cNvPr id="70" name="Группа 290"/>
              <p:cNvGrpSpPr/>
              <p:nvPr userDrawn="1"/>
            </p:nvGrpSpPr>
            <p:grpSpPr bwMode="auto">
              <a:xfrm>
                <a:off x="6738966" y="2208431"/>
                <a:ext cx="865239" cy="1152000"/>
                <a:chOff x="6738966" y="2208431"/>
                <a:chExt cx="865239" cy="1152000"/>
              </a:xfrm>
            </p:grpSpPr>
            <p:sp>
              <p:nvSpPr>
                <p:cNvPr id="71" name="Прямоугольник 291"/>
                <p:cNvSpPr/>
                <p:nvPr userDrawn="1"/>
              </p:nvSpPr>
              <p:spPr bwMode="auto">
                <a:xfrm>
                  <a:off x="6738966" y="2592432"/>
                  <a:ext cx="288000" cy="383999"/>
                </a:xfrm>
                <a:prstGeom prst="rect">
                  <a:avLst/>
                </a:prstGeom>
                <a:solidFill>
                  <a:schemeClr val="accent5">
                    <a:lumMod val="75000"/>
                    <a:alpha val="45000"/>
                  </a:schemeClr>
                </a:solidFill>
                <a:ln>
                  <a:noFill/>
                </a:ln>
              </p:spPr>
            </p:sp>
            <p:sp>
              <p:nvSpPr>
                <p:cNvPr id="72" name="Прямоугольник 292"/>
                <p:cNvSpPr/>
                <p:nvPr userDrawn="1"/>
              </p:nvSpPr>
              <p:spPr bwMode="auto">
                <a:xfrm>
                  <a:off x="7025600" y="2592432"/>
                  <a:ext cx="288000" cy="383999"/>
                </a:xfrm>
                <a:prstGeom prst="rect">
                  <a:avLst/>
                </a:prstGeom>
                <a:solidFill>
                  <a:schemeClr val="accent5">
                    <a:lumMod val="40000"/>
                    <a:lumOff val="60000"/>
                    <a:alpha val="60000"/>
                  </a:schemeClr>
                </a:solidFill>
                <a:ln>
                  <a:noFill/>
                </a:ln>
              </p:spPr>
            </p:sp>
            <p:sp>
              <p:nvSpPr>
                <p:cNvPr id="73" name="Прямоугольник 293"/>
                <p:cNvSpPr/>
                <p:nvPr userDrawn="1"/>
              </p:nvSpPr>
              <p:spPr bwMode="auto">
                <a:xfrm>
                  <a:off x="7312807" y="2592432"/>
                  <a:ext cx="288000" cy="383999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  <a:alpha val="45000"/>
                  </a:schemeClr>
                </a:solidFill>
                <a:ln>
                  <a:noFill/>
                </a:ln>
              </p:spPr>
            </p:sp>
            <p:sp>
              <p:nvSpPr>
                <p:cNvPr id="74" name="Прямоугольник 294"/>
                <p:cNvSpPr/>
                <p:nvPr userDrawn="1"/>
              </p:nvSpPr>
              <p:spPr bwMode="auto">
                <a:xfrm>
                  <a:off x="6742365" y="2208431"/>
                  <a:ext cx="288000" cy="383999"/>
                </a:xfrm>
                <a:prstGeom prst="rect">
                  <a:avLst/>
                </a:prstGeom>
                <a:solidFill>
                  <a:schemeClr val="accent1">
                    <a:lumMod val="60000"/>
                    <a:lumOff val="40000"/>
                    <a:alpha val="22000"/>
                  </a:schemeClr>
                </a:solidFill>
                <a:ln>
                  <a:noFill/>
                </a:ln>
              </p:spPr>
            </p:sp>
            <p:sp>
              <p:nvSpPr>
                <p:cNvPr id="75" name="Прямоугольник 295"/>
                <p:cNvSpPr/>
                <p:nvPr userDrawn="1"/>
              </p:nvSpPr>
              <p:spPr bwMode="auto">
                <a:xfrm>
                  <a:off x="7029000" y="2208431"/>
                  <a:ext cx="288000" cy="383999"/>
                </a:xfrm>
                <a:prstGeom prst="rect">
                  <a:avLst/>
                </a:prstGeom>
                <a:solidFill>
                  <a:schemeClr val="accent1">
                    <a:lumMod val="60000"/>
                    <a:lumOff val="40000"/>
                    <a:alpha val="0"/>
                  </a:schemeClr>
                </a:solidFill>
                <a:ln>
                  <a:noFill/>
                </a:ln>
              </p:spPr>
            </p:sp>
            <p:sp>
              <p:nvSpPr>
                <p:cNvPr id="76" name="Прямоугольник 296"/>
                <p:cNvSpPr/>
                <p:nvPr userDrawn="1"/>
              </p:nvSpPr>
              <p:spPr bwMode="auto">
                <a:xfrm>
                  <a:off x="7316206" y="2208431"/>
                  <a:ext cx="288000" cy="383999"/>
                </a:xfrm>
                <a:prstGeom prst="rect">
                  <a:avLst/>
                </a:prstGeom>
                <a:solidFill>
                  <a:schemeClr val="accent1">
                    <a:lumMod val="60000"/>
                    <a:lumOff val="40000"/>
                    <a:alpha val="50000"/>
                  </a:schemeClr>
                </a:solidFill>
                <a:ln>
                  <a:noFill/>
                </a:ln>
              </p:spPr>
            </p:sp>
            <p:sp>
              <p:nvSpPr>
                <p:cNvPr id="77" name="Прямоугольник 297"/>
                <p:cNvSpPr/>
                <p:nvPr userDrawn="1"/>
              </p:nvSpPr>
              <p:spPr bwMode="auto">
                <a:xfrm>
                  <a:off x="6741572" y="2976431"/>
                  <a:ext cx="288000" cy="383999"/>
                </a:xfrm>
                <a:prstGeom prst="rect">
                  <a:avLst/>
                </a:pr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</p:sp>
            <p:sp>
              <p:nvSpPr>
                <p:cNvPr id="78" name="Прямоугольник 298"/>
                <p:cNvSpPr/>
                <p:nvPr userDrawn="1"/>
              </p:nvSpPr>
              <p:spPr bwMode="auto">
                <a:xfrm>
                  <a:off x="7028206" y="2976431"/>
                  <a:ext cx="288000" cy="383999"/>
                </a:xfrm>
                <a:prstGeom prst="rect">
                  <a:avLst/>
                </a:prstGeom>
                <a:solidFill>
                  <a:schemeClr val="tx2">
                    <a:lumMod val="75000"/>
                    <a:alpha val="0"/>
                  </a:schemeClr>
                </a:solidFill>
                <a:ln>
                  <a:noFill/>
                </a:ln>
              </p:spPr>
            </p:sp>
            <p:sp>
              <p:nvSpPr>
                <p:cNvPr id="79" name="Прямоугольник 299"/>
                <p:cNvSpPr/>
                <p:nvPr userDrawn="1"/>
              </p:nvSpPr>
              <p:spPr bwMode="auto">
                <a:xfrm>
                  <a:off x="7315413" y="2976431"/>
                  <a:ext cx="288000" cy="383999"/>
                </a:xfrm>
                <a:prstGeom prst="rect">
                  <a:avLst/>
                </a:prstGeom>
                <a:solidFill>
                  <a:schemeClr val="tx2">
                    <a:lumMod val="75000"/>
                    <a:alpha val="20000"/>
                  </a:schemeClr>
                </a:solidFill>
                <a:ln>
                  <a:noFill/>
                </a:ln>
              </p:spPr>
            </p:sp>
          </p:grpSp>
        </p:grpSp>
        <p:grpSp>
          <p:nvGrpSpPr>
            <p:cNvPr id="16" name="Группа 241"/>
            <p:cNvGrpSpPr/>
            <p:nvPr userDrawn="1"/>
          </p:nvGrpSpPr>
          <p:grpSpPr bwMode="auto">
            <a:xfrm>
              <a:off x="3141184" y="-11207"/>
              <a:ext cx="859222" cy="1152000"/>
              <a:chOff x="6739413" y="2208431"/>
              <a:chExt cx="864792" cy="1152000"/>
            </a:xfrm>
          </p:grpSpPr>
          <p:sp>
            <p:nvSpPr>
              <p:cNvPr id="58" name="Прямоугольник 278"/>
              <p:cNvSpPr/>
              <p:nvPr userDrawn="1"/>
            </p:nvSpPr>
            <p:spPr bwMode="auto">
              <a:xfrm>
                <a:off x="6739413" y="2208431"/>
                <a:ext cx="864000" cy="1152000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</p:sp>
          <p:grpSp>
            <p:nvGrpSpPr>
              <p:cNvPr id="59" name="Группа 279"/>
              <p:cNvGrpSpPr/>
              <p:nvPr userDrawn="1"/>
            </p:nvGrpSpPr>
            <p:grpSpPr bwMode="auto">
              <a:xfrm>
                <a:off x="6741572" y="2208431"/>
                <a:ext cx="862633" cy="1152000"/>
                <a:chOff x="6741572" y="2208431"/>
                <a:chExt cx="862633" cy="1152000"/>
              </a:xfrm>
            </p:grpSpPr>
            <p:sp>
              <p:nvSpPr>
                <p:cNvPr id="60" name="Прямоугольник 280"/>
                <p:cNvSpPr/>
                <p:nvPr userDrawn="1"/>
              </p:nvSpPr>
              <p:spPr bwMode="auto">
                <a:xfrm>
                  <a:off x="6742365" y="2592432"/>
                  <a:ext cx="288000" cy="383999"/>
                </a:xfrm>
                <a:prstGeom prst="rect">
                  <a:avLst/>
                </a:prstGeom>
                <a:solidFill>
                  <a:schemeClr val="accent5">
                    <a:lumMod val="75000"/>
                    <a:alpha val="20000"/>
                  </a:schemeClr>
                </a:solidFill>
                <a:ln>
                  <a:noFill/>
                </a:ln>
              </p:spPr>
            </p:sp>
            <p:sp>
              <p:nvSpPr>
                <p:cNvPr id="61" name="Прямоугольник 281"/>
                <p:cNvSpPr/>
                <p:nvPr userDrawn="1"/>
              </p:nvSpPr>
              <p:spPr bwMode="auto">
                <a:xfrm>
                  <a:off x="7029000" y="2592432"/>
                  <a:ext cx="288000" cy="383999"/>
                </a:xfrm>
                <a:prstGeom prst="rect">
                  <a:avLst/>
                </a:prstGeom>
                <a:solidFill>
                  <a:schemeClr val="accent5">
                    <a:lumMod val="40000"/>
                    <a:lumOff val="60000"/>
                    <a:alpha val="40000"/>
                  </a:schemeClr>
                </a:solidFill>
                <a:ln>
                  <a:noFill/>
                </a:ln>
              </p:spPr>
            </p:sp>
            <p:sp>
              <p:nvSpPr>
                <p:cNvPr id="62" name="Прямоугольник 282"/>
                <p:cNvSpPr/>
                <p:nvPr userDrawn="1"/>
              </p:nvSpPr>
              <p:spPr bwMode="auto">
                <a:xfrm>
                  <a:off x="7316206" y="2592432"/>
                  <a:ext cx="288000" cy="383999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  <a:alpha val="30000"/>
                  </a:schemeClr>
                </a:solidFill>
                <a:ln>
                  <a:noFill/>
                </a:ln>
              </p:spPr>
            </p:sp>
            <p:sp>
              <p:nvSpPr>
                <p:cNvPr id="63" name="Прямоугольник 283"/>
                <p:cNvSpPr/>
                <p:nvPr userDrawn="1"/>
              </p:nvSpPr>
              <p:spPr bwMode="auto">
                <a:xfrm>
                  <a:off x="6742365" y="2208431"/>
                  <a:ext cx="288000" cy="383999"/>
                </a:xfrm>
                <a:prstGeom prst="rect">
                  <a:avLst/>
                </a:prstGeom>
                <a:solidFill>
                  <a:schemeClr val="accent3">
                    <a:lumMod val="20000"/>
                    <a:lumOff val="80000"/>
                    <a:alpha val="22000"/>
                  </a:schemeClr>
                </a:solidFill>
                <a:ln>
                  <a:noFill/>
                </a:ln>
              </p:spPr>
            </p:sp>
            <p:sp>
              <p:nvSpPr>
                <p:cNvPr id="64" name="Прямоугольник 284"/>
                <p:cNvSpPr/>
                <p:nvPr userDrawn="1"/>
              </p:nvSpPr>
              <p:spPr bwMode="auto">
                <a:xfrm>
                  <a:off x="7029000" y="2208431"/>
                  <a:ext cx="288000" cy="383999"/>
                </a:xfrm>
                <a:prstGeom prst="rect">
                  <a:avLst/>
                </a:prstGeom>
                <a:solidFill>
                  <a:schemeClr val="accent3">
                    <a:lumMod val="20000"/>
                    <a:lumOff val="80000"/>
                    <a:alpha val="0"/>
                  </a:schemeClr>
                </a:solidFill>
                <a:ln>
                  <a:noFill/>
                </a:ln>
              </p:spPr>
            </p:sp>
            <p:sp>
              <p:nvSpPr>
                <p:cNvPr id="65" name="Прямоугольник 285"/>
                <p:cNvSpPr/>
                <p:nvPr userDrawn="1"/>
              </p:nvSpPr>
              <p:spPr bwMode="auto">
                <a:xfrm>
                  <a:off x="7316206" y="2208431"/>
                  <a:ext cx="288000" cy="383999"/>
                </a:xfrm>
                <a:prstGeom prst="rect">
                  <a:avLst/>
                </a:prstGeom>
                <a:solidFill>
                  <a:schemeClr val="accent3">
                    <a:lumMod val="20000"/>
                    <a:lumOff val="80000"/>
                    <a:alpha val="50000"/>
                  </a:schemeClr>
                </a:solidFill>
                <a:ln>
                  <a:noFill/>
                </a:ln>
              </p:spPr>
            </p:sp>
            <p:sp>
              <p:nvSpPr>
                <p:cNvPr id="66" name="Прямоугольник 286"/>
                <p:cNvSpPr/>
                <p:nvPr userDrawn="1"/>
              </p:nvSpPr>
              <p:spPr bwMode="auto">
                <a:xfrm>
                  <a:off x="6741572" y="2976431"/>
                  <a:ext cx="288000" cy="383999"/>
                </a:xfrm>
                <a:prstGeom prst="rect">
                  <a:avLst/>
                </a:prstGeom>
                <a:solidFill>
                  <a:schemeClr val="accent3">
                    <a:lumMod val="50000"/>
                    <a:alpha val="20000"/>
                  </a:schemeClr>
                </a:solidFill>
                <a:ln>
                  <a:noFill/>
                </a:ln>
              </p:spPr>
            </p:sp>
            <p:sp>
              <p:nvSpPr>
                <p:cNvPr id="67" name="Прямоугольник 287"/>
                <p:cNvSpPr/>
                <p:nvPr userDrawn="1"/>
              </p:nvSpPr>
              <p:spPr bwMode="auto">
                <a:xfrm>
                  <a:off x="7028206" y="2976431"/>
                  <a:ext cx="288000" cy="383999"/>
                </a:xfrm>
                <a:prstGeom prst="rect">
                  <a:avLst/>
                </a:prstGeom>
                <a:solidFill>
                  <a:schemeClr val="accent3">
                    <a:lumMod val="75000"/>
                  </a:schemeClr>
                </a:solidFill>
                <a:ln>
                  <a:noFill/>
                </a:ln>
              </p:spPr>
            </p:sp>
            <p:sp>
              <p:nvSpPr>
                <p:cNvPr id="68" name="Прямоугольник 288"/>
                <p:cNvSpPr/>
                <p:nvPr userDrawn="1"/>
              </p:nvSpPr>
              <p:spPr bwMode="auto">
                <a:xfrm>
                  <a:off x="7315413" y="2976431"/>
                  <a:ext cx="288000" cy="383999"/>
                </a:xfrm>
                <a:prstGeom prst="rect">
                  <a:avLst/>
                </a:prstGeom>
                <a:solidFill>
                  <a:schemeClr val="accent3">
                    <a:lumMod val="75000"/>
                    <a:alpha val="20000"/>
                  </a:schemeClr>
                </a:solidFill>
                <a:ln>
                  <a:noFill/>
                </a:ln>
              </p:spPr>
            </p:sp>
          </p:grpSp>
        </p:grpSp>
        <p:grpSp>
          <p:nvGrpSpPr>
            <p:cNvPr id="17" name="Группа 242"/>
            <p:cNvGrpSpPr/>
            <p:nvPr userDrawn="1"/>
          </p:nvGrpSpPr>
          <p:grpSpPr bwMode="auto">
            <a:xfrm>
              <a:off x="2281961" y="-7693"/>
              <a:ext cx="861811" cy="1152000"/>
              <a:chOff x="6739413" y="2208431"/>
              <a:chExt cx="867398" cy="1152000"/>
            </a:xfrm>
          </p:grpSpPr>
          <p:sp>
            <p:nvSpPr>
              <p:cNvPr id="47" name="Прямоугольник 267"/>
              <p:cNvSpPr/>
              <p:nvPr userDrawn="1"/>
            </p:nvSpPr>
            <p:spPr bwMode="auto">
              <a:xfrm>
                <a:off x="6739413" y="2208431"/>
                <a:ext cx="864000" cy="1152000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</p:sp>
          <p:grpSp>
            <p:nvGrpSpPr>
              <p:cNvPr id="48" name="Группа 268"/>
              <p:cNvGrpSpPr/>
              <p:nvPr userDrawn="1"/>
            </p:nvGrpSpPr>
            <p:grpSpPr bwMode="auto">
              <a:xfrm>
                <a:off x="6741572" y="2208431"/>
                <a:ext cx="865239" cy="1152000"/>
                <a:chOff x="6741572" y="2208431"/>
                <a:chExt cx="865239" cy="1152000"/>
              </a:xfrm>
            </p:grpSpPr>
            <p:sp>
              <p:nvSpPr>
                <p:cNvPr id="49" name="Прямоугольник 269"/>
                <p:cNvSpPr/>
                <p:nvPr userDrawn="1"/>
              </p:nvSpPr>
              <p:spPr bwMode="auto">
                <a:xfrm>
                  <a:off x="6742365" y="2592432"/>
                  <a:ext cx="288000" cy="383999"/>
                </a:xfrm>
                <a:prstGeom prst="rect">
                  <a:avLst/>
                </a:prstGeom>
                <a:solidFill>
                  <a:schemeClr val="accent6">
                    <a:lumMod val="60000"/>
                    <a:lumOff val="40000"/>
                    <a:alpha val="70000"/>
                  </a:schemeClr>
                </a:solidFill>
                <a:ln>
                  <a:noFill/>
                </a:ln>
              </p:spPr>
            </p:sp>
            <p:sp>
              <p:nvSpPr>
                <p:cNvPr id="50" name="Прямоугольник 270"/>
                <p:cNvSpPr/>
                <p:nvPr userDrawn="1"/>
              </p:nvSpPr>
              <p:spPr bwMode="auto">
                <a:xfrm>
                  <a:off x="7029000" y="2592432"/>
                  <a:ext cx="288000" cy="383999"/>
                </a:xfrm>
                <a:prstGeom prst="rect">
                  <a:avLst/>
                </a:prstGeom>
                <a:solidFill>
                  <a:schemeClr val="accent2">
                    <a:lumMod val="20000"/>
                    <a:lumOff val="80000"/>
                    <a:alpha val="62000"/>
                  </a:schemeClr>
                </a:solidFill>
                <a:ln>
                  <a:noFill/>
                </a:ln>
              </p:spPr>
            </p:sp>
            <p:sp>
              <p:nvSpPr>
                <p:cNvPr id="51" name="Прямоугольник 271"/>
                <p:cNvSpPr/>
                <p:nvPr userDrawn="1"/>
              </p:nvSpPr>
              <p:spPr bwMode="auto">
                <a:xfrm>
                  <a:off x="7316206" y="2592432"/>
                  <a:ext cx="288000" cy="383999"/>
                </a:xfrm>
                <a:prstGeom prst="rect">
                  <a:avLst/>
                </a:prstGeom>
                <a:solidFill>
                  <a:schemeClr val="accent6">
                    <a:lumMod val="60000"/>
                    <a:lumOff val="40000"/>
                    <a:alpha val="55000"/>
                  </a:schemeClr>
                </a:solidFill>
                <a:ln>
                  <a:noFill/>
                </a:ln>
              </p:spPr>
            </p:sp>
            <p:sp>
              <p:nvSpPr>
                <p:cNvPr id="52" name="Прямоугольник 272"/>
                <p:cNvSpPr/>
                <p:nvPr userDrawn="1"/>
              </p:nvSpPr>
              <p:spPr bwMode="auto">
                <a:xfrm>
                  <a:off x="6742365" y="2208431"/>
                  <a:ext cx="288000" cy="383999"/>
                </a:xfrm>
                <a:prstGeom prst="rect">
                  <a:avLst/>
                </a:prstGeom>
                <a:solidFill>
                  <a:schemeClr val="accent2">
                    <a:lumMod val="75000"/>
                    <a:alpha val="46000"/>
                  </a:schemeClr>
                </a:solidFill>
                <a:ln>
                  <a:noFill/>
                </a:ln>
              </p:spPr>
            </p:sp>
            <p:sp>
              <p:nvSpPr>
                <p:cNvPr id="53" name="Прямоугольник 273"/>
                <p:cNvSpPr/>
                <p:nvPr userDrawn="1"/>
              </p:nvSpPr>
              <p:spPr bwMode="auto">
                <a:xfrm>
                  <a:off x="7029000" y="2208431"/>
                  <a:ext cx="288000" cy="383999"/>
                </a:xfrm>
                <a:prstGeom prst="rect">
                  <a:avLst/>
                </a:prstGeom>
                <a:solidFill>
                  <a:schemeClr val="accent2">
                    <a:lumMod val="60000"/>
                    <a:lumOff val="40000"/>
                    <a:alpha val="30000"/>
                  </a:schemeClr>
                </a:solidFill>
                <a:ln>
                  <a:noFill/>
                </a:ln>
              </p:spPr>
            </p:sp>
            <p:sp>
              <p:nvSpPr>
                <p:cNvPr id="54" name="Прямоугольник 274"/>
                <p:cNvSpPr/>
                <p:nvPr userDrawn="1"/>
              </p:nvSpPr>
              <p:spPr bwMode="auto">
                <a:xfrm>
                  <a:off x="7316206" y="2208431"/>
                  <a:ext cx="288000" cy="383999"/>
                </a:xfrm>
                <a:prstGeom prst="rect">
                  <a:avLst/>
                </a:prstGeom>
                <a:solidFill>
                  <a:schemeClr val="accent2">
                    <a:lumMod val="40000"/>
                    <a:lumOff val="60000"/>
                    <a:alpha val="76000"/>
                  </a:schemeClr>
                </a:solidFill>
                <a:ln>
                  <a:noFill/>
                </a:ln>
              </p:spPr>
            </p:sp>
            <p:sp>
              <p:nvSpPr>
                <p:cNvPr id="55" name="Прямоугольник 275"/>
                <p:cNvSpPr/>
                <p:nvPr userDrawn="1"/>
              </p:nvSpPr>
              <p:spPr bwMode="auto">
                <a:xfrm>
                  <a:off x="6741572" y="2976431"/>
                  <a:ext cx="288000" cy="383999"/>
                </a:xfrm>
                <a:prstGeom prst="rect">
                  <a:avLst/>
                </a:prstGeom>
                <a:solidFill>
                  <a:schemeClr val="accent6">
                    <a:lumMod val="75000"/>
                    <a:alpha val="30000"/>
                  </a:schemeClr>
                </a:solidFill>
                <a:ln>
                  <a:noFill/>
                </a:ln>
              </p:spPr>
            </p:sp>
            <p:sp>
              <p:nvSpPr>
                <p:cNvPr id="56" name="Прямоугольник 276"/>
                <p:cNvSpPr/>
                <p:nvPr userDrawn="1"/>
              </p:nvSpPr>
              <p:spPr bwMode="auto">
                <a:xfrm>
                  <a:off x="7028206" y="2976431"/>
                  <a:ext cx="288000" cy="383999"/>
                </a:xfrm>
                <a:prstGeom prst="rect">
                  <a:avLst/>
                </a:prstGeom>
                <a:solidFill>
                  <a:schemeClr val="accent6">
                    <a:lumMod val="75000"/>
                    <a:alpha val="50000"/>
                  </a:schemeClr>
                </a:solidFill>
                <a:ln>
                  <a:noFill/>
                </a:ln>
              </p:spPr>
            </p:sp>
            <p:sp>
              <p:nvSpPr>
                <p:cNvPr id="57" name="Прямоугольник 277"/>
                <p:cNvSpPr/>
                <p:nvPr userDrawn="1"/>
              </p:nvSpPr>
              <p:spPr bwMode="auto">
                <a:xfrm>
                  <a:off x="7318812" y="2976431"/>
                  <a:ext cx="288000" cy="383999"/>
                </a:xfrm>
                <a:prstGeom prst="rect">
                  <a:avLst/>
                </a:prstGeom>
                <a:solidFill>
                  <a:schemeClr val="accent6">
                    <a:lumMod val="75000"/>
                    <a:alpha val="20000"/>
                  </a:schemeClr>
                </a:solidFill>
                <a:ln>
                  <a:noFill/>
                </a:ln>
              </p:spPr>
            </p:sp>
          </p:grpSp>
        </p:grpSp>
        <p:grpSp>
          <p:nvGrpSpPr>
            <p:cNvPr id="18" name="Группа 243"/>
            <p:cNvGrpSpPr/>
            <p:nvPr userDrawn="1"/>
          </p:nvGrpSpPr>
          <p:grpSpPr bwMode="auto">
            <a:xfrm>
              <a:off x="1425366" y="-11207"/>
              <a:ext cx="859222" cy="1152000"/>
              <a:chOff x="6739413" y="2208431"/>
              <a:chExt cx="864792" cy="1152000"/>
            </a:xfrm>
          </p:grpSpPr>
          <p:sp>
            <p:nvSpPr>
              <p:cNvPr id="36" name="Прямоугольник 256"/>
              <p:cNvSpPr/>
              <p:nvPr userDrawn="1"/>
            </p:nvSpPr>
            <p:spPr bwMode="auto">
              <a:xfrm>
                <a:off x="6739413" y="2208431"/>
                <a:ext cx="864000" cy="11520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</p:sp>
          <p:grpSp>
            <p:nvGrpSpPr>
              <p:cNvPr id="37" name="Группа 257"/>
              <p:cNvGrpSpPr/>
              <p:nvPr userDrawn="1"/>
            </p:nvGrpSpPr>
            <p:grpSpPr bwMode="auto">
              <a:xfrm>
                <a:off x="6741572" y="2208431"/>
                <a:ext cx="862633" cy="1152000"/>
                <a:chOff x="6741572" y="2208431"/>
                <a:chExt cx="862633" cy="1152000"/>
              </a:xfrm>
            </p:grpSpPr>
            <p:sp>
              <p:nvSpPr>
                <p:cNvPr id="38" name="Прямоугольник 258"/>
                <p:cNvSpPr/>
                <p:nvPr userDrawn="1"/>
              </p:nvSpPr>
              <p:spPr bwMode="auto">
                <a:xfrm>
                  <a:off x="6742365" y="2592432"/>
                  <a:ext cx="288000" cy="383999"/>
                </a:xfrm>
                <a:prstGeom prst="rect">
                  <a:avLst/>
                </a:prstGeom>
                <a:solidFill>
                  <a:schemeClr val="accent4">
                    <a:lumMod val="75000"/>
                    <a:alpha val="76000"/>
                  </a:schemeClr>
                </a:solidFill>
                <a:ln>
                  <a:noFill/>
                </a:ln>
              </p:spPr>
            </p:sp>
            <p:sp>
              <p:nvSpPr>
                <p:cNvPr id="39" name="Прямоугольник 259"/>
                <p:cNvSpPr/>
                <p:nvPr userDrawn="1"/>
              </p:nvSpPr>
              <p:spPr bwMode="auto">
                <a:xfrm>
                  <a:off x="7029000" y="2592432"/>
                  <a:ext cx="288000" cy="383999"/>
                </a:xfrm>
                <a:prstGeom prst="rect">
                  <a:avLst/>
                </a:prstGeom>
                <a:solidFill>
                  <a:schemeClr val="accent5">
                    <a:lumMod val="40000"/>
                    <a:lumOff val="60000"/>
                    <a:alpha val="38000"/>
                  </a:schemeClr>
                </a:solidFill>
                <a:ln>
                  <a:noFill/>
                </a:ln>
              </p:spPr>
            </p:sp>
            <p:sp>
              <p:nvSpPr>
                <p:cNvPr id="40" name="Прямоугольник 260"/>
                <p:cNvSpPr/>
                <p:nvPr userDrawn="1"/>
              </p:nvSpPr>
              <p:spPr bwMode="auto">
                <a:xfrm>
                  <a:off x="7316206" y="2592432"/>
                  <a:ext cx="288000" cy="383999"/>
                </a:xfrm>
                <a:prstGeom prst="rect">
                  <a:avLst/>
                </a:prstGeom>
                <a:solidFill>
                  <a:schemeClr val="accent1">
                    <a:lumMod val="75000"/>
                    <a:alpha val="24000"/>
                  </a:schemeClr>
                </a:solidFill>
                <a:ln>
                  <a:noFill/>
                </a:ln>
              </p:spPr>
            </p:sp>
            <p:sp>
              <p:nvSpPr>
                <p:cNvPr id="41" name="Прямоугольник 261"/>
                <p:cNvSpPr/>
                <p:nvPr userDrawn="1"/>
              </p:nvSpPr>
              <p:spPr bwMode="auto">
                <a:xfrm>
                  <a:off x="6742365" y="2208431"/>
                  <a:ext cx="288000" cy="383999"/>
                </a:xfrm>
                <a:prstGeom prst="rect">
                  <a:avLst/>
                </a:prstGeom>
                <a:solidFill>
                  <a:schemeClr val="accent1">
                    <a:lumMod val="60000"/>
                    <a:lumOff val="40000"/>
                    <a:alpha val="35000"/>
                  </a:schemeClr>
                </a:solidFill>
                <a:ln>
                  <a:noFill/>
                </a:ln>
              </p:spPr>
            </p:sp>
            <p:sp>
              <p:nvSpPr>
                <p:cNvPr id="42" name="Прямоугольник 262"/>
                <p:cNvSpPr/>
                <p:nvPr userDrawn="1"/>
              </p:nvSpPr>
              <p:spPr bwMode="auto">
                <a:xfrm>
                  <a:off x="7029000" y="2208431"/>
                  <a:ext cx="288000" cy="383999"/>
                </a:xfrm>
                <a:prstGeom prst="rect">
                  <a:avLst/>
                </a:prstGeom>
                <a:solidFill>
                  <a:schemeClr val="accent1">
                    <a:lumMod val="60000"/>
                    <a:lumOff val="40000"/>
                    <a:alpha val="0"/>
                  </a:schemeClr>
                </a:solidFill>
                <a:ln>
                  <a:noFill/>
                </a:ln>
              </p:spPr>
            </p:sp>
            <p:sp>
              <p:nvSpPr>
                <p:cNvPr id="43" name="Прямоугольник 263"/>
                <p:cNvSpPr/>
                <p:nvPr userDrawn="1"/>
              </p:nvSpPr>
              <p:spPr bwMode="auto">
                <a:xfrm>
                  <a:off x="7316206" y="2208431"/>
                  <a:ext cx="288000" cy="383999"/>
                </a:xfrm>
                <a:prstGeom prst="rect">
                  <a:avLst/>
                </a:prstGeom>
                <a:solidFill>
                  <a:schemeClr val="accent1">
                    <a:lumMod val="60000"/>
                    <a:lumOff val="40000"/>
                    <a:alpha val="50000"/>
                  </a:schemeClr>
                </a:solidFill>
                <a:ln>
                  <a:noFill/>
                </a:ln>
              </p:spPr>
            </p:sp>
            <p:sp>
              <p:nvSpPr>
                <p:cNvPr id="44" name="Прямоугольник 264"/>
                <p:cNvSpPr/>
                <p:nvPr userDrawn="1"/>
              </p:nvSpPr>
              <p:spPr bwMode="auto">
                <a:xfrm>
                  <a:off x="6741572" y="2976431"/>
                  <a:ext cx="288000" cy="383999"/>
                </a:xfrm>
                <a:prstGeom prst="rect">
                  <a:avLst/>
                </a:prstGeom>
                <a:solidFill>
                  <a:schemeClr val="accent1">
                    <a:lumMod val="40000"/>
                    <a:lumOff val="60000"/>
                    <a:alpha val="25000"/>
                  </a:schemeClr>
                </a:solidFill>
                <a:ln>
                  <a:noFill/>
                </a:ln>
              </p:spPr>
            </p:sp>
            <p:sp>
              <p:nvSpPr>
                <p:cNvPr id="45" name="Прямоугольник 265"/>
                <p:cNvSpPr/>
                <p:nvPr userDrawn="1"/>
              </p:nvSpPr>
              <p:spPr bwMode="auto">
                <a:xfrm>
                  <a:off x="7028206" y="2976431"/>
                  <a:ext cx="288000" cy="383999"/>
                </a:xfrm>
                <a:prstGeom prst="rect">
                  <a:avLst/>
                </a:prstGeom>
                <a:solidFill>
                  <a:schemeClr val="tx2">
                    <a:lumMod val="60000"/>
                    <a:lumOff val="40000"/>
                    <a:alpha val="3999"/>
                  </a:schemeClr>
                </a:solidFill>
                <a:ln>
                  <a:noFill/>
                </a:ln>
              </p:spPr>
            </p:sp>
            <p:sp>
              <p:nvSpPr>
                <p:cNvPr id="46" name="Прямоугольник 266"/>
                <p:cNvSpPr/>
                <p:nvPr userDrawn="1"/>
              </p:nvSpPr>
              <p:spPr bwMode="auto">
                <a:xfrm>
                  <a:off x="7315413" y="2976431"/>
                  <a:ext cx="288000" cy="383999"/>
                </a:xfrm>
                <a:prstGeom prst="rect">
                  <a:avLst/>
                </a:prstGeom>
                <a:solidFill>
                  <a:schemeClr val="accent4">
                    <a:lumMod val="40000"/>
                    <a:lumOff val="60000"/>
                    <a:alpha val="29000"/>
                  </a:schemeClr>
                </a:solidFill>
                <a:ln>
                  <a:noFill/>
                </a:ln>
              </p:spPr>
            </p:sp>
          </p:grpSp>
        </p:grpSp>
        <p:grpSp>
          <p:nvGrpSpPr>
            <p:cNvPr id="19" name="Group 3"/>
            <p:cNvGrpSpPr/>
            <p:nvPr userDrawn="1"/>
          </p:nvGrpSpPr>
          <p:grpSpPr bwMode="auto">
            <a:xfrm>
              <a:off x="572238" y="-11207"/>
              <a:ext cx="856289" cy="1156798"/>
              <a:chOff x="572238" y="-11207"/>
              <a:chExt cx="856289" cy="1156798"/>
            </a:xfrm>
          </p:grpSpPr>
          <p:sp>
            <p:nvSpPr>
              <p:cNvPr id="27" name="Прямоугольник 247"/>
              <p:cNvSpPr/>
              <p:nvPr userDrawn="1"/>
            </p:nvSpPr>
            <p:spPr bwMode="auto">
              <a:xfrm>
                <a:off x="572238" y="372791"/>
                <a:ext cx="286144" cy="383999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  <a:alpha val="48000"/>
                </a:schemeClr>
              </a:solidFill>
              <a:ln>
                <a:noFill/>
              </a:ln>
            </p:spPr>
          </p:sp>
          <p:sp>
            <p:nvSpPr>
              <p:cNvPr id="28" name="Прямоугольник 248"/>
              <p:cNvSpPr/>
              <p:nvPr userDrawn="1"/>
            </p:nvSpPr>
            <p:spPr bwMode="auto">
              <a:xfrm>
                <a:off x="857026" y="372791"/>
                <a:ext cx="286144" cy="383999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  <a:alpha val="29000"/>
                </a:schemeClr>
              </a:solidFill>
              <a:ln>
                <a:noFill/>
              </a:ln>
            </p:spPr>
          </p:sp>
          <p:sp>
            <p:nvSpPr>
              <p:cNvPr id="29" name="Прямоугольник 249"/>
              <p:cNvSpPr/>
              <p:nvPr userDrawn="1"/>
            </p:nvSpPr>
            <p:spPr bwMode="auto">
              <a:xfrm>
                <a:off x="1142383" y="372791"/>
                <a:ext cx="286144" cy="383999"/>
              </a:xfrm>
              <a:prstGeom prst="rect">
                <a:avLst/>
              </a:prstGeom>
              <a:solidFill>
                <a:schemeClr val="accent2">
                  <a:lumMod val="75000"/>
                  <a:alpha val="15999"/>
                </a:schemeClr>
              </a:solidFill>
              <a:ln>
                <a:noFill/>
              </a:ln>
            </p:spPr>
          </p:sp>
          <p:sp>
            <p:nvSpPr>
              <p:cNvPr id="30" name="Прямоугольник 250"/>
              <p:cNvSpPr/>
              <p:nvPr userDrawn="1"/>
            </p:nvSpPr>
            <p:spPr bwMode="auto">
              <a:xfrm>
                <a:off x="572238" y="-11207"/>
                <a:ext cx="286144" cy="383999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  <a:alpha val="3999"/>
                </a:schemeClr>
              </a:solidFill>
              <a:ln>
                <a:noFill/>
              </a:ln>
            </p:spPr>
          </p:sp>
          <p:sp>
            <p:nvSpPr>
              <p:cNvPr id="31" name="Прямоугольник 251"/>
              <p:cNvSpPr/>
              <p:nvPr userDrawn="1"/>
            </p:nvSpPr>
            <p:spPr bwMode="auto">
              <a:xfrm>
                <a:off x="857026" y="-11207"/>
                <a:ext cx="286144" cy="383999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  <a:alpha val="23000"/>
                </a:schemeClr>
              </a:solidFill>
              <a:ln>
                <a:noFill/>
              </a:ln>
            </p:spPr>
          </p:sp>
          <p:sp>
            <p:nvSpPr>
              <p:cNvPr id="32" name="Прямоугольник 252"/>
              <p:cNvSpPr/>
              <p:nvPr userDrawn="1"/>
            </p:nvSpPr>
            <p:spPr bwMode="auto">
              <a:xfrm>
                <a:off x="1142383" y="-11207"/>
                <a:ext cx="286144" cy="383999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  <a:alpha val="26999"/>
                </a:schemeClr>
              </a:solidFill>
              <a:ln>
                <a:noFill/>
              </a:ln>
            </p:spPr>
          </p:sp>
          <p:sp>
            <p:nvSpPr>
              <p:cNvPr id="33" name="Прямоугольник 253"/>
              <p:cNvSpPr/>
              <p:nvPr userDrawn="1"/>
            </p:nvSpPr>
            <p:spPr bwMode="auto">
              <a:xfrm>
                <a:off x="574376" y="761590"/>
                <a:ext cx="286144" cy="383999"/>
              </a:xfrm>
              <a:prstGeom prst="rect">
                <a:avLst/>
              </a:prstGeom>
              <a:solidFill>
                <a:schemeClr val="accent2">
                  <a:lumMod val="75000"/>
                  <a:alpha val="65000"/>
                </a:schemeClr>
              </a:solidFill>
              <a:ln>
                <a:noFill/>
              </a:ln>
            </p:spPr>
          </p:sp>
          <p:sp>
            <p:nvSpPr>
              <p:cNvPr id="34" name="Прямоугольник 254"/>
              <p:cNvSpPr/>
              <p:nvPr userDrawn="1"/>
            </p:nvSpPr>
            <p:spPr bwMode="auto">
              <a:xfrm>
                <a:off x="856238" y="756792"/>
                <a:ext cx="286144" cy="383999"/>
              </a:xfrm>
              <a:prstGeom prst="rect">
                <a:avLst/>
              </a:prstGeom>
              <a:solidFill>
                <a:schemeClr val="accent2">
                  <a:alpha val="0"/>
                </a:schemeClr>
              </a:solidFill>
              <a:ln>
                <a:noFill/>
              </a:ln>
            </p:spPr>
          </p:sp>
          <p:sp>
            <p:nvSpPr>
              <p:cNvPr id="35" name="Прямоугольник 255"/>
              <p:cNvSpPr/>
              <p:nvPr userDrawn="1"/>
            </p:nvSpPr>
            <p:spPr bwMode="auto">
              <a:xfrm>
                <a:off x="1141596" y="756792"/>
                <a:ext cx="286144" cy="383999"/>
              </a:xfrm>
              <a:prstGeom prst="rect">
                <a:avLst/>
              </a:prstGeom>
              <a:solidFill>
                <a:schemeClr val="accent6">
                  <a:lumMod val="75000"/>
                  <a:alpha val="57000"/>
                </a:schemeClr>
              </a:solidFill>
              <a:ln>
                <a:noFill/>
              </a:ln>
            </p:spPr>
          </p:sp>
        </p:grpSp>
        <p:grpSp>
          <p:nvGrpSpPr>
            <p:cNvPr id="20" name="Группа 351"/>
            <p:cNvGrpSpPr/>
            <p:nvPr userDrawn="1"/>
          </p:nvGrpSpPr>
          <p:grpSpPr bwMode="auto">
            <a:xfrm>
              <a:off x="0" y="-7479"/>
              <a:ext cx="574878" cy="1148271"/>
              <a:chOff x="7025600" y="2208431"/>
              <a:chExt cx="578605" cy="1152000"/>
            </a:xfrm>
          </p:grpSpPr>
          <p:sp>
            <p:nvSpPr>
              <p:cNvPr id="21" name="Прямоугольник 353"/>
              <p:cNvSpPr/>
              <p:nvPr userDrawn="1"/>
            </p:nvSpPr>
            <p:spPr bwMode="auto">
              <a:xfrm>
                <a:off x="7025600" y="2592432"/>
                <a:ext cx="288000" cy="383999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  <a:alpha val="60000"/>
                </a:schemeClr>
              </a:solidFill>
              <a:ln>
                <a:noFill/>
              </a:ln>
            </p:spPr>
          </p:sp>
          <p:sp>
            <p:nvSpPr>
              <p:cNvPr id="22" name="Прямоугольник 354"/>
              <p:cNvSpPr/>
              <p:nvPr userDrawn="1"/>
            </p:nvSpPr>
            <p:spPr bwMode="auto">
              <a:xfrm>
                <a:off x="7312807" y="2592432"/>
                <a:ext cx="288000" cy="383999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  <a:alpha val="45000"/>
                </a:schemeClr>
              </a:solidFill>
              <a:ln>
                <a:noFill/>
              </a:ln>
            </p:spPr>
          </p:sp>
          <p:sp>
            <p:nvSpPr>
              <p:cNvPr id="23" name="Прямоугольник 356"/>
              <p:cNvSpPr/>
              <p:nvPr userDrawn="1"/>
            </p:nvSpPr>
            <p:spPr bwMode="auto">
              <a:xfrm>
                <a:off x="7029000" y="2208431"/>
                <a:ext cx="288000" cy="383999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  <a:alpha val="0"/>
                </a:schemeClr>
              </a:solidFill>
              <a:ln>
                <a:noFill/>
              </a:ln>
            </p:spPr>
          </p:sp>
          <p:sp>
            <p:nvSpPr>
              <p:cNvPr id="24" name="Прямоугольник 357"/>
              <p:cNvSpPr/>
              <p:nvPr userDrawn="1"/>
            </p:nvSpPr>
            <p:spPr bwMode="auto">
              <a:xfrm>
                <a:off x="7316206" y="2208431"/>
                <a:ext cx="288000" cy="383999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  <a:alpha val="50000"/>
                </a:schemeClr>
              </a:solidFill>
              <a:ln>
                <a:noFill/>
              </a:ln>
            </p:spPr>
          </p:sp>
          <p:sp>
            <p:nvSpPr>
              <p:cNvPr id="25" name="Прямоугольник 359"/>
              <p:cNvSpPr/>
              <p:nvPr userDrawn="1"/>
            </p:nvSpPr>
            <p:spPr bwMode="auto">
              <a:xfrm>
                <a:off x="7028206" y="2976431"/>
                <a:ext cx="288000" cy="383999"/>
              </a:xfrm>
              <a:prstGeom prst="rect">
                <a:avLst/>
              </a:prstGeom>
              <a:solidFill>
                <a:schemeClr val="tx2">
                  <a:lumMod val="75000"/>
                  <a:alpha val="0"/>
                </a:schemeClr>
              </a:solidFill>
              <a:ln>
                <a:noFill/>
              </a:ln>
            </p:spPr>
          </p:sp>
          <p:sp>
            <p:nvSpPr>
              <p:cNvPr id="26" name="Прямоугольник 360"/>
              <p:cNvSpPr/>
              <p:nvPr userDrawn="1"/>
            </p:nvSpPr>
            <p:spPr bwMode="auto">
              <a:xfrm>
                <a:off x="7315413" y="2976431"/>
                <a:ext cx="288000" cy="383999"/>
              </a:xfrm>
              <a:prstGeom prst="rect">
                <a:avLst/>
              </a:prstGeom>
              <a:solidFill>
                <a:schemeClr val="tx2">
                  <a:lumMod val="75000"/>
                  <a:alpha val="20000"/>
                </a:schemeClr>
              </a:solidFill>
              <a:ln>
                <a:noFill/>
              </a:ln>
            </p:spPr>
          </p:sp>
        </p:grpSp>
      </p:grpSp>
      <p:sp>
        <p:nvSpPr>
          <p:cNvPr id="135" name="Прямоугольник 482"/>
          <p:cNvSpPr/>
          <p:nvPr userDrawn="1"/>
        </p:nvSpPr>
        <p:spPr bwMode="auto">
          <a:xfrm>
            <a:off x="8287085" y="6600570"/>
            <a:ext cx="858117" cy="25507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</p:sp>
      <p:sp>
        <p:nvSpPr>
          <p:cNvPr id="136" name="Прямоугольник 487"/>
          <p:cNvSpPr/>
          <p:nvPr userDrawn="1"/>
        </p:nvSpPr>
        <p:spPr bwMode="auto">
          <a:xfrm>
            <a:off x="8290018" y="6594997"/>
            <a:ext cx="286038" cy="257430"/>
          </a:xfrm>
          <a:prstGeom prst="rect">
            <a:avLst/>
          </a:prstGeom>
          <a:solidFill>
            <a:schemeClr val="accent1">
              <a:lumMod val="60000"/>
              <a:lumOff val="40000"/>
              <a:alpha val="22000"/>
            </a:schemeClr>
          </a:solidFill>
          <a:ln>
            <a:noFill/>
          </a:ln>
        </p:spPr>
      </p:sp>
      <p:sp>
        <p:nvSpPr>
          <p:cNvPr id="137" name="Прямоугольник 488"/>
          <p:cNvSpPr/>
          <p:nvPr userDrawn="1"/>
        </p:nvSpPr>
        <p:spPr bwMode="auto">
          <a:xfrm>
            <a:off x="8574701" y="6600570"/>
            <a:ext cx="286038" cy="257430"/>
          </a:xfrm>
          <a:prstGeom prst="rect">
            <a:avLst/>
          </a:prstGeom>
          <a:solidFill>
            <a:schemeClr val="accent1">
              <a:lumMod val="60000"/>
              <a:lumOff val="40000"/>
              <a:alpha val="0"/>
            </a:schemeClr>
          </a:solidFill>
          <a:ln>
            <a:noFill/>
          </a:ln>
        </p:spPr>
      </p:sp>
      <p:sp>
        <p:nvSpPr>
          <p:cNvPr id="138" name="Прямоугольник 489"/>
          <p:cNvSpPr/>
          <p:nvPr userDrawn="1"/>
        </p:nvSpPr>
        <p:spPr bwMode="auto">
          <a:xfrm>
            <a:off x="8859953" y="6600570"/>
            <a:ext cx="286038" cy="257430"/>
          </a:xfrm>
          <a:prstGeom prst="rect">
            <a:avLst/>
          </a:prstGeom>
          <a:solidFill>
            <a:schemeClr val="accent1">
              <a:lumMod val="60000"/>
              <a:lumOff val="40000"/>
              <a:alpha val="50000"/>
            </a:schemeClr>
          </a:solidFill>
          <a:ln>
            <a:noFill/>
          </a:ln>
        </p:spPr>
      </p:sp>
      <p:sp>
        <p:nvSpPr>
          <p:cNvPr id="139" name="Прямоугольник 471"/>
          <p:cNvSpPr/>
          <p:nvPr userDrawn="1"/>
        </p:nvSpPr>
        <p:spPr bwMode="auto">
          <a:xfrm>
            <a:off x="7428967" y="6598214"/>
            <a:ext cx="858117" cy="25507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</p:sp>
      <p:sp>
        <p:nvSpPr>
          <p:cNvPr id="140" name="Прямоугольник 476"/>
          <p:cNvSpPr/>
          <p:nvPr userDrawn="1"/>
        </p:nvSpPr>
        <p:spPr bwMode="auto">
          <a:xfrm>
            <a:off x="7431899" y="6598214"/>
            <a:ext cx="286038" cy="257430"/>
          </a:xfrm>
          <a:prstGeom prst="rect">
            <a:avLst/>
          </a:prstGeom>
          <a:solidFill>
            <a:schemeClr val="accent3">
              <a:lumMod val="20000"/>
              <a:lumOff val="80000"/>
              <a:alpha val="22000"/>
            </a:schemeClr>
          </a:solidFill>
          <a:ln>
            <a:noFill/>
          </a:ln>
        </p:spPr>
      </p:sp>
      <p:sp>
        <p:nvSpPr>
          <p:cNvPr id="141" name="Прямоугольник 477"/>
          <p:cNvSpPr/>
          <p:nvPr userDrawn="1"/>
        </p:nvSpPr>
        <p:spPr bwMode="auto">
          <a:xfrm>
            <a:off x="7717152" y="6681515"/>
            <a:ext cx="286038" cy="257430"/>
          </a:xfrm>
          <a:prstGeom prst="rect">
            <a:avLst/>
          </a:prstGeom>
          <a:solidFill>
            <a:schemeClr val="accent3">
              <a:lumMod val="20000"/>
              <a:lumOff val="80000"/>
              <a:alpha val="0"/>
            </a:schemeClr>
          </a:solidFill>
          <a:ln>
            <a:noFill/>
          </a:ln>
        </p:spPr>
      </p:sp>
      <p:sp>
        <p:nvSpPr>
          <p:cNvPr id="142" name="Прямоугольник 478"/>
          <p:cNvSpPr/>
          <p:nvPr userDrawn="1"/>
        </p:nvSpPr>
        <p:spPr bwMode="auto">
          <a:xfrm>
            <a:off x="8001835" y="6598214"/>
            <a:ext cx="286038" cy="257430"/>
          </a:xfrm>
          <a:prstGeom prst="rect">
            <a:avLst/>
          </a:prstGeom>
          <a:solidFill>
            <a:schemeClr val="accent3">
              <a:lumMod val="20000"/>
              <a:lumOff val="80000"/>
              <a:alpha val="50000"/>
            </a:schemeClr>
          </a:solidFill>
          <a:ln>
            <a:noFill/>
          </a:ln>
        </p:spPr>
      </p:sp>
      <p:sp>
        <p:nvSpPr>
          <p:cNvPr id="143" name="Прямоугольник 460"/>
          <p:cNvSpPr/>
          <p:nvPr userDrawn="1"/>
        </p:nvSpPr>
        <p:spPr bwMode="auto">
          <a:xfrm>
            <a:off x="6570062" y="6600570"/>
            <a:ext cx="858117" cy="255074"/>
          </a:xfrm>
          <a:prstGeom prst="rect">
            <a:avLst/>
          </a:prstGeom>
          <a:solidFill>
            <a:schemeClr val="accent6"/>
          </a:solidFill>
          <a:ln>
            <a:noFill/>
          </a:ln>
        </p:spPr>
      </p:sp>
      <p:sp>
        <p:nvSpPr>
          <p:cNvPr id="144" name="Прямоугольник 465"/>
          <p:cNvSpPr/>
          <p:nvPr userDrawn="1"/>
        </p:nvSpPr>
        <p:spPr bwMode="auto">
          <a:xfrm>
            <a:off x="6572995" y="6594997"/>
            <a:ext cx="286038" cy="257430"/>
          </a:xfrm>
          <a:prstGeom prst="rect">
            <a:avLst/>
          </a:prstGeom>
          <a:solidFill>
            <a:schemeClr val="accent2">
              <a:lumMod val="75000"/>
              <a:alpha val="46000"/>
            </a:schemeClr>
          </a:solidFill>
          <a:ln>
            <a:noFill/>
          </a:ln>
        </p:spPr>
      </p:sp>
      <p:sp>
        <p:nvSpPr>
          <p:cNvPr id="145" name="Прямоугольник 466"/>
          <p:cNvSpPr/>
          <p:nvPr userDrawn="1"/>
        </p:nvSpPr>
        <p:spPr bwMode="auto">
          <a:xfrm>
            <a:off x="6863031" y="6594997"/>
            <a:ext cx="286038" cy="257430"/>
          </a:xfrm>
          <a:prstGeom prst="rect">
            <a:avLst/>
          </a:prstGeom>
          <a:solidFill>
            <a:schemeClr val="accent2">
              <a:lumMod val="60000"/>
              <a:lumOff val="40000"/>
              <a:alpha val="30000"/>
            </a:schemeClr>
          </a:solidFill>
          <a:ln>
            <a:noFill/>
          </a:ln>
        </p:spPr>
      </p:sp>
      <p:sp>
        <p:nvSpPr>
          <p:cNvPr id="146" name="Прямоугольник 467"/>
          <p:cNvSpPr/>
          <p:nvPr userDrawn="1"/>
        </p:nvSpPr>
        <p:spPr bwMode="auto">
          <a:xfrm>
            <a:off x="7141077" y="6597036"/>
            <a:ext cx="286038" cy="257430"/>
          </a:xfrm>
          <a:prstGeom prst="rect">
            <a:avLst/>
          </a:prstGeom>
          <a:solidFill>
            <a:schemeClr val="accent2">
              <a:lumMod val="40000"/>
              <a:lumOff val="60000"/>
              <a:alpha val="76000"/>
            </a:schemeClr>
          </a:solidFill>
          <a:ln>
            <a:noFill/>
          </a:ln>
        </p:spPr>
      </p:sp>
      <p:sp>
        <p:nvSpPr>
          <p:cNvPr id="147" name="Прямоугольник 449"/>
          <p:cNvSpPr/>
          <p:nvPr userDrawn="1"/>
        </p:nvSpPr>
        <p:spPr bwMode="auto">
          <a:xfrm>
            <a:off x="5713783" y="6598214"/>
            <a:ext cx="858117" cy="25507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</p:sp>
      <p:sp>
        <p:nvSpPr>
          <p:cNvPr id="148" name="Прямоугольник 454"/>
          <p:cNvSpPr/>
          <p:nvPr userDrawn="1"/>
        </p:nvSpPr>
        <p:spPr bwMode="auto">
          <a:xfrm>
            <a:off x="5716716" y="6598214"/>
            <a:ext cx="286038" cy="257430"/>
          </a:xfrm>
          <a:prstGeom prst="rect">
            <a:avLst/>
          </a:prstGeom>
          <a:solidFill>
            <a:schemeClr val="accent1">
              <a:lumMod val="60000"/>
              <a:lumOff val="40000"/>
              <a:alpha val="35000"/>
            </a:schemeClr>
          </a:solidFill>
          <a:ln>
            <a:noFill/>
          </a:ln>
        </p:spPr>
      </p:sp>
      <p:sp>
        <p:nvSpPr>
          <p:cNvPr id="149" name="Прямоугольник 455"/>
          <p:cNvSpPr/>
          <p:nvPr userDrawn="1"/>
        </p:nvSpPr>
        <p:spPr bwMode="auto">
          <a:xfrm>
            <a:off x="6001399" y="6598214"/>
            <a:ext cx="286038" cy="257430"/>
          </a:xfrm>
          <a:prstGeom prst="rect">
            <a:avLst/>
          </a:prstGeom>
          <a:solidFill>
            <a:schemeClr val="accent1">
              <a:lumMod val="60000"/>
              <a:lumOff val="40000"/>
              <a:alpha val="0"/>
            </a:schemeClr>
          </a:solidFill>
          <a:ln>
            <a:noFill/>
          </a:ln>
        </p:spPr>
      </p:sp>
      <p:sp>
        <p:nvSpPr>
          <p:cNvPr id="150" name="Прямоугольник 456"/>
          <p:cNvSpPr/>
          <p:nvPr userDrawn="1"/>
        </p:nvSpPr>
        <p:spPr bwMode="auto">
          <a:xfrm>
            <a:off x="6286650" y="6598214"/>
            <a:ext cx="286038" cy="257430"/>
          </a:xfrm>
          <a:prstGeom prst="rect">
            <a:avLst/>
          </a:prstGeom>
          <a:solidFill>
            <a:schemeClr val="accent1">
              <a:lumMod val="60000"/>
              <a:lumOff val="40000"/>
              <a:alpha val="50000"/>
            </a:schemeClr>
          </a:solidFill>
          <a:ln>
            <a:noFill/>
          </a:ln>
        </p:spPr>
      </p:sp>
      <p:sp>
        <p:nvSpPr>
          <p:cNvPr id="151" name="Прямоугольник 438"/>
          <p:cNvSpPr/>
          <p:nvPr userDrawn="1"/>
        </p:nvSpPr>
        <p:spPr bwMode="auto">
          <a:xfrm>
            <a:off x="4858038" y="6598214"/>
            <a:ext cx="858117" cy="255074"/>
          </a:xfrm>
          <a:prstGeom prst="rect">
            <a:avLst/>
          </a:prstGeom>
          <a:solidFill>
            <a:schemeClr val="accent6"/>
          </a:solidFill>
          <a:ln>
            <a:noFill/>
          </a:ln>
        </p:spPr>
      </p:sp>
      <p:sp>
        <p:nvSpPr>
          <p:cNvPr id="152" name="Прямоугольник 443"/>
          <p:cNvSpPr/>
          <p:nvPr userDrawn="1"/>
        </p:nvSpPr>
        <p:spPr bwMode="auto">
          <a:xfrm>
            <a:off x="4860971" y="6598214"/>
            <a:ext cx="286038" cy="257430"/>
          </a:xfrm>
          <a:prstGeom prst="rect">
            <a:avLst/>
          </a:prstGeom>
          <a:solidFill>
            <a:schemeClr val="accent4">
              <a:lumMod val="40000"/>
              <a:lumOff val="60000"/>
              <a:alpha val="3999"/>
            </a:schemeClr>
          </a:solidFill>
          <a:ln>
            <a:noFill/>
          </a:ln>
        </p:spPr>
      </p:sp>
      <p:sp>
        <p:nvSpPr>
          <p:cNvPr id="153" name="Прямоугольник 444"/>
          <p:cNvSpPr/>
          <p:nvPr userDrawn="1"/>
        </p:nvSpPr>
        <p:spPr bwMode="auto">
          <a:xfrm>
            <a:off x="5145653" y="6598214"/>
            <a:ext cx="286038" cy="257430"/>
          </a:xfrm>
          <a:prstGeom prst="rect">
            <a:avLst/>
          </a:prstGeom>
          <a:solidFill>
            <a:schemeClr val="accent4">
              <a:lumMod val="40000"/>
              <a:lumOff val="60000"/>
              <a:alpha val="23000"/>
            </a:schemeClr>
          </a:solidFill>
          <a:ln>
            <a:noFill/>
          </a:ln>
        </p:spPr>
      </p:sp>
      <p:sp>
        <p:nvSpPr>
          <p:cNvPr id="154" name="Прямоугольник 445"/>
          <p:cNvSpPr/>
          <p:nvPr userDrawn="1"/>
        </p:nvSpPr>
        <p:spPr bwMode="auto">
          <a:xfrm>
            <a:off x="5430906" y="6598214"/>
            <a:ext cx="286038" cy="257430"/>
          </a:xfrm>
          <a:prstGeom prst="rect">
            <a:avLst/>
          </a:prstGeom>
          <a:solidFill>
            <a:schemeClr val="accent4">
              <a:lumMod val="20000"/>
              <a:lumOff val="80000"/>
              <a:alpha val="26999"/>
            </a:schemeClr>
          </a:solidFill>
          <a:ln>
            <a:noFill/>
          </a:ln>
        </p:spPr>
      </p:sp>
      <p:sp>
        <p:nvSpPr>
          <p:cNvPr id="155" name="Прямоугольник 422"/>
          <p:cNvSpPr/>
          <p:nvPr userDrawn="1"/>
        </p:nvSpPr>
        <p:spPr bwMode="auto">
          <a:xfrm>
            <a:off x="3998142" y="6599709"/>
            <a:ext cx="858117" cy="25507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</p:sp>
      <p:sp>
        <p:nvSpPr>
          <p:cNvPr id="156" name="Прямоугольник 427"/>
          <p:cNvSpPr/>
          <p:nvPr userDrawn="1"/>
        </p:nvSpPr>
        <p:spPr bwMode="auto">
          <a:xfrm>
            <a:off x="4001076" y="6599709"/>
            <a:ext cx="286038" cy="257430"/>
          </a:xfrm>
          <a:prstGeom prst="rect">
            <a:avLst/>
          </a:prstGeom>
          <a:solidFill>
            <a:schemeClr val="accent1">
              <a:lumMod val="60000"/>
              <a:lumOff val="40000"/>
              <a:alpha val="22000"/>
            </a:schemeClr>
          </a:solidFill>
          <a:ln>
            <a:noFill/>
          </a:ln>
        </p:spPr>
      </p:sp>
      <p:sp>
        <p:nvSpPr>
          <p:cNvPr id="157" name="Прямоугольник 428"/>
          <p:cNvSpPr/>
          <p:nvPr userDrawn="1"/>
        </p:nvSpPr>
        <p:spPr bwMode="auto">
          <a:xfrm>
            <a:off x="4285757" y="6599709"/>
            <a:ext cx="286038" cy="257430"/>
          </a:xfrm>
          <a:prstGeom prst="rect">
            <a:avLst/>
          </a:prstGeom>
          <a:solidFill>
            <a:schemeClr val="accent1">
              <a:lumMod val="60000"/>
              <a:lumOff val="40000"/>
              <a:alpha val="0"/>
            </a:schemeClr>
          </a:solidFill>
          <a:ln>
            <a:noFill/>
          </a:ln>
        </p:spPr>
      </p:sp>
      <p:sp>
        <p:nvSpPr>
          <p:cNvPr id="158" name="Прямоугольник 429"/>
          <p:cNvSpPr/>
          <p:nvPr userDrawn="1"/>
        </p:nvSpPr>
        <p:spPr bwMode="auto">
          <a:xfrm>
            <a:off x="4571010" y="6599709"/>
            <a:ext cx="286038" cy="257430"/>
          </a:xfrm>
          <a:prstGeom prst="rect">
            <a:avLst/>
          </a:prstGeom>
          <a:solidFill>
            <a:schemeClr val="accent1">
              <a:lumMod val="60000"/>
              <a:lumOff val="40000"/>
              <a:alpha val="50000"/>
            </a:schemeClr>
          </a:solidFill>
          <a:ln>
            <a:noFill/>
          </a:ln>
        </p:spPr>
      </p:sp>
      <p:sp>
        <p:nvSpPr>
          <p:cNvPr id="159" name="Прямоугольник 411"/>
          <p:cNvSpPr/>
          <p:nvPr userDrawn="1"/>
        </p:nvSpPr>
        <p:spPr bwMode="auto">
          <a:xfrm>
            <a:off x="3140024" y="6597353"/>
            <a:ext cx="858117" cy="25507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</p:sp>
      <p:sp>
        <p:nvSpPr>
          <p:cNvPr id="160" name="Прямоугольник 416"/>
          <p:cNvSpPr/>
          <p:nvPr userDrawn="1"/>
        </p:nvSpPr>
        <p:spPr bwMode="auto">
          <a:xfrm>
            <a:off x="3142957" y="6597353"/>
            <a:ext cx="286038" cy="257430"/>
          </a:xfrm>
          <a:prstGeom prst="rect">
            <a:avLst/>
          </a:prstGeom>
          <a:solidFill>
            <a:schemeClr val="accent3">
              <a:lumMod val="20000"/>
              <a:lumOff val="80000"/>
              <a:alpha val="22000"/>
            </a:schemeClr>
          </a:solidFill>
          <a:ln>
            <a:noFill/>
          </a:ln>
        </p:spPr>
      </p:sp>
      <p:sp>
        <p:nvSpPr>
          <p:cNvPr id="161" name="Прямоугольник 417"/>
          <p:cNvSpPr/>
          <p:nvPr userDrawn="1"/>
        </p:nvSpPr>
        <p:spPr bwMode="auto">
          <a:xfrm>
            <a:off x="3427639" y="6597353"/>
            <a:ext cx="286038" cy="257430"/>
          </a:xfrm>
          <a:prstGeom prst="rect">
            <a:avLst/>
          </a:prstGeom>
          <a:solidFill>
            <a:schemeClr val="accent3">
              <a:lumMod val="20000"/>
              <a:lumOff val="80000"/>
              <a:alpha val="0"/>
            </a:schemeClr>
          </a:solidFill>
          <a:ln>
            <a:noFill/>
          </a:ln>
        </p:spPr>
      </p:sp>
      <p:sp>
        <p:nvSpPr>
          <p:cNvPr id="162" name="Прямоугольник 418"/>
          <p:cNvSpPr/>
          <p:nvPr userDrawn="1"/>
        </p:nvSpPr>
        <p:spPr bwMode="auto">
          <a:xfrm>
            <a:off x="3712891" y="6597353"/>
            <a:ext cx="286038" cy="257430"/>
          </a:xfrm>
          <a:prstGeom prst="rect">
            <a:avLst/>
          </a:prstGeom>
          <a:solidFill>
            <a:schemeClr val="accent3">
              <a:lumMod val="20000"/>
              <a:lumOff val="80000"/>
              <a:alpha val="50000"/>
            </a:schemeClr>
          </a:solidFill>
          <a:ln>
            <a:noFill/>
          </a:ln>
        </p:spPr>
      </p:sp>
      <p:sp>
        <p:nvSpPr>
          <p:cNvPr id="163" name="Прямоугольник 400"/>
          <p:cNvSpPr/>
          <p:nvPr userDrawn="1"/>
        </p:nvSpPr>
        <p:spPr bwMode="auto">
          <a:xfrm>
            <a:off x="2281118" y="6599709"/>
            <a:ext cx="858117" cy="255074"/>
          </a:xfrm>
          <a:prstGeom prst="rect">
            <a:avLst/>
          </a:prstGeom>
          <a:solidFill>
            <a:schemeClr val="accent6"/>
          </a:solidFill>
          <a:ln>
            <a:noFill/>
          </a:ln>
        </p:spPr>
      </p:sp>
      <p:sp>
        <p:nvSpPr>
          <p:cNvPr id="164" name="Прямоугольник 405"/>
          <p:cNvSpPr/>
          <p:nvPr userDrawn="1"/>
        </p:nvSpPr>
        <p:spPr bwMode="auto">
          <a:xfrm>
            <a:off x="2284051" y="6599709"/>
            <a:ext cx="286038" cy="257430"/>
          </a:xfrm>
          <a:prstGeom prst="rect">
            <a:avLst/>
          </a:prstGeom>
          <a:solidFill>
            <a:schemeClr val="accent2">
              <a:lumMod val="75000"/>
              <a:alpha val="46000"/>
            </a:schemeClr>
          </a:solidFill>
          <a:ln>
            <a:noFill/>
          </a:ln>
        </p:spPr>
      </p:sp>
      <p:sp>
        <p:nvSpPr>
          <p:cNvPr id="165" name="Прямоугольник 406"/>
          <p:cNvSpPr/>
          <p:nvPr userDrawn="1"/>
        </p:nvSpPr>
        <p:spPr bwMode="auto">
          <a:xfrm>
            <a:off x="2568735" y="6599709"/>
            <a:ext cx="286038" cy="257430"/>
          </a:xfrm>
          <a:prstGeom prst="rect">
            <a:avLst/>
          </a:prstGeom>
          <a:solidFill>
            <a:schemeClr val="accent2">
              <a:lumMod val="60000"/>
              <a:lumOff val="40000"/>
              <a:alpha val="30000"/>
            </a:schemeClr>
          </a:solidFill>
          <a:ln>
            <a:noFill/>
          </a:ln>
        </p:spPr>
      </p:sp>
      <p:sp>
        <p:nvSpPr>
          <p:cNvPr id="166" name="Прямоугольник 407"/>
          <p:cNvSpPr/>
          <p:nvPr userDrawn="1"/>
        </p:nvSpPr>
        <p:spPr bwMode="auto">
          <a:xfrm>
            <a:off x="2853985" y="6599709"/>
            <a:ext cx="286038" cy="257430"/>
          </a:xfrm>
          <a:prstGeom prst="rect">
            <a:avLst/>
          </a:prstGeom>
          <a:solidFill>
            <a:schemeClr val="accent2">
              <a:lumMod val="40000"/>
              <a:lumOff val="60000"/>
              <a:alpha val="76000"/>
            </a:schemeClr>
          </a:solidFill>
          <a:ln>
            <a:noFill/>
          </a:ln>
        </p:spPr>
      </p:sp>
      <p:sp>
        <p:nvSpPr>
          <p:cNvPr id="167" name="Прямоугольник 389"/>
          <p:cNvSpPr/>
          <p:nvPr userDrawn="1"/>
        </p:nvSpPr>
        <p:spPr bwMode="auto">
          <a:xfrm>
            <a:off x="1424839" y="6597353"/>
            <a:ext cx="858117" cy="25507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</p:sp>
      <p:sp>
        <p:nvSpPr>
          <p:cNvPr id="168" name="Прямоугольник 394"/>
          <p:cNvSpPr/>
          <p:nvPr userDrawn="1"/>
        </p:nvSpPr>
        <p:spPr bwMode="auto">
          <a:xfrm>
            <a:off x="1427772" y="6597353"/>
            <a:ext cx="286038" cy="257430"/>
          </a:xfrm>
          <a:prstGeom prst="rect">
            <a:avLst/>
          </a:prstGeom>
          <a:solidFill>
            <a:schemeClr val="accent1">
              <a:lumMod val="60000"/>
              <a:lumOff val="40000"/>
              <a:alpha val="35000"/>
            </a:schemeClr>
          </a:solidFill>
          <a:ln>
            <a:noFill/>
          </a:ln>
        </p:spPr>
      </p:sp>
      <p:sp>
        <p:nvSpPr>
          <p:cNvPr id="169" name="Прямоугольник 395"/>
          <p:cNvSpPr/>
          <p:nvPr userDrawn="1"/>
        </p:nvSpPr>
        <p:spPr bwMode="auto">
          <a:xfrm>
            <a:off x="1712455" y="6597353"/>
            <a:ext cx="286038" cy="257430"/>
          </a:xfrm>
          <a:prstGeom prst="rect">
            <a:avLst/>
          </a:prstGeom>
          <a:solidFill>
            <a:schemeClr val="accent1">
              <a:lumMod val="60000"/>
              <a:lumOff val="40000"/>
              <a:alpha val="0"/>
            </a:schemeClr>
          </a:solidFill>
          <a:ln>
            <a:noFill/>
          </a:ln>
        </p:spPr>
      </p:sp>
      <p:sp>
        <p:nvSpPr>
          <p:cNvPr id="170" name="Прямоугольник 396"/>
          <p:cNvSpPr/>
          <p:nvPr userDrawn="1"/>
        </p:nvSpPr>
        <p:spPr bwMode="auto">
          <a:xfrm>
            <a:off x="1997707" y="6597353"/>
            <a:ext cx="286038" cy="257430"/>
          </a:xfrm>
          <a:prstGeom prst="rect">
            <a:avLst/>
          </a:prstGeom>
          <a:solidFill>
            <a:schemeClr val="accent1">
              <a:lumMod val="60000"/>
              <a:lumOff val="40000"/>
              <a:alpha val="50000"/>
            </a:schemeClr>
          </a:solidFill>
          <a:ln>
            <a:noFill/>
          </a:ln>
        </p:spPr>
      </p:sp>
      <p:sp>
        <p:nvSpPr>
          <p:cNvPr id="171" name="Прямоугольник 378"/>
          <p:cNvSpPr/>
          <p:nvPr userDrawn="1"/>
        </p:nvSpPr>
        <p:spPr bwMode="auto">
          <a:xfrm>
            <a:off x="569094" y="6597353"/>
            <a:ext cx="858117" cy="25743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</p:sp>
      <p:sp>
        <p:nvSpPr>
          <p:cNvPr id="172" name="Прямоугольник 383"/>
          <p:cNvSpPr/>
          <p:nvPr userDrawn="1"/>
        </p:nvSpPr>
        <p:spPr bwMode="auto">
          <a:xfrm>
            <a:off x="572027" y="6597353"/>
            <a:ext cx="286038" cy="257430"/>
          </a:xfrm>
          <a:prstGeom prst="rect">
            <a:avLst/>
          </a:prstGeom>
          <a:solidFill>
            <a:schemeClr val="accent4">
              <a:lumMod val="40000"/>
              <a:lumOff val="60000"/>
              <a:alpha val="3999"/>
            </a:schemeClr>
          </a:solidFill>
          <a:ln>
            <a:noFill/>
          </a:ln>
        </p:spPr>
      </p:sp>
      <p:sp>
        <p:nvSpPr>
          <p:cNvPr id="173" name="Прямоугольник 384"/>
          <p:cNvSpPr/>
          <p:nvPr userDrawn="1"/>
        </p:nvSpPr>
        <p:spPr bwMode="auto">
          <a:xfrm>
            <a:off x="856710" y="6597353"/>
            <a:ext cx="286038" cy="257430"/>
          </a:xfrm>
          <a:prstGeom prst="rect">
            <a:avLst/>
          </a:prstGeom>
          <a:solidFill>
            <a:schemeClr val="accent4">
              <a:lumMod val="40000"/>
              <a:lumOff val="60000"/>
              <a:alpha val="23000"/>
            </a:schemeClr>
          </a:solidFill>
          <a:ln>
            <a:noFill/>
          </a:ln>
        </p:spPr>
      </p:sp>
      <p:sp>
        <p:nvSpPr>
          <p:cNvPr id="174" name="Прямоугольник 385"/>
          <p:cNvSpPr/>
          <p:nvPr userDrawn="1"/>
        </p:nvSpPr>
        <p:spPr bwMode="auto">
          <a:xfrm>
            <a:off x="1141961" y="6597353"/>
            <a:ext cx="286038" cy="257430"/>
          </a:xfrm>
          <a:prstGeom prst="rect">
            <a:avLst/>
          </a:prstGeom>
          <a:solidFill>
            <a:schemeClr val="accent4">
              <a:lumMod val="20000"/>
              <a:lumOff val="80000"/>
              <a:alpha val="26999"/>
            </a:schemeClr>
          </a:solidFill>
          <a:ln>
            <a:noFill/>
          </a:ln>
        </p:spPr>
      </p:sp>
      <p:sp>
        <p:nvSpPr>
          <p:cNvPr id="175" name="Прямоугольник 365"/>
          <p:cNvSpPr/>
          <p:nvPr userDrawn="1"/>
        </p:nvSpPr>
        <p:spPr bwMode="auto">
          <a:xfrm>
            <a:off x="0" y="6599851"/>
            <a:ext cx="573878" cy="25493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</p:sp>
      <p:sp>
        <p:nvSpPr>
          <p:cNvPr id="176" name="Прямоугольник 369"/>
          <p:cNvSpPr/>
          <p:nvPr userDrawn="1"/>
        </p:nvSpPr>
        <p:spPr bwMode="auto">
          <a:xfrm>
            <a:off x="3376" y="6599853"/>
            <a:ext cx="286038" cy="257430"/>
          </a:xfrm>
          <a:prstGeom prst="rect">
            <a:avLst/>
          </a:prstGeom>
          <a:solidFill>
            <a:schemeClr val="accent1">
              <a:lumMod val="60000"/>
              <a:lumOff val="40000"/>
              <a:alpha val="0"/>
            </a:schemeClr>
          </a:solidFill>
          <a:ln>
            <a:noFill/>
          </a:ln>
        </p:spPr>
      </p:sp>
      <p:sp>
        <p:nvSpPr>
          <p:cNvPr id="177" name="Прямоугольник 370"/>
          <p:cNvSpPr/>
          <p:nvPr userDrawn="1"/>
        </p:nvSpPr>
        <p:spPr bwMode="auto">
          <a:xfrm>
            <a:off x="288628" y="6599853"/>
            <a:ext cx="286038" cy="257430"/>
          </a:xfrm>
          <a:prstGeom prst="rect">
            <a:avLst/>
          </a:prstGeom>
          <a:solidFill>
            <a:schemeClr val="accent1">
              <a:lumMod val="60000"/>
              <a:lumOff val="40000"/>
              <a:alpha val="50000"/>
            </a:scheme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04870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49" r:id="rId12"/>
    <p:sldLayoutId id="2147483650" r:id="rId13"/>
    <p:sldLayoutId id="2147483651" r:id="rId14"/>
    <p:sldLayoutId id="2147483652" r:id="rId15"/>
    <p:sldLayoutId id="2147483653" r:id="rId16"/>
    <p:sldLayoutId id="2147483654" r:id="rId17"/>
    <p:sldLayoutId id="2147483655" r:id="rId18"/>
    <p:sldLayoutId id="2147483656" r:id="rId19"/>
    <p:sldLayoutId id="2147483657" r:id="rId20"/>
    <p:sldLayoutId id="2147483658" r:id="rId21"/>
    <p:sldLayoutId id="2147483659" r:id="rId2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 bwMode="auto">
          <a:xfrm>
            <a:off x="715348" y="3364407"/>
            <a:ext cx="7889099" cy="1648769"/>
          </a:xfrm>
        </p:spPr>
        <p:txBody>
          <a:bodyPr>
            <a:noAutofit/>
          </a:bodyPr>
          <a:lstStyle/>
          <a:p>
            <a:pPr marL="4763">
              <a:defRPr/>
            </a:pPr>
            <a:r>
              <a:rPr lang="ru-RU" sz="5400" b="1" dirty="0" smtClean="0">
                <a:solidFill>
                  <a:srgbClr val="0033CC"/>
                </a:solidFill>
                <a:latin typeface="Book Antiqua"/>
              </a:rPr>
              <a:t>«</a:t>
            </a:r>
            <a:r>
              <a:rPr lang="ru-RU" sz="5400" dirty="0" smtClean="0">
                <a:solidFill>
                  <a:srgbClr val="0033CC"/>
                </a:solidFill>
                <a:latin typeface="Book Antiqua"/>
              </a:rPr>
              <a:t>ТИХАЯ МОЯ РОДИНА</a:t>
            </a:r>
            <a:r>
              <a:rPr lang="ru-RU" sz="5400" b="1" dirty="0" smtClean="0">
                <a:solidFill>
                  <a:srgbClr val="0033CC"/>
                </a:solidFill>
                <a:latin typeface="Book Antiqua"/>
              </a:rPr>
              <a:t>»</a:t>
            </a:r>
            <a:br>
              <a:rPr lang="ru-RU" sz="5400" b="1" dirty="0" smtClean="0">
                <a:solidFill>
                  <a:srgbClr val="0033CC"/>
                </a:solidFill>
                <a:latin typeface="Book Antiqua"/>
              </a:rPr>
            </a:br>
            <a:r>
              <a:rPr lang="ru-RU" sz="5400" b="1" dirty="0" smtClean="0">
                <a:solidFill>
                  <a:srgbClr val="0033CC"/>
                </a:solidFill>
                <a:latin typeface="Book Antiqua"/>
              </a:rPr>
              <a:t>Валентин Михайлович Сидоров</a:t>
            </a:r>
            <a:endParaRPr lang="ru-RU" sz="5400" b="1" dirty="0">
              <a:solidFill>
                <a:srgbClr val="0033CC"/>
              </a:solidFill>
              <a:latin typeface="Book Antiqua"/>
            </a:endParaRPr>
          </a:p>
        </p:txBody>
      </p:sp>
      <p:sp>
        <p:nvSpPr>
          <p:cNvPr id="5" name="Прямоугольник 1"/>
          <p:cNvSpPr/>
          <p:nvPr/>
        </p:nvSpPr>
        <p:spPr bwMode="auto">
          <a:xfrm>
            <a:off x="4860032" y="5382508"/>
            <a:ext cx="3884892" cy="504057"/>
          </a:xfrm>
          <a:prstGeom prst="rect">
            <a:avLst/>
          </a:prstGeom>
        </p:spPr>
        <p:txBody>
          <a:bodyPr>
            <a:noAutofit/>
          </a:bodyPr>
          <a:lstStyle/>
          <a:p>
            <a:pPr>
              <a:defRPr/>
            </a:pPr>
            <a:r>
              <a:rPr lang="ru-RU" dirty="0" smtClean="0">
                <a:solidFill>
                  <a:srgbClr val="002060"/>
                </a:solidFill>
              </a:rPr>
              <a:t>МБОУ </a:t>
            </a:r>
            <a:r>
              <a:rPr lang="ru-RU" dirty="0" err="1" smtClean="0">
                <a:solidFill>
                  <a:srgbClr val="002060"/>
                </a:solidFill>
              </a:rPr>
              <a:t>Развилковская</a:t>
            </a:r>
            <a:r>
              <a:rPr lang="ru-RU" dirty="0" smtClean="0">
                <a:solidFill>
                  <a:srgbClr val="002060"/>
                </a:solidFill>
              </a:rPr>
              <a:t> СОШ с УИОП</a:t>
            </a:r>
          </a:p>
          <a:p>
            <a:pPr>
              <a:defRPr/>
            </a:pPr>
            <a:r>
              <a:rPr lang="ru-RU" dirty="0" smtClean="0">
                <a:solidFill>
                  <a:srgbClr val="002060"/>
                </a:solidFill>
              </a:rPr>
              <a:t>Педагог изобразительного искусства </a:t>
            </a:r>
          </a:p>
          <a:p>
            <a:pPr>
              <a:defRPr/>
            </a:pPr>
            <a:r>
              <a:rPr lang="ru-RU" dirty="0" err="1" smtClean="0">
                <a:solidFill>
                  <a:srgbClr val="002060"/>
                </a:solidFill>
              </a:rPr>
              <a:t>Куракова</a:t>
            </a:r>
            <a:r>
              <a:rPr lang="ru-RU" dirty="0" smtClean="0">
                <a:solidFill>
                  <a:srgbClr val="002060"/>
                </a:solidFill>
              </a:rPr>
              <a:t> Т.В.</a:t>
            </a:r>
            <a:endParaRPr dirty="0">
              <a:solidFill>
                <a:srgbClr val="00206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923592" y="4828510"/>
            <a:ext cx="54726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(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 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5.05.1928-09.01.2021)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900714" y="1196752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Мастер-класс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 bwMode="auto">
          <a:xfrm flipV="1">
            <a:off x="6222585" y="2993751"/>
            <a:ext cx="45719" cy="45719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endParaRPr dirty="0"/>
          </a:p>
        </p:txBody>
      </p:sp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868" y="1340768"/>
            <a:ext cx="5429872" cy="3600400"/>
          </a:xfrm>
        </p:spPr>
      </p:pic>
      <p:sp>
        <p:nvSpPr>
          <p:cNvPr id="18" name="Содержимое 4"/>
          <p:cNvSpPr txBox="1"/>
          <p:nvPr/>
        </p:nvSpPr>
        <p:spPr bwMode="auto">
          <a:xfrm>
            <a:off x="5793336" y="836712"/>
            <a:ext cx="3171152" cy="5544616"/>
          </a:xfrm>
          <a:prstGeom prst="rect">
            <a:avLst/>
          </a:prstGeom>
        </p:spPr>
        <p:txBody>
          <a:bodyPr vert="horz" anchor="t">
            <a:normAutofit lnSpcReduction="10000"/>
          </a:bodyPr>
          <a:lstStyle/>
          <a:p>
            <a:pPr>
              <a:spcBef>
                <a:spcPts val="0"/>
              </a:spcBef>
              <a:buClr>
                <a:schemeClr val="accent1"/>
              </a:buClr>
              <a:buSzPct val="80000"/>
              <a:defRPr/>
            </a:pPr>
            <a:r>
              <a:rPr lang="ru-RU" sz="7000" b="1" dirty="0" smtClean="0">
                <a:solidFill>
                  <a:srgbClr val="FF0000"/>
                </a:solidFill>
                <a:latin typeface="Book Antiqua"/>
              </a:rPr>
              <a:t> </a:t>
            </a:r>
            <a:r>
              <a:rPr lang="ru-RU" dirty="0"/>
              <a:t>В. М. Сидоров родился художником, хотя в семье никто не </a:t>
            </a:r>
            <a:r>
              <a:rPr lang="ru-RU" dirty="0" smtClean="0"/>
              <a:t>занимался искусством. </a:t>
            </a:r>
          </a:p>
          <a:p>
            <a:pPr>
              <a:spcBef>
                <a:spcPts val="0"/>
              </a:spcBef>
              <a:buClr>
                <a:schemeClr val="accent1"/>
              </a:buClr>
              <a:buSzPct val="80000"/>
              <a:defRPr/>
            </a:pPr>
            <a:r>
              <a:rPr lang="ru-RU" dirty="0" smtClean="0"/>
              <a:t>С </a:t>
            </a:r>
            <a:r>
              <a:rPr lang="ru-RU" dirty="0"/>
              <a:t>раннего детства он видел мир не так, как все, </a:t>
            </a:r>
            <a:r>
              <a:rPr lang="ru-RU" dirty="0" smtClean="0"/>
              <a:t>В </a:t>
            </a:r>
            <a:r>
              <a:rPr lang="ru-RU" dirty="0"/>
              <a:t>своих </a:t>
            </a:r>
            <a:endParaRPr lang="ru-RU" dirty="0" smtClean="0"/>
          </a:p>
          <a:p>
            <a:pPr>
              <a:spcBef>
                <a:spcPts val="0"/>
              </a:spcBef>
              <a:buClr>
                <a:schemeClr val="accent1"/>
              </a:buClr>
              <a:buSzPct val="80000"/>
              <a:defRPr/>
            </a:pPr>
            <a:r>
              <a:rPr lang="ru-RU" dirty="0" smtClean="0"/>
              <a:t>замечательных </a:t>
            </a:r>
            <a:r>
              <a:rPr lang="ru-RU" dirty="0"/>
              <a:t>воспоминаниях «Гори, гори ясно…» (М., 2004) он написал: «Вцепившись в мамин платок, я смотрел по сторонам: кругом было небо, вверху – небо, внизу – тоже небо. Куда ни посмотришь – везде небо, голубое и чистое. Мне казалось, что мама шагает прямо по облакам, и я вместе с нею тоже был среди облаков</a:t>
            </a:r>
            <a:r>
              <a:rPr lang="ru-RU" dirty="0" smtClean="0"/>
              <a:t>».</a:t>
            </a:r>
            <a:endParaRPr lang="ru-RU" sz="7000" dirty="0">
              <a:solidFill>
                <a:srgbClr val="FF0000"/>
              </a:solidFill>
              <a:latin typeface="Book Antiqua"/>
            </a:endParaRPr>
          </a:p>
          <a:p>
            <a:pPr marL="0" marR="0" lvl="0" indent="0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sz="2400" b="0" i="0" u="none" strike="noStrike" cap="none" spc="0" dirty="0">
              <a:ln>
                <a:noFill/>
              </a:ln>
              <a:solidFill>
                <a:schemeClr val="tx1"/>
              </a:solidFill>
              <a:latin typeface="Book Antiqua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683568" y="0"/>
            <a:ext cx="7776864" cy="6858000"/>
          </a:xfrm>
          <a:prstGeom prst="rect">
            <a:avLst/>
          </a:prstGeom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4008" y="6021288"/>
            <a:ext cx="3960440" cy="720080"/>
          </a:xfrm>
        </p:spPr>
        <p:txBody>
          <a:bodyPr>
            <a:normAutofit/>
          </a:bodyPr>
          <a:lstStyle/>
          <a:p>
            <a:r>
              <a:rPr lang="ru-RU" dirty="0" smtClean="0"/>
              <a:t>Весна. Высокое небо. 1960г</a:t>
            </a: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170275" y="1052736"/>
            <a:ext cx="893866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Народный художник СССР. Лауреат Государственных премий. </a:t>
            </a:r>
            <a:endParaRPr lang="ru-RU" dirty="0" smtClean="0"/>
          </a:p>
          <a:p>
            <a:r>
              <a:rPr lang="ru-RU" dirty="0" smtClean="0"/>
              <a:t>Член </a:t>
            </a:r>
            <a:r>
              <a:rPr lang="ru-RU" dirty="0"/>
              <a:t>президиума Российской академии художеств</a:t>
            </a:r>
            <a:r>
              <a:rPr lang="ru-RU" dirty="0" smtClean="0"/>
              <a:t>.</a:t>
            </a:r>
          </a:p>
          <a:p>
            <a:r>
              <a:rPr lang="ru-RU" dirty="0" smtClean="0"/>
              <a:t>Председатель </a:t>
            </a:r>
            <a:r>
              <a:rPr lang="ru-RU" dirty="0"/>
              <a:t>правления Союза художников России</a:t>
            </a:r>
            <a:r>
              <a:rPr lang="ru-RU" dirty="0" smtClean="0"/>
              <a:t>.</a:t>
            </a:r>
          </a:p>
          <a:p>
            <a:r>
              <a:rPr lang="ru-RU" dirty="0" smtClean="0"/>
              <a:t>В </a:t>
            </a:r>
            <a:r>
              <a:rPr lang="ru-RU" dirty="0"/>
              <a:t>1948 г. поступил в Институт живописи, скульптуры и архитектуры им. И.Е. Репина в Ленинграде, где учился у П. Белоусова, Р. </a:t>
            </a:r>
            <a:r>
              <a:rPr lang="ru-RU" dirty="0" err="1"/>
              <a:t>Френца</a:t>
            </a:r>
            <a:r>
              <a:rPr lang="ru-RU" dirty="0"/>
              <a:t>, И. Степашкина. </a:t>
            </a:r>
            <a:endParaRPr lang="ru-RU" dirty="0" smtClean="0"/>
          </a:p>
          <a:p>
            <a:r>
              <a:rPr lang="ru-RU" dirty="0" smtClean="0"/>
              <a:t>Окончил </a:t>
            </a:r>
            <a:r>
              <a:rPr lang="ru-RU" dirty="0"/>
              <a:t>МГХИ им. В.И. Сурикова (1954), учился у П.И. Котова, Ф.П. Решетникова и В.Г. Цыплакова. </a:t>
            </a:r>
            <a:endParaRPr lang="ru-RU" dirty="0" smtClean="0"/>
          </a:p>
          <a:p>
            <a:r>
              <a:rPr lang="ru-RU" dirty="0" smtClean="0"/>
              <a:t>С </a:t>
            </a:r>
            <a:r>
              <a:rPr lang="ru-RU" dirty="0"/>
              <a:t>1960 по 1966 гг. руководил "Академической дачей</a:t>
            </a:r>
            <a:r>
              <a:rPr lang="ru-RU" dirty="0" smtClean="0"/>
              <a:t>".</a:t>
            </a:r>
          </a:p>
          <a:p>
            <a:r>
              <a:rPr lang="ru-RU" dirty="0" smtClean="0"/>
              <a:t> </a:t>
            </a:r>
            <a:r>
              <a:rPr lang="ru-RU" dirty="0"/>
              <a:t>С 1951 г. постоянный участник городских, региональных, всероссийских и всесоюзных художественных выставок, а также выставок русского искусства за рубежом. </a:t>
            </a:r>
            <a:endParaRPr lang="ru-RU" dirty="0" smtClean="0"/>
          </a:p>
          <a:p>
            <a:r>
              <a:rPr lang="ru-RU" dirty="0" smtClean="0"/>
              <a:t>В </a:t>
            </a:r>
            <a:r>
              <a:rPr lang="ru-RU" dirty="0"/>
              <a:t>1997 г. выступал художником-постановщиком балета "Песнь про купца Калашникова" (муз. В. </a:t>
            </a:r>
            <a:r>
              <a:rPr lang="ru-RU" dirty="0" err="1"/>
              <a:t>Казенина</a:t>
            </a:r>
            <a:r>
              <a:rPr lang="ru-RU" dirty="0"/>
              <a:t>) в Омском театре оперы и балета</a:t>
            </a:r>
            <a:r>
              <a:rPr lang="ru-RU" dirty="0" smtClean="0"/>
              <a:t>.</a:t>
            </a:r>
          </a:p>
          <a:p>
            <a:r>
              <a:rPr lang="ru-RU" dirty="0" smtClean="0"/>
              <a:t>Член </a:t>
            </a:r>
            <a:r>
              <a:rPr lang="ru-RU" dirty="0"/>
              <a:t>Союза писателей России (2001), лауреат Международной премии им. М.А. Шолохова (2000), </a:t>
            </a:r>
            <a:endParaRPr lang="ru-RU" dirty="0" smtClean="0"/>
          </a:p>
          <a:p>
            <a:r>
              <a:rPr lang="ru-RU" dirty="0" smtClean="0"/>
              <a:t>автор </a:t>
            </a:r>
            <a:r>
              <a:rPr lang="ru-RU" dirty="0"/>
              <a:t>книги "Край вдохновения" (1984), повести "Гори, гори ясно" (2001), цикла рассказов о художниках в журнале "Мир музея". </a:t>
            </a:r>
            <a:endParaRPr lang="ru-RU" dirty="0" smtClean="0"/>
          </a:p>
          <a:p>
            <a:r>
              <a:rPr lang="ru-RU" dirty="0" smtClean="0"/>
              <a:t>В </a:t>
            </a:r>
            <a:r>
              <a:rPr lang="ru-RU" dirty="0"/>
              <a:t>1996 г. за картины 1993-1995 гг. был отмечен золотой медалью Российской академии художеств, а через год стал лауреатом Государственной премии России за цикл живописных произведений "Тихая моя Родина": "Июльский вечер" (1994), "Тихая моя Родина" (1994-95), "Сенокосное утро" (1995), "Весна. Высокое небо" (1990-1996).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 txBox="1"/>
          <p:nvPr/>
        </p:nvSpPr>
        <p:spPr bwMode="auto">
          <a:xfrm>
            <a:off x="1077299" y="5324474"/>
            <a:ext cx="1847849" cy="504824"/>
          </a:xfrm>
          <a:prstGeom prst="rect">
            <a:avLst/>
          </a:prstGeom>
        </p:spPr>
        <p:txBody>
          <a:bodyPr vertOverflow="overflow" horzOverflow="clip" vert="horz" wrap="square" lIns="91440" tIns="45720" rIns="91440" bIns="45720" numCol="1" spcCol="0" rtlCol="0" fromWordArt="0" anchor="t" anchorCtr="0" forceAA="0" compatLnSpc="0">
            <a:normAutofit/>
          </a:bodyPr>
          <a:lstStyle/>
          <a:p>
            <a:pPr marL="0" marR="0" lv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400" b="1" i="0" u="none" strike="noStrike" cap="none" spc="0">
                <a:ln>
                  <a:noFill/>
                </a:ln>
                <a:solidFill>
                  <a:schemeClr val="bg2"/>
                </a:solidFill>
                <a:latin typeface="Times New Roman"/>
                <a:ea typeface="+mn-ea"/>
                <a:cs typeface="Times New Roman"/>
              </a:rPr>
              <a:t>Станковая</a:t>
            </a:r>
          </a:p>
        </p:txBody>
      </p:sp>
      <p:sp>
        <p:nvSpPr>
          <p:cNvPr id="7" name="Содержимое 5"/>
          <p:cNvSpPr txBox="1"/>
          <p:nvPr/>
        </p:nvSpPr>
        <p:spPr bwMode="auto">
          <a:xfrm>
            <a:off x="5554049" y="1904999"/>
            <a:ext cx="3056549" cy="419099"/>
          </a:xfrm>
          <a:prstGeom prst="rect">
            <a:avLst/>
          </a:prstGeom>
        </p:spPr>
        <p:txBody>
          <a:bodyPr vertOverflow="overflow" horzOverflow="clip" vert="horz" wrap="square" lIns="91440" tIns="45720" rIns="91440" bIns="45720" numCol="1" spcCol="0" rtlCol="0" fromWordArt="0" anchor="t" anchorCtr="0" forceAA="0" compatLnSpc="0">
            <a:normAutofit lnSpcReduction="10000"/>
          </a:bodyPr>
          <a:lstStyle/>
          <a:p>
            <a:pPr marL="0" marR="0" lvl="0" indent="0" algn="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sz="2400" b="0" i="0" u="none" strike="noStrike" cap="none" spc="0" dirty="0">
              <a:ln>
                <a:noFill/>
              </a:ln>
              <a:solidFill>
                <a:schemeClr val="tx1"/>
              </a:solidFill>
              <a:latin typeface="Times New Roman"/>
              <a:ea typeface="+mn-ea"/>
              <a:cs typeface="Times New Roman"/>
            </a:endParaRPr>
          </a:p>
        </p:txBody>
      </p:sp>
      <p:sp>
        <p:nvSpPr>
          <p:cNvPr id="10" name="Содержимое 5"/>
          <p:cNvSpPr txBox="1"/>
          <p:nvPr/>
        </p:nvSpPr>
        <p:spPr bwMode="auto">
          <a:xfrm>
            <a:off x="3886199" y="5781674"/>
            <a:ext cx="2819399" cy="542924"/>
          </a:xfrm>
          <a:prstGeom prst="rect">
            <a:avLst/>
          </a:prstGeom>
        </p:spPr>
        <p:txBody>
          <a:bodyPr vertOverflow="overflow" horzOverflow="clip" vert="horz" wrap="square" lIns="91440" tIns="45720" rIns="91440" bIns="45720" numCol="1" spcCol="0" rtlCol="0" fromWordArt="0" anchor="t" anchorCtr="0" forceAA="0" compatLnSpc="0">
            <a:normAutofit/>
          </a:bodyPr>
          <a:lstStyle/>
          <a:p>
            <a:pPr marL="0" marR="0" lv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400" b="1">
                <a:solidFill>
                  <a:schemeClr val="bg2"/>
                </a:solidFill>
                <a:latin typeface="Times New Roman"/>
                <a:cs typeface="Times New Roman"/>
              </a:rPr>
              <a:t>Декоративная</a:t>
            </a:r>
            <a:endParaRPr lang="ru-RU" sz="2400" b="1" i="0" u="none" strike="noStrike" cap="none" spc="0">
              <a:ln>
                <a:noFill/>
              </a:ln>
              <a:solidFill>
                <a:schemeClr val="bg2"/>
              </a:solidFill>
              <a:latin typeface="Times New Roman"/>
              <a:ea typeface="+mn-ea"/>
              <a:cs typeface="Times New Roman"/>
            </a:endParaRPr>
          </a:p>
        </p:txBody>
      </p:sp>
      <p:sp>
        <p:nvSpPr>
          <p:cNvPr id="13" name="Объект 12"/>
          <p:cNvSpPr>
            <a:spLocks noGrp="1"/>
          </p:cNvSpPr>
          <p:nvPr>
            <p:ph sz="half" idx="1"/>
          </p:nvPr>
        </p:nvSpPr>
        <p:spPr>
          <a:xfrm>
            <a:off x="0" y="5829298"/>
            <a:ext cx="9144000" cy="62403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ru-RU" sz="24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4326" y="-45125"/>
            <a:ext cx="7918114" cy="690312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36168" y="0"/>
            <a:ext cx="1983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Качели .</a:t>
            </a: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" name="Содержимое 4"/>
          <p:cNvSpPr txBox="1"/>
          <p:nvPr/>
        </p:nvSpPr>
        <p:spPr bwMode="auto">
          <a:xfrm>
            <a:off x="1066799" y="885824"/>
            <a:ext cx="7592400" cy="1247032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algn="ctr">
              <a:spcBef>
                <a:spcPts val="0"/>
              </a:spcBef>
              <a:buClr>
                <a:schemeClr val="accent1"/>
              </a:buClr>
              <a:buSzPct val="80000"/>
              <a:defRPr/>
            </a:pPr>
            <a:endParaRPr lang="ru-RU" sz="2800" b="0" i="0" u="none" strike="noStrike" cap="none" spc="0" dirty="0">
              <a:ln>
                <a:noFill/>
              </a:ln>
              <a:solidFill>
                <a:schemeClr val="tx1"/>
              </a:solidFill>
              <a:latin typeface="Book Antiqua"/>
            </a:endParaRPr>
          </a:p>
        </p:txBody>
      </p:sp>
      <p:sp>
        <p:nvSpPr>
          <p:cNvPr id="8" name="Содержимое 5"/>
          <p:cNvSpPr txBox="1"/>
          <p:nvPr/>
        </p:nvSpPr>
        <p:spPr bwMode="auto">
          <a:xfrm>
            <a:off x="6705599" y="1476374"/>
            <a:ext cx="2059710" cy="481735"/>
          </a:xfrm>
          <a:prstGeom prst="rect">
            <a:avLst/>
          </a:prstGeom>
        </p:spPr>
        <p:txBody>
          <a:bodyPr vertOverflow="overflow" horzOverflow="clip" vert="horz" wrap="square" lIns="91440" tIns="45720" rIns="91440" bIns="45720" numCol="1" spcCol="0" rtlCol="0" fromWordArt="0" anchor="t" anchorCtr="0" forceAA="0" compatLnSpc="0">
            <a:normAutofit/>
          </a:bodyPr>
          <a:lstStyle/>
          <a:p>
            <a:pPr marL="448056" marR="0" lvl="0" indent="-384048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sz="2400" b="1" i="0" u="none" strike="noStrike" cap="none" spc="0" dirty="0">
              <a:ln>
                <a:noFill/>
              </a:ln>
              <a:solidFill>
                <a:srgbClr val="FF6600"/>
              </a:solidFill>
              <a:latin typeface="Times New Roman"/>
              <a:cs typeface="Times New Roman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419872" y="6309320"/>
            <a:ext cx="32857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На теплой земле. 1962г</a:t>
            </a: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3" name="Объект 2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2646" y="-120179"/>
            <a:ext cx="9131354" cy="696130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868144" y="260648"/>
            <a:ext cx="14430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Святая гора»</a:t>
            </a: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:w="http://schemas.openxmlformats.org/wordprocessingml/2006/main" xmlns:m="http://schemas.openxmlformats.org/officeDocument/2006/math"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" name="Содержимое 4"/>
          <p:cNvSpPr txBox="1"/>
          <p:nvPr/>
        </p:nvSpPr>
        <p:spPr bwMode="auto">
          <a:xfrm>
            <a:off x="-324544" y="1484784"/>
            <a:ext cx="7458074" cy="1571625"/>
          </a:xfrm>
          <a:prstGeom prst="rect">
            <a:avLst/>
          </a:prstGeom>
        </p:spPr>
        <p:txBody>
          <a:bodyPr vertOverflow="overflow" horzOverflow="clip" vert="horz" wrap="square" lIns="91440" tIns="45720" rIns="91440" bIns="45720" numCol="1" spcCol="0" rtlCol="0" fromWordArt="0" anchor="t" anchorCtr="0" forceAA="0" compatLnSpc="0">
            <a:normAutofit/>
          </a:bodyPr>
          <a:lstStyle/>
          <a:p>
            <a:pPr marL="0" marR="0" lv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sz="2400" b="0" i="0" u="none" strike="noStrike" cap="none" spc="0" dirty="0">
              <a:ln>
                <a:noFill/>
              </a:ln>
              <a:solidFill>
                <a:schemeClr val="tx1"/>
              </a:solidFill>
              <a:latin typeface="Book Antiqua"/>
              <a:ea typeface="+mn-ea"/>
              <a:cs typeface="+mn-cs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05" y="0"/>
            <a:ext cx="9089071" cy="706051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15616" y="404664"/>
            <a:ext cx="19960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Счастливые. 1985г</a:t>
            </a: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Содержимое 4"/>
          <p:cNvSpPr>
            <a:spLocks noGrp="1"/>
          </p:cNvSpPr>
          <p:nvPr>
            <p:ph sz="half" idx="1"/>
          </p:nvPr>
        </p:nvSpPr>
        <p:spPr bwMode="auto">
          <a:xfrm>
            <a:off x="107504" y="1336010"/>
            <a:ext cx="4392488" cy="5261342"/>
          </a:xfrm>
        </p:spPr>
        <p:txBody>
          <a:bodyPr vertOverflow="overflow" horzOverflow="clip" vert="horz" wrap="square" lIns="91440" tIns="45720" rIns="91440" bIns="45720" numCol="1" spcCol="0" rtlCol="0" fromWordArt="0" anchor="t" anchorCtr="0" forceAA="0" compatLnSpc="0">
            <a:normAutofit fontScale="92500" lnSpcReduction="20000"/>
          </a:bodyPr>
          <a:lstStyle/>
          <a:p>
            <a:pPr marL="0" indent="0">
              <a:buNone/>
              <a:defRPr/>
            </a:pPr>
            <a:r>
              <a:rPr lang="ru-RU" dirty="0"/>
              <a:t>Валентин Михайлович Сидоров – один из крупнейших российских художников </a:t>
            </a:r>
            <a:r>
              <a:rPr lang="ru-RU" dirty="0" smtClean="0"/>
              <a:t>– современников</a:t>
            </a:r>
            <a:r>
              <a:rPr lang="ru-RU" dirty="0"/>
              <a:t>,</a:t>
            </a:r>
            <a:r>
              <a:rPr lang="ru-RU" dirty="0" smtClean="0"/>
              <a:t> </a:t>
            </a:r>
            <a:r>
              <a:rPr lang="ru-RU" dirty="0"/>
              <a:t>мастер пейзажа, живописец и педагог. </a:t>
            </a:r>
            <a:endParaRPr lang="ru-RU" dirty="0" smtClean="0"/>
          </a:p>
          <a:p>
            <a:pPr marL="0" indent="0">
              <a:buNone/>
              <a:defRPr/>
            </a:pPr>
            <a:r>
              <a:rPr lang="ru-RU" dirty="0" smtClean="0"/>
              <a:t>В.М.</a:t>
            </a:r>
            <a:r>
              <a:rPr lang="ru-RU" dirty="0"/>
              <a:t> Сидоров воспел красоту нашей среднерусской природы и красоту человека труда. Нежный, лиричный образ </a:t>
            </a:r>
            <a:r>
              <a:rPr lang="ru-RU" dirty="0" smtClean="0"/>
              <a:t>России </a:t>
            </a:r>
            <a:r>
              <a:rPr lang="ru-RU" dirty="0"/>
              <a:t>нашли своё воплощение в его творчестве</a:t>
            </a:r>
            <a:r>
              <a:rPr lang="ru-RU" dirty="0" smtClean="0"/>
              <a:t>. </a:t>
            </a:r>
          </a:p>
          <a:p>
            <a:pPr marL="0" indent="0">
              <a:buNone/>
              <a:defRPr/>
            </a:pPr>
            <a:r>
              <a:rPr lang="ru-RU" dirty="0" smtClean="0"/>
              <a:t>Работы </a:t>
            </a:r>
            <a:r>
              <a:rPr lang="ru-RU" dirty="0"/>
              <a:t>художника можно по праву считать лучшими образцами русской реалистической школы живописи</a:t>
            </a:r>
            <a:r>
              <a:rPr lang="ru-RU" dirty="0" smtClean="0"/>
              <a:t>.</a:t>
            </a:r>
          </a:p>
          <a:p>
            <a:pPr marL="0" indent="0">
              <a:buNone/>
              <a:defRPr/>
            </a:pPr>
            <a:r>
              <a:rPr lang="ru-RU" dirty="0" smtClean="0"/>
              <a:t>Они </a:t>
            </a:r>
            <a:r>
              <a:rPr lang="ru-RU" dirty="0"/>
              <a:t>занимают достойное место не только в собраниях Русского музея, Третьяковской галереи, но и находятся в крупнейших художественных музеях мира. </a:t>
            </a:r>
            <a:endParaRPr lang="ru-RU" dirty="0" smtClean="0"/>
          </a:p>
          <a:p>
            <a:pPr marL="0" indent="0">
              <a:buNone/>
              <a:defRPr/>
            </a:pPr>
            <a:r>
              <a:rPr lang="ru-RU" dirty="0" smtClean="0"/>
              <a:t>Среди </a:t>
            </a:r>
            <a:r>
              <a:rPr lang="ru-RU" dirty="0"/>
              <a:t>наиболее известных его работ картины «Тихая моя Родина», «Святая гора», «Весна. Высокое небо», «День Победы», «На тёплой земле», «Бабушкина сказки».</a:t>
            </a:r>
            <a:br>
              <a:rPr lang="ru-RU" dirty="0"/>
            </a:br>
            <a:endParaRPr lang="ru-RU" sz="2000" dirty="0">
              <a:solidFill>
                <a:srgbClr val="0033CC"/>
              </a:solidFill>
              <a:latin typeface="Book Antiqua"/>
            </a:endParaRPr>
          </a:p>
        </p:txBody>
      </p:sp>
      <p:sp>
        <p:nvSpPr>
          <p:cNvPr id="9" name="Содержимое 5"/>
          <p:cNvSpPr txBox="1"/>
          <p:nvPr/>
        </p:nvSpPr>
        <p:spPr bwMode="auto">
          <a:xfrm>
            <a:off x="1371600" y="6096000"/>
            <a:ext cx="7467600" cy="76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algn="ctr">
              <a:spcBef>
                <a:spcPts val="0"/>
              </a:spcBef>
              <a:buClr>
                <a:schemeClr val="accent1"/>
              </a:buClr>
              <a:buSzPct val="80000"/>
              <a:defRPr/>
            </a:pPr>
            <a:r>
              <a:rPr lang="ru-RU" sz="2800">
                <a:solidFill>
                  <a:schemeClr val="bg2"/>
                </a:solidFill>
                <a:latin typeface="Times New Roman"/>
                <a:cs typeface="Times New Roman"/>
              </a:rPr>
              <a:t>Оформительское искусство</a:t>
            </a:r>
            <a:endParaRPr lang="ru-RU" sz="2800" b="0" i="0" u="none" strike="noStrike" cap="none" spc="0">
              <a:ln>
                <a:noFill/>
              </a:ln>
              <a:solidFill>
                <a:schemeClr val="bg2"/>
              </a:solidFill>
              <a:latin typeface="Times New Roman"/>
              <a:cs typeface="Times New Roman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474801" y="1517193"/>
            <a:ext cx="4551924" cy="439762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860032" y="6096000"/>
            <a:ext cx="4028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День победы. 1980г</a:t>
            </a: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5908859"/>
            <a:ext cx="89655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:</a:t>
            </a:r>
            <a:r>
              <a:rPr lang="ru-RU" dirty="0"/>
              <a:t> «Тихая моя Родина» </a:t>
            </a:r>
            <a:r>
              <a:rPr lang="ru-RU" dirty="0" smtClean="0"/>
              <a:t>—это название </a:t>
            </a:r>
            <a:r>
              <a:rPr lang="ru-RU" dirty="0"/>
              <a:t>картины. </a:t>
            </a:r>
            <a:r>
              <a:rPr lang="ru-RU" dirty="0" smtClean="0"/>
              <a:t>Это </a:t>
            </a:r>
            <a:r>
              <a:rPr lang="ru-RU" dirty="0"/>
              <a:t>строка из стихотворения Николая Рубцова, которую ему подарил Василий Белов. А работу </a:t>
            </a:r>
            <a:r>
              <a:rPr lang="ru-RU" dirty="0" smtClean="0"/>
              <a:t>задумал</a:t>
            </a:r>
            <a:r>
              <a:rPr lang="ru-RU" dirty="0"/>
              <a:t>, </a:t>
            </a:r>
            <a:r>
              <a:rPr lang="ru-RU" dirty="0" smtClean="0"/>
              <a:t>когда </a:t>
            </a:r>
            <a:r>
              <a:rPr lang="ru-RU" dirty="0"/>
              <a:t>увидел излучину реки Мсты</a:t>
            </a:r>
            <a:r>
              <a:rPr lang="ru-RU" dirty="0" smtClean="0"/>
              <a:t>.. 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1691680" y="-451"/>
            <a:ext cx="5760640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/>
              <a:t>Тихая моя родина</a:t>
            </a:r>
            <a:endParaRPr lang="ru-RU" dirty="0"/>
          </a:p>
          <a:p>
            <a:pPr algn="ctr"/>
            <a:r>
              <a:rPr lang="ru-RU" dirty="0"/>
              <a:t>Тихая моя родина!</a:t>
            </a:r>
            <a:br>
              <a:rPr lang="ru-RU" dirty="0"/>
            </a:br>
            <a:r>
              <a:rPr lang="ru-RU" dirty="0"/>
              <a:t>Ивы, река, соловьи…</a:t>
            </a:r>
            <a:br>
              <a:rPr lang="ru-RU" dirty="0"/>
            </a:br>
            <a:r>
              <a:rPr lang="ru-RU" dirty="0"/>
              <a:t>Мать моя здесь похоронена</a:t>
            </a:r>
            <a:br>
              <a:rPr lang="ru-RU" dirty="0"/>
            </a:br>
            <a:r>
              <a:rPr lang="ru-RU" dirty="0"/>
              <a:t>В детские годы мои.</a:t>
            </a:r>
          </a:p>
          <a:p>
            <a:pPr algn="ctr"/>
            <a:r>
              <a:rPr lang="ru-RU" dirty="0"/>
              <a:t>— Где тут погост? Вы не видели?</a:t>
            </a:r>
            <a:br>
              <a:rPr lang="ru-RU" dirty="0"/>
            </a:br>
            <a:r>
              <a:rPr lang="ru-RU" dirty="0"/>
              <a:t>Сам я найти не могу.-</a:t>
            </a:r>
            <a:br>
              <a:rPr lang="ru-RU" dirty="0"/>
            </a:br>
            <a:r>
              <a:rPr lang="ru-RU" dirty="0"/>
              <a:t>Тихо ответили жители:</a:t>
            </a:r>
            <a:br>
              <a:rPr lang="ru-RU" dirty="0"/>
            </a:br>
            <a:r>
              <a:rPr lang="ru-RU" dirty="0"/>
              <a:t>— Это на том берегу.</a:t>
            </a:r>
          </a:p>
          <a:p>
            <a:pPr algn="ctr"/>
            <a:r>
              <a:rPr lang="ru-RU" dirty="0"/>
              <a:t>Тихо ответили жители,</a:t>
            </a:r>
            <a:br>
              <a:rPr lang="ru-RU" dirty="0"/>
            </a:br>
            <a:r>
              <a:rPr lang="ru-RU" dirty="0"/>
              <a:t>Тихо проехал обоз.</a:t>
            </a:r>
            <a:br>
              <a:rPr lang="ru-RU" dirty="0"/>
            </a:br>
            <a:r>
              <a:rPr lang="ru-RU" dirty="0"/>
              <a:t>Купол церковной обители</a:t>
            </a:r>
            <a:br>
              <a:rPr lang="ru-RU" dirty="0"/>
            </a:br>
            <a:r>
              <a:rPr lang="ru-RU" dirty="0"/>
              <a:t>Яркой травою зарос.</a:t>
            </a:r>
          </a:p>
          <a:p>
            <a:pPr algn="ctr"/>
            <a:r>
              <a:rPr lang="ru-RU" dirty="0"/>
              <a:t>Там, где я плавал за рыбами,</a:t>
            </a:r>
            <a:br>
              <a:rPr lang="ru-RU" dirty="0"/>
            </a:br>
            <a:r>
              <a:rPr lang="ru-RU" dirty="0"/>
              <a:t>Сено гребут в сеновал:</a:t>
            </a:r>
            <a:br>
              <a:rPr lang="ru-RU" dirty="0"/>
            </a:br>
            <a:r>
              <a:rPr lang="ru-RU" dirty="0"/>
              <a:t>Между речными изгибами</a:t>
            </a:r>
            <a:br>
              <a:rPr lang="ru-RU" dirty="0"/>
            </a:br>
            <a:r>
              <a:rPr lang="ru-RU" dirty="0"/>
              <a:t>Вырыли люди канал.</a:t>
            </a:r>
          </a:p>
          <a:p>
            <a:pPr algn="ctr"/>
            <a:r>
              <a:rPr lang="ru-RU" dirty="0"/>
              <a:t>Тина теперь и болотина</a:t>
            </a:r>
            <a:br>
              <a:rPr lang="ru-RU" dirty="0"/>
            </a:br>
            <a:r>
              <a:rPr lang="ru-RU" dirty="0"/>
              <a:t>Там, где купаться любил…</a:t>
            </a:r>
            <a:br>
              <a:rPr lang="ru-RU" dirty="0"/>
            </a:br>
            <a:r>
              <a:rPr lang="ru-RU" dirty="0"/>
              <a:t>Тихая моя родина,</a:t>
            </a:r>
            <a:br>
              <a:rPr lang="ru-RU" dirty="0"/>
            </a:br>
            <a:r>
              <a:rPr lang="ru-RU" dirty="0"/>
              <a:t>Я ничего не </a:t>
            </a:r>
            <a:r>
              <a:rPr lang="ru-RU" dirty="0" smtClean="0"/>
              <a:t>забыл...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71646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3" y="1"/>
            <a:ext cx="800271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436096" y="6525344"/>
            <a:ext cx="29129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ТИХАЯ МОЯ РОДИНА. 1985г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33912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84501" y="5661248"/>
            <a:ext cx="61448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СПАСИБО ЗА ВНИМАНИЕ!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5937" y="20960"/>
            <a:ext cx="6144883" cy="542028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985937" y="188640"/>
            <a:ext cx="16225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Миром. 1970г.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991" y="1470503"/>
            <a:ext cx="2691020" cy="3956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049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217</TotalTime>
  <Words>425</Words>
  <Application>Microsoft Office PowerPoint</Application>
  <DocSecurity>0</DocSecurity>
  <PresentationFormat>Экран (4:3)</PresentationFormat>
  <Paragraphs>45</Paragraphs>
  <Slides>12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9" baseType="lpstr">
      <vt:lpstr>Arial</vt:lpstr>
      <vt:lpstr>Book Antiqua</vt:lpstr>
      <vt:lpstr>Calibri</vt:lpstr>
      <vt:lpstr>Calibri Light</vt:lpstr>
      <vt:lpstr>Times New Roman</vt:lpstr>
      <vt:lpstr>Wingdings 2</vt:lpstr>
      <vt:lpstr>Тема Office</vt:lpstr>
      <vt:lpstr>«ТИХАЯ МОЯ РОДИНА» Валентин Михайлович Сидоров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Изобразительное искусство.  Семья пространственных искусств.</dc:title>
  <dc:subject/>
  <dc:creator/>
  <cp:keywords/>
  <dc:description/>
  <cp:lastModifiedBy>Учитель</cp:lastModifiedBy>
  <cp:revision>62</cp:revision>
  <dcterms:modified xsi:type="dcterms:W3CDTF">2022-04-05T11:59:09Z</dcterms:modified>
  <cp:category/>
  <dc:identifier/>
  <cp:contentStatus/>
  <dc:language/>
  <cp:version/>
</cp:coreProperties>
</file>