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0" autoAdjust="0"/>
    <p:restoredTop sz="94660"/>
  </p:normalViewPr>
  <p:slideViewPr>
    <p:cSldViewPr snapToGrid="0">
      <p:cViewPr varScale="1">
        <p:scale>
          <a:sx n="67" d="100"/>
          <a:sy n="67" d="100"/>
        </p:scale>
        <p:origin x="-57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57410F-7F4B-4C4D-87CD-554D001D8F09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D31A35-C997-4575-B866-96542D107AC6}">
      <dgm:prSet phldrT="[Текст]" custT="1"/>
      <dgm:spPr/>
      <dgm:t>
        <a:bodyPr/>
        <a:lstStyle/>
        <a:p>
          <a:r>
            <a:rPr lang="ru-RU" sz="18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Отрицательные: может свести к минимуму живое общение с родителями, вести личную страницу, педагог должен иметь специальные знания и умения. Помимо технических вопросов, нужно знать, о чем и как писать. Предварительно оговорить с родителями правила, чтобы она не превратилась в ленту бесполезных постов. К группе могут присоединиться посторонние пользователи</a:t>
          </a:r>
        </a:p>
      </dgm:t>
    </dgm:pt>
    <dgm:pt modelId="{B0A59D35-E813-4736-A8D7-6115D176A457}" type="parTrans" cxnId="{95F28C4A-7CC9-4059-8540-315BC979E313}">
      <dgm:prSet/>
      <dgm:spPr/>
      <dgm:t>
        <a:bodyPr/>
        <a:lstStyle/>
        <a:p>
          <a:endParaRPr lang="ru-RU"/>
        </a:p>
      </dgm:t>
    </dgm:pt>
    <dgm:pt modelId="{CC918540-DF4F-47E3-B206-FF6DF2727305}" type="sibTrans" cxnId="{95F28C4A-7CC9-4059-8540-315BC979E313}">
      <dgm:prSet/>
      <dgm:spPr/>
      <dgm:t>
        <a:bodyPr/>
        <a:lstStyle/>
        <a:p>
          <a:endParaRPr lang="ru-RU"/>
        </a:p>
      </dgm:t>
    </dgm:pt>
    <dgm:pt modelId="{5DADFEEF-4EBF-44EC-82AC-633F3F664899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Положительные: экономит время родителей, быстрота связи, сочетает индивидуальную и групповую форму работы, создает условия для диалога, Позволяет продемонстрировать текстовые, видео- и фотоматериалы. Обеспечивает достаточный уровень приватности для личных обращений   </a:t>
          </a:r>
        </a:p>
      </dgm:t>
    </dgm:pt>
    <dgm:pt modelId="{0014B618-D5EB-4BC2-97DB-6DF535FDFBFC}" type="parTrans" cxnId="{6D448E3B-A8CD-4131-B84B-16E67447ABB6}">
      <dgm:prSet/>
      <dgm:spPr/>
      <dgm:t>
        <a:bodyPr/>
        <a:lstStyle/>
        <a:p>
          <a:endParaRPr lang="ru-RU"/>
        </a:p>
      </dgm:t>
    </dgm:pt>
    <dgm:pt modelId="{8279D2E9-1F31-44F6-8582-8CC87E51CB1D}" type="sibTrans" cxnId="{6D448E3B-A8CD-4131-B84B-16E67447ABB6}">
      <dgm:prSet/>
      <dgm:spPr/>
      <dgm:t>
        <a:bodyPr/>
        <a:lstStyle/>
        <a:p>
          <a:endParaRPr lang="ru-RU"/>
        </a:p>
      </dgm:t>
    </dgm:pt>
    <dgm:pt modelId="{C423463B-C04F-44C4-AE8B-5BF0BC2B5544}" type="pres">
      <dgm:prSet presAssocID="{2457410F-7F4B-4C4D-87CD-554D001D8F0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7AA1D9-AFBC-4844-BFDD-6BD8C53D9DA1}" type="pres">
      <dgm:prSet presAssocID="{2457410F-7F4B-4C4D-87CD-554D001D8F09}" presName="divider" presStyleLbl="fgShp" presStyleIdx="0" presStyleCnt="1"/>
      <dgm:spPr/>
    </dgm:pt>
    <dgm:pt modelId="{C5C50ACC-59AB-4641-9763-2D98FB905B29}" type="pres">
      <dgm:prSet presAssocID="{ECD31A35-C997-4575-B866-96542D107AC6}" presName="downArrow" presStyleLbl="node1" presStyleIdx="0" presStyleCnt="2"/>
      <dgm:spPr/>
    </dgm:pt>
    <dgm:pt modelId="{7254E52D-5DA9-48FA-A530-6811EBE79FDC}" type="pres">
      <dgm:prSet presAssocID="{ECD31A35-C997-4575-B866-96542D107AC6}" presName="downArrowText" presStyleLbl="revTx" presStyleIdx="0" presStyleCnt="2" custScaleX="155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2C46EB-AAC6-42F8-8DE1-3AC8777DBB85}" type="pres">
      <dgm:prSet presAssocID="{5DADFEEF-4EBF-44EC-82AC-633F3F664899}" presName="upArrow" presStyleLbl="node1" presStyleIdx="1" presStyleCnt="2"/>
      <dgm:spPr/>
    </dgm:pt>
    <dgm:pt modelId="{B46D7D27-BAAB-4D0C-87B3-96F90D91F215}" type="pres">
      <dgm:prSet presAssocID="{5DADFEEF-4EBF-44EC-82AC-633F3F664899}" presName="upArrowText" presStyleLbl="revTx" presStyleIdx="1" presStyleCnt="2" custScaleX="1654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F28C4A-7CC9-4059-8540-315BC979E313}" srcId="{2457410F-7F4B-4C4D-87CD-554D001D8F09}" destId="{ECD31A35-C997-4575-B866-96542D107AC6}" srcOrd="0" destOrd="0" parTransId="{B0A59D35-E813-4736-A8D7-6115D176A457}" sibTransId="{CC918540-DF4F-47E3-B206-FF6DF2727305}"/>
    <dgm:cxn modelId="{6F2B8377-2896-4367-89CB-44E4C335CA02}" type="presOf" srcId="{2457410F-7F4B-4C4D-87CD-554D001D8F09}" destId="{C423463B-C04F-44C4-AE8B-5BF0BC2B5544}" srcOrd="0" destOrd="0" presId="urn:microsoft.com/office/officeart/2005/8/layout/arrow3"/>
    <dgm:cxn modelId="{6DFBCFDD-2565-4C79-B296-E0B796F3198D}" type="presOf" srcId="{ECD31A35-C997-4575-B866-96542D107AC6}" destId="{7254E52D-5DA9-48FA-A530-6811EBE79FDC}" srcOrd="0" destOrd="0" presId="urn:microsoft.com/office/officeart/2005/8/layout/arrow3"/>
    <dgm:cxn modelId="{79157DEC-CBBB-4276-B673-29E7046251E5}" type="presOf" srcId="{5DADFEEF-4EBF-44EC-82AC-633F3F664899}" destId="{B46D7D27-BAAB-4D0C-87B3-96F90D91F215}" srcOrd="0" destOrd="0" presId="urn:microsoft.com/office/officeart/2005/8/layout/arrow3"/>
    <dgm:cxn modelId="{6D448E3B-A8CD-4131-B84B-16E67447ABB6}" srcId="{2457410F-7F4B-4C4D-87CD-554D001D8F09}" destId="{5DADFEEF-4EBF-44EC-82AC-633F3F664899}" srcOrd="1" destOrd="0" parTransId="{0014B618-D5EB-4BC2-97DB-6DF535FDFBFC}" sibTransId="{8279D2E9-1F31-44F6-8582-8CC87E51CB1D}"/>
    <dgm:cxn modelId="{532D0A59-044A-4089-8033-1C14A3784BA9}" type="presParOf" srcId="{C423463B-C04F-44C4-AE8B-5BF0BC2B5544}" destId="{AD7AA1D9-AFBC-4844-BFDD-6BD8C53D9DA1}" srcOrd="0" destOrd="0" presId="urn:microsoft.com/office/officeart/2005/8/layout/arrow3"/>
    <dgm:cxn modelId="{6E9C71AF-F846-43DA-8696-0AB2DE8B7191}" type="presParOf" srcId="{C423463B-C04F-44C4-AE8B-5BF0BC2B5544}" destId="{C5C50ACC-59AB-4641-9763-2D98FB905B29}" srcOrd="1" destOrd="0" presId="urn:microsoft.com/office/officeart/2005/8/layout/arrow3"/>
    <dgm:cxn modelId="{88ABD7D5-D68E-41C1-B415-C582DE55EAF5}" type="presParOf" srcId="{C423463B-C04F-44C4-AE8B-5BF0BC2B5544}" destId="{7254E52D-5DA9-48FA-A530-6811EBE79FDC}" srcOrd="2" destOrd="0" presId="urn:microsoft.com/office/officeart/2005/8/layout/arrow3"/>
    <dgm:cxn modelId="{5863D00B-B9F7-4DD2-9984-0C02573F4266}" type="presParOf" srcId="{C423463B-C04F-44C4-AE8B-5BF0BC2B5544}" destId="{A92C46EB-AAC6-42F8-8DE1-3AC8777DBB85}" srcOrd="3" destOrd="0" presId="urn:microsoft.com/office/officeart/2005/8/layout/arrow3"/>
    <dgm:cxn modelId="{6228D626-3F35-4BC1-B98E-10398495F328}" type="presParOf" srcId="{C423463B-C04F-44C4-AE8B-5BF0BC2B5544}" destId="{B46D7D27-BAAB-4D0C-87B3-96F90D91F215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7AA1D9-AFBC-4844-BFDD-6BD8C53D9DA1}">
      <dsp:nvSpPr>
        <dsp:cNvPr id="0" name=""/>
        <dsp:cNvSpPr/>
      </dsp:nvSpPr>
      <dsp:spPr>
        <a:xfrm rot="21300000">
          <a:off x="33248" y="2130455"/>
          <a:ext cx="11039248" cy="1244945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C50ACC-59AB-4641-9763-2D98FB905B29}">
      <dsp:nvSpPr>
        <dsp:cNvPr id="0" name=""/>
        <dsp:cNvSpPr/>
      </dsp:nvSpPr>
      <dsp:spPr>
        <a:xfrm>
          <a:off x="1332689" y="275292"/>
          <a:ext cx="3331723" cy="2202342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54E52D-5DA9-48FA-A530-6811EBE79FDC}">
      <dsp:nvSpPr>
        <dsp:cNvPr id="0" name=""/>
        <dsp:cNvSpPr/>
      </dsp:nvSpPr>
      <dsp:spPr>
        <a:xfrm>
          <a:off x="4901116" y="0"/>
          <a:ext cx="5523695" cy="23124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Отрицательные: может свести к минимуму живое общение с родителями, вести личную страницу, педагог должен иметь специальные знания и умения. Помимо технических вопросов, нужно знать, о чем и как писать. Предварительно оговорить с родителями правила, чтобы она не превратилась в ленту бесполезных постов. К группе могут присоединиться посторонние пользователи</a:t>
          </a:r>
        </a:p>
      </dsp:txBody>
      <dsp:txXfrm>
        <a:off x="4901116" y="0"/>
        <a:ext cx="5523695" cy="2312459"/>
      </dsp:txXfrm>
    </dsp:sp>
    <dsp:sp modelId="{A92C46EB-AAC6-42F8-8DE1-3AC8777DBB85}">
      <dsp:nvSpPr>
        <dsp:cNvPr id="0" name=""/>
        <dsp:cNvSpPr/>
      </dsp:nvSpPr>
      <dsp:spPr>
        <a:xfrm>
          <a:off x="6441332" y="3028220"/>
          <a:ext cx="3331723" cy="2202342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6D7D27-BAAB-4D0C-87B3-96F90D91F215}">
      <dsp:nvSpPr>
        <dsp:cNvPr id="0" name=""/>
        <dsp:cNvSpPr/>
      </dsp:nvSpPr>
      <dsp:spPr>
        <a:xfrm>
          <a:off x="502601" y="3193396"/>
          <a:ext cx="5880358" cy="23124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Положительные: экономит время родителей, быстрота связи, сочетает индивидуальную и групповую форму работы, создает условия для диалога, Позволяет продемонстрировать текстовые, видео- и фотоматериалы. Обеспечивает достаточный уровень приватности для личных обращений   </a:t>
          </a:r>
        </a:p>
      </dsp:txBody>
      <dsp:txXfrm>
        <a:off x="502601" y="3193396"/>
        <a:ext cx="5880358" cy="23124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135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33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3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355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39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1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58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74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492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65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092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801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7A18C9FB-EC4C-4DAE-8F7D-C6E5AF60795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D1B22C-37D0-466C-B69B-9278455B47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1" y="1524000"/>
            <a:ext cx="6496049" cy="2286000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chemeClr val="tx1">
                    <a:lumMod val="95000"/>
                  </a:schemeClr>
                </a:solidFill>
              </a:rPr>
              <a:t>7 </a:t>
            </a:r>
            <a:r>
              <a:rPr lang="ru-RU" sz="4400" b="1" dirty="0" err="1">
                <a:solidFill>
                  <a:schemeClr val="tx1">
                    <a:lumMod val="95000"/>
                  </a:schemeClr>
                </a:solidFill>
              </a:rPr>
              <a:t>лайфхаков</a:t>
            </a:r>
            <a:r>
              <a:rPr lang="ru-RU" sz="4400" b="1" dirty="0">
                <a:solidFill>
                  <a:schemeClr val="tx1">
                    <a:lumMod val="95000"/>
                  </a:schemeClr>
                </a:solidFill>
              </a:rPr>
              <a:t>, </a:t>
            </a:r>
            <a:br>
              <a:rPr lang="ru-RU" sz="4400" b="1" dirty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4400" b="1" dirty="0">
                <a:solidFill>
                  <a:schemeClr val="tx1">
                    <a:lumMod val="95000"/>
                  </a:schemeClr>
                </a:solidFill>
              </a:rPr>
              <a:t>как работать с родителями и детьми дистанционно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6FC4050-DFB8-44AB-97B0-0EE72C284F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086350"/>
            <a:ext cx="5334000" cy="1543049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bg1">
                    <a:alpha val="70000"/>
                  </a:schemeClr>
                </a:solidFill>
              </a:rPr>
              <a:t>                  </a:t>
            </a:r>
            <a:r>
              <a:rPr lang="ru-RU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Гришина 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Е.Н.; воспитатель,</a:t>
            </a:r>
          </a:p>
          <a:p>
            <a:pPr algn="l"/>
            <a:r>
              <a:rPr lang="ru-RU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первая 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квалификационная категория</a:t>
            </a:r>
          </a:p>
          <a:p>
            <a:pPr algn="l"/>
            <a:endParaRPr lang="ru-RU" dirty="0">
              <a:solidFill>
                <a:schemeClr val="bg1">
                  <a:alpha val="70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48FAFFC-6B83-4D9B-BB71-A03F412D21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75"/>
          <a:stretch/>
        </p:blipFill>
        <p:spPr>
          <a:xfrm>
            <a:off x="2" y="1509136"/>
            <a:ext cx="4657723" cy="5348865"/>
          </a:xfrm>
          <a:custGeom>
            <a:avLst/>
            <a:gdLst/>
            <a:ahLst/>
            <a:cxnLst/>
            <a:rect l="l" t="t" r="r" b="b"/>
            <a:pathLst>
              <a:path w="5333999" h="6125491">
                <a:moveTo>
                  <a:pt x="0" y="0"/>
                </a:moveTo>
                <a:lnTo>
                  <a:pt x="201347" y="12133"/>
                </a:lnTo>
                <a:cubicBezTo>
                  <a:pt x="834520" y="59989"/>
                  <a:pt x="1489622" y="165274"/>
                  <a:pt x="2149412" y="288819"/>
                </a:cubicBezTo>
                <a:cubicBezTo>
                  <a:pt x="4194087" y="671477"/>
                  <a:pt x="4738431" y="1884930"/>
                  <a:pt x="5125148" y="3309606"/>
                </a:cubicBezTo>
                <a:cubicBezTo>
                  <a:pt x="5383961" y="4263563"/>
                  <a:pt x="5599841" y="5130569"/>
                  <a:pt x="4496734" y="5829050"/>
                </a:cubicBezTo>
                <a:cubicBezTo>
                  <a:pt x="4342061" y="5927011"/>
                  <a:pt x="4177261" y="6012425"/>
                  <a:pt x="4005032" y="6088102"/>
                </a:cubicBezTo>
                <a:lnTo>
                  <a:pt x="3915032" y="6125491"/>
                </a:lnTo>
                <a:lnTo>
                  <a:pt x="0" y="6125491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4EB7CBBE-178B-4DB3-AD92-DED458BAE7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352425"/>
            <a:ext cx="5185830" cy="650557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238" y="352425"/>
            <a:ext cx="8351838" cy="125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474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1E751E-C7C2-405D-897E-E0A1BF80F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-8083"/>
            <a:ext cx="10668000" cy="15240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Актуальность дистанционного общения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F2A84EB2-2369-4E4E-89A3-E025227DA0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200980"/>
              </p:ext>
            </p:extLst>
          </p:nvPr>
        </p:nvGraphicFramePr>
        <p:xfrm>
          <a:off x="761999" y="1108953"/>
          <a:ext cx="11105745" cy="5505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693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9B47CE-038D-4184-988D-27D9D4BE9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4615"/>
            <a:ext cx="10668000" cy="15240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C000"/>
                </a:solidFill>
              </a:rPr>
              <a:t>Цель и 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8096539-B030-4D07-8956-4505BA9881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999" y="1245140"/>
            <a:ext cx="11105745" cy="5428034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работы: найти эффективные приемы дистанционного взаимодействия с родителями и детьми. 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поставили следующие задачи: 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Изучить интернет- технологии возможные к применению в ДОУ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Выяснить интересы родителей и детей к дистанционному сотрудничеству через анкетирование родителей и детей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Разработать проект по взаимодействию ДОУ с родителями и детьми дистанционно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Подобрать эффективные практические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лайфхаки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образовательного процесса.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6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DA90546-FC19-4EE4-9FC3-42910BD84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196" y="3243"/>
            <a:ext cx="11614825" cy="1524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Личная страничка в социальной сети </a:t>
            </a:r>
            <a:r>
              <a:rPr lang="ru-RU" dirty="0" err="1">
                <a:solidFill>
                  <a:srgbClr val="FFFF00"/>
                </a:solidFill>
              </a:rPr>
              <a:t>Instaqram</a:t>
            </a:r>
            <a:r>
              <a:rPr lang="ru-RU" dirty="0">
                <a:solidFill>
                  <a:srgbClr val="FFFF00"/>
                </a:solidFill>
              </a:rPr>
              <a:t>, как эффективная форма дистанционного образовательного общения в форме </a:t>
            </a:r>
            <a:r>
              <a:rPr lang="ru-RU" dirty="0" err="1">
                <a:solidFill>
                  <a:srgbClr val="FFFF00"/>
                </a:solidFill>
              </a:rPr>
              <a:t>лайфхаков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6F25CC2D-9C5E-4749-943D-19F93112213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2504" y="1809345"/>
            <a:ext cx="2490279" cy="4985047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B390025-9E21-4A08-A748-0A2EC77674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54877" y="1809345"/>
            <a:ext cx="8210144" cy="466927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Шаги организации в социальной сети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Instaqram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Регистрация, где оформляется страница: фото – профиля, которая может быть по названию группы, например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,…….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Вписывается «биография» (логотип) странички.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Вносится публикация в виде фото с описанием. Фотографии могут быть оформлены в форме ленты или карусели.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Придумывается контент-план страницы, т.е. ежедневные публикации: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46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C7DA7DB-53F4-4A14-B219-EAD3B00FB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17252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Поделка дня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84FEA0-CEA6-4D56-9B03-0E6D08602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течении дня воспитатель делает фото поделки, которая 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мнени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детей является хорошей.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Фотография поделки выставляется на страничке воспитателя с подписями: тема, имя и фамилия ребенка. 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дополняет ежедневную информацию о деятельности воспитателя с детьми в течении дня и является небольшим отчетом о проделанной педагогической работе</a:t>
            </a:r>
          </a:p>
        </p:txBody>
      </p:sp>
    </p:spTree>
    <p:extLst>
      <p:ext uri="{BB962C8B-B14F-4D97-AF65-F5344CB8AC3E}">
        <p14:creationId xmlns:p14="http://schemas.microsoft.com/office/powerpoint/2010/main" val="13071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E90E5E-BAD0-4989-B293-BAFEAFE6A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017" y="0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Самая добрая улыбка дня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42D0C64-C685-4FC9-B496-1DC3726D5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Объявляется конкурс «Самая добрая улыбка дня»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Родители, воспитатели присылают и выставляют фото с улыбками детей, себя, животных.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комментариям подсчитывается победитель. </a:t>
            </a:r>
          </a:p>
        </p:txBody>
      </p:sp>
    </p:spTree>
    <p:extLst>
      <p:ext uri="{BB962C8B-B14F-4D97-AF65-F5344CB8AC3E}">
        <p14:creationId xmlns:p14="http://schemas.microsoft.com/office/powerpoint/2010/main" val="51233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C4F1F7-2DF8-4D02-A346-A4A6F1119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-8083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«Каждая среда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лайфхак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родителей»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52A5622-CE23-4213-9644-73388734B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Запускается проект «Каждую среду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лайфхак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родителя на тему «Мой ребенок, мне и себе помощник» или «Наши добрые дела»,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делятся успехами детей и своим опытом, как это добиться. Например, убирать игрушки со стола, чистить обувь после прогулки, просушивать обувь, одежду и т.п.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2088859-D514-481E-B939-DEE936356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892535">
            <a:off x="395044" y="4573775"/>
            <a:ext cx="1390008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2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6AF3A0-DA08-4ABA-9214-11454E86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17251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дружная семья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3E4AC5C-8284-483C-AF6B-F4FDF3699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детям и родителям: придумать рифмовку на тему «Наша дружная семья». Например, «Да, да, да – мы дружная семья. Друг без друга – никуда»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Записать ее на страничке, поделившись позитивной информацией с другими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C98A301-8574-4E1D-BAD9-621FF49CF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9992" y="217251"/>
            <a:ext cx="1390008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7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E979D4-00FD-48B0-9CAD-A8DFAC44F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642" y="256162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педагога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85F548C-CD82-48B2-AE57-8B6C77F9C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478604"/>
            <a:ext cx="10668000" cy="5123234"/>
          </a:xfrm>
        </p:spPr>
        <p:txBody>
          <a:bodyPr>
            <a:normAutofit fontScale="925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данной публикации дается информация по изучаемой теме, где рекомендуется посмотреть картинки или информацию по ссылке.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в ссылке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лайфхака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«Синонимы к слову идти». Подбираются картинки с подписями: идти, бежать, мчаться, плестись и т.п.;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Лайфхак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«Как быстро научить ребенка запомнить свой адрес» (Практический совет: Надо ребенку не просто проговаривать весь адрес, а объяснить ему последовательность озвучивания адреса: город, улица, дом, номер квартиры. Тогда адрес для ребенка становиться осознанной информацией, поэтому легко запоминающейся).</a:t>
            </a:r>
          </a:p>
        </p:txBody>
      </p:sp>
    </p:spTree>
    <p:extLst>
      <p:ext uri="{BB962C8B-B14F-4D97-AF65-F5344CB8AC3E}">
        <p14:creationId xmlns:p14="http://schemas.microsoft.com/office/powerpoint/2010/main" val="3374120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F858FE-D7F8-41F8-B02A-4748D3C77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187" y="158886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Узнай себя, ответив на тест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BC43E6B-CEAF-4556-BC73-8F7A2FB15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198450"/>
            <a:ext cx="10668000" cy="450066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Публикуется короткий тест (можно взять уже готовый или разработать самим) из 3-4 вопросов, который будет интересен родителям. Например, «Как вы отреагируете на плохую погоду». А тест закончить словами песни «Каждая погода благодать».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D9F35CB-56D4-48E4-A66B-E7508049D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7043" y="4448781"/>
            <a:ext cx="1390008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333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612209-1EF2-4199-86AB-1CBFEE3DC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39430"/>
            <a:ext cx="10668000" cy="15240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Кораблик на раз, два, три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5FF9046-54A3-41BA-821D-28FB2D58A0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данной рубрике даются практические рекомендации по совместным поделкам. Например,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нарисовать кораблик при помощи палочек;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обновить старый рисунок, обведя его контур способом тычка ватной палочкой, предварительно обмакнув в краску и т.п.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7B773CE-BC5D-4BF0-89F0-31AC85776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406922">
            <a:off x="10163979" y="357049"/>
            <a:ext cx="1390008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67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E4C7033-91FD-44F4-AA0B-74D392C56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39430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</a:rPr>
              <a:t>Рекомендации воспитателям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930BFC-735D-48F3-B427-4596BEB8DE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519958"/>
            <a:ext cx="10668000" cy="3818083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должна быть краткой и доступной к пониманию большой аудитории, но в то же время с научным подходом, или иметь ссылку на научный источник.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прослеживаться линия мотивации на успех, поэтому не рекомендуется использовать слова: лучший, уникальный, гениальный и т.п.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Посты публикуется ежедневно, меняя посыл к действию, познанию, развлечению.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настройках аккаунтах подключить контроль над нормативной лексикой, соблюдающие такт общения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F62B8CA-C96E-421C-9A02-E54D1A92A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9552" y="4359548"/>
            <a:ext cx="1390008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40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03C94B-04EC-4415-B313-E1D843E15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3526"/>
            <a:ext cx="10668000" cy="15240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397D92B-F5D3-4B9B-933F-095777B23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577526"/>
            <a:ext cx="10668000" cy="4687087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данная форма работы: дает возможность родителям видеть успехи своего ребенка в дошкольном учреждении; видеть информацию каждому из группы одновременно и включиться в любое удобное время; делиться с дедушками и бабушками, друзьями полученной информацией; подписаться к страничке может заведующая, заместитель заведующей, специалисты дошкольного учреждения и осуществлять контроль образовательного процесса; краткость информации дает возможность ежедневного общения, а функции аккаунта позволяют контролировать моральные правила коммуникации. </a:t>
            </a:r>
          </a:p>
        </p:txBody>
      </p:sp>
    </p:spTree>
    <p:extLst>
      <p:ext uri="{BB962C8B-B14F-4D97-AF65-F5344CB8AC3E}">
        <p14:creationId xmlns:p14="http://schemas.microsoft.com/office/powerpoint/2010/main" val="1032676598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LightSeedLeftStep">
      <a:dk1>
        <a:srgbClr val="000000"/>
      </a:dk1>
      <a:lt1>
        <a:srgbClr val="FFFFFF"/>
      </a:lt1>
      <a:dk2>
        <a:srgbClr val="412E24"/>
      </a:dk2>
      <a:lt2>
        <a:srgbClr val="E8E5E2"/>
      </a:lt2>
      <a:accent1>
        <a:srgbClr val="85A5BD"/>
      </a:accent1>
      <a:accent2>
        <a:srgbClr val="75ACAC"/>
      </a:accent2>
      <a:accent3>
        <a:srgbClr val="81AA99"/>
      </a:accent3>
      <a:accent4>
        <a:srgbClr val="78AF81"/>
      </a:accent4>
      <a:accent5>
        <a:srgbClr val="8BAA80"/>
      </a:accent5>
      <a:accent6>
        <a:srgbClr val="96A873"/>
      </a:accent6>
      <a:hlink>
        <a:srgbClr val="A2785A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ebbleVTI" id="{8B4DB91D-6BB4-4BA3-973A-733D3AF2680E}" vid="{9A19CF0D-2077-4BF4-BAA5-86934C336D5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1901</TotalTime>
  <Words>788</Words>
  <Application>Microsoft Office PowerPoint</Application>
  <PresentationFormat>Произвольный</PresentationFormat>
  <Paragraphs>50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PebbleVTI</vt:lpstr>
      <vt:lpstr>7 лайфхаков,  как работать с родителями и детьми дистанционно</vt:lpstr>
      <vt:lpstr>Актуальность дистанционного общения</vt:lpstr>
      <vt:lpstr>Цель и задачи</vt:lpstr>
      <vt:lpstr>Личная страничка в социальной сети Instaqram, как эффективная форма дистанционного образовательного общения в форме лайфхаков</vt:lpstr>
      <vt:lpstr>Поделка дня</vt:lpstr>
      <vt:lpstr>Самая добрая улыбка дня</vt:lpstr>
      <vt:lpstr>«Каждая среда лайфхак от родителей» </vt:lpstr>
      <vt:lpstr>Наша дружная семья</vt:lpstr>
      <vt:lpstr>Совет педагога </vt:lpstr>
      <vt:lpstr>Узнай себя, ответив на тест</vt:lpstr>
      <vt:lpstr>Кораблик на раз, два, три</vt:lpstr>
      <vt:lpstr>Рекомендации воспитателям</vt:lpstr>
      <vt:lpstr>Выводы: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 лайфхаков </dc:title>
  <dc:creator>Гришина Елена</dc:creator>
  <cp:lastModifiedBy>1</cp:lastModifiedBy>
  <cp:revision>13</cp:revision>
  <dcterms:created xsi:type="dcterms:W3CDTF">2021-01-24T07:17:04Z</dcterms:created>
  <dcterms:modified xsi:type="dcterms:W3CDTF">2021-01-26T19:20:56Z</dcterms:modified>
</cp:coreProperties>
</file>