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autum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939653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 слай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8" y="2708920"/>
            <a:ext cx="3059832" cy="20162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картина 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44624"/>
            <a:ext cx="2088232" cy="2016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 descr="levitan_Zolotaya_os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2348880"/>
            <a:ext cx="3491880" cy="21273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 descr="Polenov_Zolotaya_ose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116632"/>
            <a:ext cx="3528392" cy="2088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Рисунок 14" descr="Levitan_Osenniy_den_Sokolnik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2204864"/>
            <a:ext cx="2130143" cy="27762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Рисунок 15" descr="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0112" y="4653136"/>
            <a:ext cx="3461924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 descr="Popkov_Osennie_dojdi-320x32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8520" y="0"/>
            <a:ext cx="3023320" cy="26369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" name="Рисунок 18" descr="Borisov-Musatov_Osennyy_pesny-350x25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03848" y="5085184"/>
            <a:ext cx="2232248" cy="1728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" name="Рисунок 19" descr="картина 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496" y="4869160"/>
            <a:ext cx="3024336" cy="19888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590800" cy="177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0"/>
            <a:ext cx="2304256" cy="1727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772816"/>
            <a:ext cx="173355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рисуно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0"/>
            <a:ext cx="2160240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63688" y="1772816"/>
            <a:ext cx="309634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54652" y="0"/>
            <a:ext cx="1989348" cy="2826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91880" y="4149080"/>
            <a:ext cx="3593769" cy="2433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4149080"/>
            <a:ext cx="3383730" cy="2547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1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60032" y="1772816"/>
            <a:ext cx="2376264" cy="2299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юю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64288" y="3284984"/>
            <a:ext cx="197971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оценок: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Соответствие </a:t>
            </a:r>
            <a:r>
              <a:rPr lang="ru-RU" dirty="0" smtClean="0"/>
              <a:t>з</a:t>
            </a:r>
            <a:r>
              <a:rPr lang="ru-RU" sz="3200" dirty="0" smtClean="0"/>
              <a:t>аданной тематике;</a:t>
            </a:r>
          </a:p>
          <a:p>
            <a:r>
              <a:rPr lang="ru-RU" sz="3200" dirty="0" smtClean="0"/>
              <a:t>Качество рисунка;</a:t>
            </a:r>
          </a:p>
          <a:p>
            <a:r>
              <a:rPr lang="ru-RU" sz="3200" dirty="0" smtClean="0"/>
              <a:t>Интересное творческое решение;</a:t>
            </a:r>
          </a:p>
          <a:p>
            <a:r>
              <a:rPr lang="ru-RU" sz="3200" dirty="0" smtClean="0"/>
              <a:t>Неординарность, яркость и выразительность исполнения рисунка;</a:t>
            </a:r>
          </a:p>
          <a:p>
            <a:r>
              <a:rPr lang="ru-RU" dirty="0" smtClean="0"/>
              <a:t>Эстетическое оформление работы</a:t>
            </a:r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590800" cy="177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0"/>
            <a:ext cx="2304256" cy="1727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772816"/>
            <a:ext cx="173355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рисуно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0"/>
            <a:ext cx="2160240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63688" y="1772816"/>
            <a:ext cx="309634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54652" y="0"/>
            <a:ext cx="1989348" cy="2826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91880" y="4149080"/>
            <a:ext cx="3593769" cy="2433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4149080"/>
            <a:ext cx="3383730" cy="2547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1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60032" y="1772816"/>
            <a:ext cx="2376264" cy="2299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юю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64288" y="3284984"/>
            <a:ext cx="197971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7693501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25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Критерии оценок: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 Васильевна</dc:creator>
  <cp:lastModifiedBy>123</cp:lastModifiedBy>
  <cp:revision>10</cp:revision>
  <dcterms:created xsi:type="dcterms:W3CDTF">2017-10-05T13:52:23Z</dcterms:created>
  <dcterms:modified xsi:type="dcterms:W3CDTF">2017-10-06T18:31:27Z</dcterms:modified>
</cp:coreProperties>
</file>