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4" r:id="rId4"/>
    <p:sldId id="273" r:id="rId5"/>
    <p:sldId id="276" r:id="rId6"/>
    <p:sldId id="275" r:id="rId7"/>
    <p:sldId id="264" r:id="rId8"/>
    <p:sldId id="260" r:id="rId9"/>
    <p:sldId id="272" r:id="rId10"/>
    <p:sldId id="267" r:id="rId11"/>
    <p:sldId id="266" r:id="rId12"/>
    <p:sldId id="286" r:id="rId13"/>
    <p:sldId id="294" r:id="rId14"/>
    <p:sldId id="270" r:id="rId15"/>
    <p:sldId id="268" r:id="rId16"/>
    <p:sldId id="279" r:id="rId17"/>
    <p:sldId id="295" r:id="rId18"/>
    <p:sldId id="296" r:id="rId19"/>
    <p:sldId id="280" r:id="rId20"/>
    <p:sldId id="281" r:id="rId21"/>
    <p:sldId id="283" r:id="rId22"/>
    <p:sldId id="284" r:id="rId23"/>
    <p:sldId id="293" r:id="rId24"/>
    <p:sldId id="287" r:id="rId25"/>
    <p:sldId id="285" r:id="rId26"/>
    <p:sldId id="289" r:id="rId27"/>
    <p:sldId id="291" r:id="rId28"/>
    <p:sldId id="290" r:id="rId29"/>
    <p:sldId id="29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34" autoAdjust="0"/>
    <p:restoredTop sz="94660"/>
  </p:normalViewPr>
  <p:slideViewPr>
    <p:cSldViewPr>
      <p:cViewPr varScale="1">
        <p:scale>
          <a:sx n="82" d="100"/>
          <a:sy n="82" d="100"/>
        </p:scale>
        <p:origin x="108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83D48-3CB9-458A-8878-D200E74067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CB9CB-D8D3-4425-A6EF-75C8830349F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0BE7B-7B12-4DE2-AEBA-8A2437C13A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6E995-6E15-4D8E-9DB9-6234DEE31F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22729-022A-4C86-892B-593D72C2E4E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FA12D1-FFEA-41C3-97DD-B5E2323985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4295D-D155-4292-9D57-53B139EE920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79F67-176D-4CEC-8231-FC4142C43A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0DAE6-8CE0-498E-BD5C-0B77507351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85487-A3BE-4B57-AAE7-A0EDC31713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224560-D622-4BE3-8FE2-DC3006FA787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126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6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7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7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127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127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7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127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27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27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27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FAC046A-93CE-45D3-955C-8A91EE61C4A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59E8D-E6D9-4487-AE9A-DCD923AF319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58BC3-D044-43A8-91D9-497B65ADE1A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5A2E7-974C-4B65-B628-578803F67FF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57B65-0A5E-4FC1-AD96-EAC12029DB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CBF96-511D-43D0-8C00-5B25286B40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266A6-8E18-46EA-A433-EF407A8F116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E2247-AC9C-4261-9785-B2EDF8F47E3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BE8CC-5B21-411B-8282-221813F092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EEF8D-F294-4AE0-899A-980932F822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FB956-7B87-418D-8E9F-2DB82666F2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B9DA67-8F98-46D7-902A-63CE10C302E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024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4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4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4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5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5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5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025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025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FC9403BD-302F-43A3-A782-CF8B7A245D1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fanday.ru/wp-content/uploads/2011/04/2538-990x634-%D0%9A%D0%BE%D0%BF%D0%B8%D1%80%D0%BE%D0%B2%D0%B0%D1%82%D1%8C.jpg" TargetMode="Externa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5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fanday.ru/wp-content/uploads/2011/04/1675-990x624-%D0%9A%D0%BE%D0%BF%D0%B8%D1%80%D0%BE%D0%B2%D0%B0%D1%82%D1%8C.jpg" TargetMode="Externa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fanday.ru/wp-content/uploads/2011/04/11109-990x671-%D0%9A%D0%BE%D0%BF%D0%B8%D1%80%D0%BE%D0%B2%D0%B0%D1%82%D1%8C.jpg" TargetMode="Externa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fanday.ru/wp-content/uploads/2011/04/1285-990x667-%D0%9A%D0%BE%D0%BF%D0%B8%D1%80%D0%BE%D0%B2%D0%B0%D1%82%D1%8C.jpg" TargetMode="External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http://www.big-news.ru/uploads/posts/thumbs/1181822713_chernobyl_8.jp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D:\music\Enya\1988%20-%20Watermark\06-Miss%20Clare%20Remembers.mp3" TargetMode="Externa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C:\Documents%20and%20Settings\&#1050;&#1086;&#1084;&#1087;&#1100;&#1102;&#1090;&#1077;&#1088;%20&#8470;18\&#1056;&#1072;&#1073;&#1086;&#1095;&#1080;&#1081;%20&#1089;&#1090;&#1086;&#1083;\&#1055;&#1088;&#1086;&#1077;&#1082;&#1090;\17-trevoga_instrumental.mp3" TargetMode="Externa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429064" y="4071942"/>
            <a:ext cx="8429216" cy="2428892"/>
          </a:xfrm>
        </p:spPr>
        <p:txBody>
          <a:bodyPr>
            <a:noAutofit/>
          </a:bodyPr>
          <a:lstStyle/>
          <a:p>
            <a:r>
              <a:rPr lang="ru-RU" sz="4800" b="1" i="1" u="sng" dirty="0" smtClean="0">
                <a:solidFill>
                  <a:srgbClr val="7030A0"/>
                </a:solidFill>
              </a:rPr>
              <a:t>Чернобыль – черная быль</a:t>
            </a:r>
            <a:endParaRPr lang="ru-RU" sz="4800" b="1" i="1" u="sng" dirty="0">
              <a:solidFill>
                <a:srgbClr val="7030A0"/>
              </a:solidFill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rekom\Desktop\Припять\1300946930_1240639094_19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7572428" cy="471490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F0"/>
                </a:solidFill>
              </a:rPr>
              <a:t>                  </a:t>
            </a:r>
            <a:r>
              <a:rPr lang="ru-RU" sz="6000" b="1" dirty="0" smtClean="0">
                <a:solidFill>
                  <a:srgbClr val="002060"/>
                </a:solidFill>
              </a:rPr>
              <a:t>До взрыва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600200"/>
            <a:ext cx="350046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</a:t>
            </a:r>
          </a:p>
          <a:p>
            <a:pPr>
              <a:buNone/>
            </a:pPr>
            <a:r>
              <a:rPr lang="ru-RU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Общий вид на Чернобыльскую АЭС 26 апреля 1986 года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   (до взрыва).</a:t>
            </a:r>
          </a:p>
          <a:p>
            <a:endParaRPr lang="ru-RU" sz="32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Содержимое 4" descr="http://fanday.ru/wp-content/uploads/2011/04/2538-990x634-%D0%9A%D0%BE%D0%BF%D0%B8%D1%80%D0%BE%D0%B2%D0%B0%D1%82%D1%8C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86182" y="1857364"/>
            <a:ext cx="5091146" cy="3890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571480"/>
            <a:ext cx="914400" cy="628652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85720" y="345892"/>
            <a:ext cx="4214842" cy="59436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26 апреля 1986 года на том самом 4-ом энергоблоке  на ЧАЭС, произошел взрыв, который полностью разрушил реактор. В результате аварии произошел выброс в окружающую среду радиоактивных веществ.</a:t>
            </a:r>
          </a:p>
          <a:p>
            <a:endParaRPr lang="ru-RU" sz="3200" dirty="0"/>
          </a:p>
        </p:txBody>
      </p:sp>
      <p:pic>
        <p:nvPicPr>
          <p:cNvPr id="5" name="Содержимое 4" descr="img_0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142984"/>
            <a:ext cx="4262468" cy="3786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19845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HR0cDovLzkwMGlnci5uZXQvZGF0YXMvb2JnL0NIZXJub2J5bHNrYWphLWthdGFzdHJvZmEta2xhc3NueWotY2hhcy8wMDI1LTAyNS1DSGVybm9ieWxza2FqYS1rYXRhc3Ryb2ZhLWtsYXNzbnlqLWNoYXMuanB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636"/>
            <a:ext cx="7772400" cy="1362075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Ликвидатор – долг чести или приговор?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H="1">
            <a:off x="8494712" y="4357694"/>
            <a:ext cx="77815" cy="4920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Documents and Settings\Loner\Мои документы\Рабочий стол\Радистка\Конкурсы\чернобыль\12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14290"/>
            <a:ext cx="6643734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0484" name="Picture 4" descr="1145801261_cher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8600" y="0"/>
            <a:ext cx="96012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Documents and Settings\Пользователь\Мои документы\Мои рисунки\1175460479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285728"/>
            <a:ext cx="678656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Пользователь\Мои документы\Мои рисунки\Abandoned_village_near_Chernobyl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290"/>
            <a:ext cx="2223655" cy="158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B0F0"/>
                </a:solidFill>
              </a:rPr>
              <a:t>  Жители пострадавшей деревни</a:t>
            </a:r>
            <a:endParaRPr lang="ru-RU" sz="40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  Плачущая женщина у своего дома в пострадавшей от катастрофы деревне. Родные в запретной зоне, в 45 км от Чернобыльской АЭС. Десятки поселков и деревень в зараженной зоне опустели, а их жителей эвакуировали. Однако, несмотря на предупреждения о радиации, многие жители вернулись в дома, так как не смогли прижиться в другом месте. </a:t>
            </a:r>
            <a:endParaRPr lang="ru-RU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Содержимое 4" descr="http://fanday.ru/wp-content/uploads/2011/04/1675-990x624-%D0%9A%D0%BE%D0%BF%D0%B8%D1%80%D0%BE%D0%B2%D0%B0%D1%82%D1%8C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14810" y="2071678"/>
            <a:ext cx="457203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ernobal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00200" y="0"/>
            <a:ext cx="123444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i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"/>
            <a:ext cx="404812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fi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285750"/>
            <a:ext cx="406717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5" descr="http://www.webpark.ru/uploads45/chernobil_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428624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6" descr="http://www.webpark.ru/uploads45/chernobil_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85728"/>
            <a:ext cx="4357718" cy="2897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4" descr="http://www.webpark.ru/uploads45/chernobil_13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286248" y="3143248"/>
            <a:ext cx="4238628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85720" y="3214686"/>
            <a:ext cx="40005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Все это непрерывно сменялось в том же неистовом темпе, от которого нельзя было отказаться - радиация гнала.» </a:t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0" y="642918"/>
            <a:ext cx="8229600" cy="11398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3" descr="C:\Documents and Settings\Пользователь\Мои документы\Мои рисунки\1175460479_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0"/>
            <a:ext cx="5929354" cy="3268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Documents and Settings\Пользователь\Мои документы\Мои рисунки\1175460479_17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214686"/>
            <a:ext cx="4143404" cy="2886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C:\Documents and Settings\Пользователь\Мои документы\Мои рисунки\1175460479_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357562"/>
            <a:ext cx="3714776" cy="2786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56" cy="1143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0B0F0"/>
                </a:solidFill>
              </a:rPr>
              <a:t>     Ликвидаторы взрыва</a:t>
            </a:r>
            <a:endParaRPr lang="ru-RU" sz="54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Фотографии рабочих Чернобыльской АЭС, ликвидаторов последствий взрыва в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1986 году, в музее в Киеве.</a:t>
            </a:r>
          </a:p>
          <a:p>
            <a:endParaRPr lang="ru-RU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Содержимое 4" descr="http://fanday.ru/wp-content/uploads/2011/04/11109-990x671-%D0%9A%D0%BE%D0%BF%D0%B8%D1%80%D0%BE%D0%B2%D0%B0%D1%82%D1%8C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43372" y="1714488"/>
            <a:ext cx="4643470" cy="3571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143000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00B0F0"/>
                </a:solidFill>
              </a:rPr>
              <a:t>       </a:t>
            </a:r>
            <a:r>
              <a:rPr lang="ru-RU" sz="7200" b="1" dirty="0" smtClean="0">
                <a:solidFill>
                  <a:srgbClr val="00B0F0"/>
                </a:solidFill>
              </a:rPr>
              <a:t>Свеча памяти</a:t>
            </a:r>
            <a:endParaRPr lang="ru-RU" sz="72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  <p:pic>
        <p:nvPicPr>
          <p:cNvPr id="5" name="Содержимое 4" descr="http://fanday.ru/wp-content/uploads/2011/04/1285-990x667-%D0%9A%D0%BE%D0%BF%D0%B8%D1%80%D0%BE%D0%B2%D0%B0%D1%82%D1%8C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14480" y="1357298"/>
            <a:ext cx="707236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2" name="Picture 2" descr="C:\Documents and Settings\Пользователь\Мои документы\Мои рисунки\23318116_1208853697_2222222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38"/>
            <a:ext cx="9144000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3bdc3_48f12189_xl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9143998" y="1463356"/>
            <a:ext cx="45719" cy="457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2" descr="Шокирующие фото из Чернобыля"/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1571604" y="0"/>
            <a:ext cx="757239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9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4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97772" cy="73174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yhdoo uunp02-800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3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06-Miss Clare Remember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8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20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6" descr="i-403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196975"/>
            <a:ext cx="83534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Text Box 7"/>
          <p:cNvSpPr txBox="1">
            <a:spLocks noChangeArrowheads="1"/>
          </p:cNvSpPr>
          <p:nvPr/>
        </p:nvSpPr>
        <p:spPr bwMode="auto">
          <a:xfrm>
            <a:off x="684213" y="333375"/>
            <a:ext cx="82089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i="1">
                <a:solidFill>
                  <a:srgbClr val="800000"/>
                </a:solidFill>
                <a:latin typeface="Bodoni MT Black" pitchFamily="18" charset="0"/>
              </a:rPr>
              <a:t>Это не должно повториться!</a:t>
            </a:r>
          </a:p>
        </p:txBody>
      </p:sp>
      <p:pic>
        <p:nvPicPr>
          <p:cNvPr id="51208" name="17-trevoga_instrumental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33)">
                                      <p:cBhvr>
                                        <p:cTn id="6" dur="1" fill="hold"/>
                                        <p:tgtEl>
                                          <p:spTgt spid="512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9138"/>
            <a:ext cx="8229600" cy="2447925"/>
          </a:xfrm>
        </p:spPr>
        <p:txBody>
          <a:bodyPr/>
          <a:lstStyle/>
          <a:p>
            <a:r>
              <a:rPr lang="ru-RU" sz="4800" b="1" i="1">
                <a:solidFill>
                  <a:srgbClr val="99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ritannic Bold" pitchFamily="34" charset="0"/>
              </a:rPr>
              <a:t>Помнить о лрошлом – смотреть в будущее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Берегите нашу Землю!!!</a:t>
            </a:r>
            <a:endParaRPr lang="ru-RU" sz="60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2614602" cy="114288"/>
          </a:xfrm>
        </p:spPr>
        <p:txBody>
          <a:bodyPr/>
          <a:lstStyle/>
          <a:p>
            <a:pPr lvl="6"/>
            <a:endParaRPr lang="ru-RU" dirty="0"/>
          </a:p>
        </p:txBody>
      </p:sp>
      <p:pic>
        <p:nvPicPr>
          <p:cNvPr id="6146" name="Picture 2" descr="Планета на ладони. . Фотохостинг - фотографии, картинки, изо…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928802"/>
            <a:ext cx="5715000" cy="492919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Орбит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рбита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рбита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187</Words>
  <Application>Microsoft Office PowerPoint</Application>
  <PresentationFormat>Экран (4:3)</PresentationFormat>
  <Paragraphs>19</Paragraphs>
  <Slides>27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Bodoni MT Black</vt:lpstr>
      <vt:lpstr>Britannic Bold</vt:lpstr>
      <vt:lpstr>Calibri</vt:lpstr>
      <vt:lpstr>Wingdings</vt:lpstr>
      <vt:lpstr>Тема Office</vt:lpstr>
      <vt:lpstr>Оформление по умолчанию</vt:lpstr>
      <vt:lpstr>Орбита</vt:lpstr>
      <vt:lpstr>Чернобыль – черная быль</vt:lpstr>
      <vt:lpstr>                  До взрыва</vt:lpstr>
      <vt:lpstr> </vt:lpstr>
      <vt:lpstr>Презентация PowerPoint</vt:lpstr>
      <vt:lpstr>Презентация PowerPoint</vt:lpstr>
      <vt:lpstr>Презентация PowerPoint</vt:lpstr>
      <vt:lpstr>Ликвидатор – долг чести или приговор?</vt:lpstr>
      <vt:lpstr>Презентация PowerPoint</vt:lpstr>
      <vt:lpstr>Презентация PowerPoint</vt:lpstr>
      <vt:lpstr>Презентация PowerPoint</vt:lpstr>
      <vt:lpstr>Презентация PowerPoint</vt:lpstr>
      <vt:lpstr>  Жители пострадавшей деревни</vt:lpstr>
      <vt:lpstr>Презентация PowerPoint</vt:lpstr>
      <vt:lpstr>Презентация PowerPoint</vt:lpstr>
      <vt:lpstr>Презентация PowerPoint</vt:lpstr>
      <vt:lpstr>Презентация PowerPoint</vt:lpstr>
      <vt:lpstr>     Ликвидаторы взрыва</vt:lpstr>
      <vt:lpstr>       Свеча памяти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Берегите нашу Землю!!!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Чернобыль – черная быль</dc:title>
  <dc:creator>Admin</dc:creator>
  <cp:lastModifiedBy>Лаб Физики</cp:lastModifiedBy>
  <cp:revision>17</cp:revision>
  <dcterms:created xsi:type="dcterms:W3CDTF">2015-04-22T19:23:32Z</dcterms:created>
  <dcterms:modified xsi:type="dcterms:W3CDTF">2015-04-24T09:44:14Z</dcterms:modified>
</cp:coreProperties>
</file>