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app.xml" ContentType="application/vnd.openxmlformats-officedocument.extended-properties+xml"/>
  <Override PartName="/ppt/slides/slide8.xml" ContentType="application/vnd.openxmlformats-officedocument.presentationml.slide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ppt/slides/slide4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9144000" cy="6858000" type="screen4x3"/>
  <p:notesSz cx="9144000" cy="6858000"/>
  <p:defaultTextStyle>
    <a:defPPr>
      <a:defRPr lang="ru-RU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>
      <p:cViewPr varScale="1">
        <p:scale>
          <a:sx n="50" d="100"/>
          <a:sy n="50" d="100"/>
        </p:scale>
        <p:origin x="-510" y="-78"/>
      </p:cViewPr>
      <p:guideLst>
        <p:guide pos="2160" orient="horz"/>
        <p:guide pos="2880"/>
      </p:guideLst>
    </p:cSldViewPr>
  </p:slideViewPr>
  <p:gridSpacing cx="73736200" cy="7373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presProps" Target="presProps.xml" /><Relationship Id="rId21" Type="http://schemas.openxmlformats.org/officeDocument/2006/relationships/tableStyles" Target="tableStyles.xml" /><Relationship Id="rId22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 bwMode="auto">
          <a:xfrm>
            <a:off x="1219200" y="3886200"/>
            <a:ext cx="6858000" cy="990600"/>
          </a:xfrm>
        </p:spPr>
        <p:txBody>
          <a:bodyPr anchor="t" anchorCtr="0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 bwMode="auto"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>
            <a:off x="2898648" y="6355080"/>
            <a:ext cx="3474720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216151" y="6355080"/>
            <a:ext cx="1219200" cy="365760"/>
          </a:xfrm>
        </p:spPr>
        <p:txBody>
          <a:bodyPr/>
          <a:lstStyle/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  <p:sp>
        <p:nvSpPr>
          <p:cNvPr id="21" name="Прямоугольник 20"/>
          <p:cNvSpPr/>
          <p:nvPr/>
        </p:nvSpPr>
        <p:spPr bwMode="auto">
          <a:xfrm>
            <a:off x="904875" y="3648074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3" name="Прямоугольник 32"/>
          <p:cNvSpPr/>
          <p:nvPr/>
        </p:nvSpPr>
        <p:spPr bwMode="auto"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2" name="Прямоугольник 21"/>
          <p:cNvSpPr/>
          <p:nvPr/>
        </p:nvSpPr>
        <p:spPr bwMode="auto">
          <a:xfrm>
            <a:off x="904875" y="3648074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2" name="Прямоугольник 31"/>
          <p:cNvSpPr/>
          <p:nvPr/>
        </p:nvSpPr>
        <p:spPr bwMode="auto"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 bwMode="auto">
          <a:xfrm>
            <a:off x="457200" y="1219200"/>
            <a:ext cx="8229600" cy="493776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secHead" userDrawn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>
            <a:off x="6400800" y="6355080"/>
            <a:ext cx="2286000" cy="365760"/>
          </a:xfrm>
        </p:spPr>
        <p:txBody>
          <a:bodyPr/>
          <a:lstStyle/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>
            <a:off x="2898648" y="6355080"/>
            <a:ext cx="3474720" cy="365760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069848" y="6355080"/>
            <a:ext cx="1520952" cy="365760"/>
          </a:xfrm>
        </p:spPr>
        <p:txBody>
          <a:bodyPr/>
          <a:lstStyle/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 bwMode="auto">
          <a:xfrm>
            <a:off x="914400" y="2819400"/>
            <a:ext cx="73152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Прямоугольник 7"/>
          <p:cNvSpPr/>
          <p:nvPr/>
        </p:nvSpPr>
        <p:spPr bwMode="auto">
          <a:xfrm>
            <a:off x="914400" y="2819400"/>
            <a:ext cx="228600" cy="128016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144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 bwMode="auto">
          <a:xfrm>
            <a:off x="457200" y="1219200"/>
            <a:ext cx="4041648" cy="493776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 bwMode="auto">
          <a:xfrm>
            <a:off x="4632198" y="1216151"/>
            <a:ext cx="4041648" cy="493776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85875"/>
            <a:ext cx="4040188" cy="685800"/>
          </a:xfrm>
          <a:prstGeom prst="rect">
            <a:avLst/>
          </a:prstGeo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4648200" y="1295400"/>
            <a:ext cx="4041775" cy="685800"/>
          </a:xfrm>
          <a:prstGeom prst="rect">
            <a:avLst/>
          </a:prstGeo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 bwMode="auto">
          <a:xfrm>
            <a:off x="457200" y="2133600"/>
            <a:ext cx="4038600" cy="40386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 bwMode="auto">
          <a:xfrm>
            <a:off x="4648200" y="2133600"/>
            <a:ext cx="4038600" cy="40386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28600"/>
            <a:ext cx="8229600" cy="9144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 bwMode="auto"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  <p:sp>
        <p:nvSpPr>
          <p:cNvPr id="5" name="Прямая соединительная линия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 bwMode="auto"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 bwMode="auto"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rot="5400000">
            <a:off x="3160645" y="3324225"/>
            <a:ext cx="6035039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 bwMode="auto"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quarter" idx="1"/>
          </p:nvPr>
        </p:nvSpPr>
        <p:spPr bwMode="auto">
          <a:xfrm>
            <a:off x="304800" y="304800"/>
            <a:ext cx="5715000" cy="57150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picTx" userDrawn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500856"/>
            <a:ext cx="8229600" cy="67468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457200" y="1905000"/>
            <a:ext cx="8229600" cy="4270248"/>
          </a:xfrm>
          <a:prstGeom prst="rect">
            <a:avLst/>
          </a:prstGeo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9" name="Равнобедренный треугольник 8"/>
          <p:cNvSpPr>
            <a:spLocks noChangeAspect="1"/>
          </p:cNvSpPr>
          <p:nvPr/>
        </p:nvSpPr>
        <p:spPr bwMode="auto"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8" name="Равнобедренный треугольник 7"/>
          <p:cNvSpPr>
            <a:spLocks noChangeAspect="1"/>
          </p:cNvSpPr>
          <p:nvPr/>
        </p:nvSpPr>
        <p:spPr bwMode="auto"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 bwMode="auto"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EA5E7E52-C671-4344-B489-83641B150A6E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 bwMode="auto">
          <a:xfrm>
            <a:off x="2898648" y="6356350"/>
            <a:ext cx="3505199" cy="365760"/>
          </a:xfrm>
          <a:prstGeom prst="rect">
            <a:avLst/>
          </a:prstGeom>
        </p:spPr>
        <p:txBody>
          <a:bodyPr vert="horz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 bwMode="auto"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0968F709-0B3A-4542-8631-F6448DBD4299}" type="slidenum">
              <a:rPr lang="ru-RU"/>
              <a:t/>
            </a:fld>
            <a:endParaRPr lang="ru-RU"/>
          </a:p>
        </p:txBody>
      </p:sp>
      <p:sp>
        <p:nvSpPr>
          <p:cNvPr id="28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29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>
              <a:defRPr/>
            </a:pPr>
            <a:endParaRPr lang="en-US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 bwMode="auto"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buNone/>
        <a:defRPr sz="3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>
        <a:spcBef>
          <a:spcPts val="600"/>
        </a:spcBef>
        <a:buClr>
          <a:schemeClr val="accent1"/>
        </a:buClr>
        <a:buSzPct val="76000"/>
        <a:buFont typeface="Wingdings 3"/>
        <a:buChar char="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>
        <a:spcBef>
          <a:spcPts val="500"/>
        </a:spcBef>
        <a:buClr>
          <a:schemeClr val="accent2"/>
        </a:buClr>
        <a:buSzPct val="76000"/>
        <a:buFont typeface="Wingdings 3"/>
        <a:buChar char=""/>
        <a:defRPr sz="23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>
        <a:spcBef>
          <a:spcPts val="300"/>
        </a:spcBef>
        <a:buClr>
          <a:schemeClr val="accent2"/>
        </a:buClr>
        <a:buSzPct val="70000"/>
        <a:buFont typeface="Wingdings"/>
        <a:buChar char=""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lang="en-US" sz="16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lang="en-US" sz="140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lang="en-US" sz="140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>
        <a:spcBef>
          <a:spcPts val="300"/>
        </a:spcBef>
        <a:buClr>
          <a:srgbClr val="9FB8CD"/>
        </a:buClr>
        <a:buSzPct val="75000"/>
        <a:buFont typeface="Wingdings 3"/>
        <a:buChar char=""/>
        <a:defRPr lang="en-US" sz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3.jp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g"/><Relationship Id="rId3" Type="http://schemas.openxmlformats.org/officeDocument/2006/relationships/image" Target="../media/image4.jpg"/><Relationship Id="rId4" Type="http://schemas.openxmlformats.org/officeDocument/2006/relationships/image" Target="../media/image5.jp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g"/><Relationship Id="rId3" Type="http://schemas.openxmlformats.org/officeDocument/2006/relationships/image" Target="../media/image6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g"/><Relationship Id="rId3" Type="http://schemas.openxmlformats.org/officeDocument/2006/relationships/image" Target="../media/image7.jp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g"/><Relationship Id="rId3" Type="http://schemas.openxmlformats.org/officeDocument/2006/relationships/image" Target="../media/image8.jpg"/><Relationship Id="rId4" Type="http://schemas.openxmlformats.org/officeDocument/2006/relationships/image" Target="../media/image9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image" Target="../media/image10.jpg"/><Relationship Id="rId4" Type="http://schemas.openxmlformats.org/officeDocument/2006/relationships/image" Target="../media/image11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image" Target="../media/image12.pn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image" Target="../media/image13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image" Target="../media/image6.jp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image" Target="../media/image14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15.jpg"/><Relationship Id="rId4" Type="http://schemas.openxmlformats.org/officeDocument/2006/relationships/image" Target="../media/image16.jpg"/><Relationship Id="rId5" Type="http://schemas.openxmlformats.org/officeDocument/2006/relationships/image" Target="../media/image17.jpg"/><Relationship Id="rId6" Type="http://schemas.openxmlformats.org/officeDocument/2006/relationships/image" Target="../media/image18.jp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19.jpg"/><Relationship Id="rId4" Type="http://schemas.openxmlformats.org/officeDocument/2006/relationships/image" Target="../media/image20.jpg"/><Relationship Id="rId5" Type="http://schemas.openxmlformats.org/officeDocument/2006/relationships/image" Target="../media/image21.jpg"/><Relationship Id="rId6" Type="http://schemas.openxmlformats.org/officeDocument/2006/relationships/image" Target="../media/image22.jp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23.jp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24.jp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2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70191" y="6269"/>
            <a:ext cx="9119681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 bwMode="auto">
          <a:xfrm rot="0" flipH="0" flipV="0">
            <a:off x="792807" y="1142935"/>
            <a:ext cx="7790666" cy="27740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defRPr/>
            </a:pPr>
            <a:r>
              <a:rPr lang="ru-RU" sz="8800" b="1" cap="none" spc="0">
                <a:ln w="19050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</a:rPr>
              <a:t>Следж-хоккей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1" y="0"/>
            <a:ext cx="9119681" cy="6858000"/>
          </a:xfrm>
          <a:prstGeom prst="rect">
            <a:avLst/>
          </a:prstGeom>
          <a:noFill/>
        </p:spPr>
      </p:pic>
      <p:sp>
        <p:nvSpPr>
          <p:cNvPr id="55298" name="Rectangle 2"/>
          <p:cNvSpPr>
            <a:spLocks noChangeArrowheads="1" noGrp="1" noRot="1"/>
          </p:cNvSpPr>
          <p:nvPr>
            <p:ph type="title"/>
          </p:nvPr>
        </p:nvSpPr>
        <p:spPr bwMode="auto">
          <a:xfrm>
            <a:off x="467544" y="260648"/>
            <a:ext cx="8229600" cy="99060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br>
              <a:rPr lang="ru-RU" sz="4000">
                <a:solidFill>
                  <a:schemeClr val="hlink"/>
                </a:solidFill>
              </a:rPr>
            </a:br>
            <a:r>
              <a:rPr lang="ru-RU" sz="4400" b="1" i="1">
                <a:solidFill>
                  <a:schemeClr val="tx1"/>
                </a:solidFill>
              </a:rPr>
              <a:t>История проведения соревнований:</a:t>
            </a:r>
            <a:endParaRPr/>
          </a:p>
        </p:txBody>
      </p:sp>
      <p:sp>
        <p:nvSpPr>
          <p:cNvPr id="55299" name="Rectangle 3"/>
          <p:cNvSpPr>
            <a:spLocks noChangeArrowheads="1" noGrp="1"/>
          </p:cNvSpPr>
          <p:nvPr>
            <p:ph type="body" idx="1"/>
          </p:nvPr>
        </p:nvSpPr>
        <p:spPr bwMode="auto">
          <a:xfrm>
            <a:off x="539552" y="1484784"/>
            <a:ext cx="8229600" cy="4937760"/>
          </a:xfrm>
        </p:spPr>
        <p:txBody>
          <a:bodyPr/>
          <a:lstStyle/>
          <a:p>
            <a:pPr algn="ctr">
              <a:lnSpc>
                <a:spcPct val="90000"/>
              </a:lnSpc>
              <a:buFont typeface="Wingdings"/>
              <a:buNone/>
              <a:defRPr/>
            </a:pPr>
            <a:r>
              <a:rPr lang="ru-RU" sz="2400" b="1"/>
              <a:t>       </a:t>
            </a:r>
            <a:r>
              <a:rPr lang="ru-RU" sz="2400" b="1" i="1"/>
              <a:t>Следж-хоккей</a:t>
            </a:r>
            <a:r>
              <a:rPr lang="ru-RU" sz="2400" b="1" i="1"/>
              <a:t>  был изобретен в реабилитационном центре в Стокгольме в начале 1960-х годов группой шведов, лишенных возможности передвигаться на ногах, но желавших продолжать играть в любимую игру. </a:t>
            </a:r>
            <a:endParaRPr/>
          </a:p>
          <a:p>
            <a:pPr algn="ctr">
              <a:lnSpc>
                <a:spcPct val="90000"/>
              </a:lnSpc>
              <a:buFont typeface="Wingdings"/>
              <a:buNone/>
              <a:defRPr/>
            </a:pPr>
            <a:r>
              <a:rPr lang="ru-RU" sz="2400" b="1" i="1"/>
              <a:t>        В 1969 году в Стокгольме прошли первые международные соревнования по хоккею на санях между местной клубной командой и норвежской командой из Осло. Далее, этот вид спорта начал распространяться по всему миру. Первые официальные правила были приняты в 1990 году и основывались на Канадских правилах</a:t>
            </a:r>
            <a:r>
              <a:rPr lang="ru-RU" sz="2400" b="1"/>
              <a:t>.</a:t>
            </a:r>
            <a:endParaRPr/>
          </a:p>
          <a:p>
            <a:pPr algn="ctr">
              <a:lnSpc>
                <a:spcPct val="90000"/>
              </a:lnSpc>
              <a:buFont typeface="Wingdings"/>
              <a:buNone/>
              <a:defRPr/>
            </a:pPr>
            <a:r>
              <a:rPr lang="ru-RU" sz="2400" b="1"/>
              <a:t>        </a:t>
            </a:r>
            <a:endParaRPr/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8459788" y="6237288"/>
            <a:ext cx="433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0"/>
              </a:spcBef>
              <a:defRPr/>
            </a:pPr>
            <a:r>
              <a:rPr lang="ru-RU">
                <a:solidFill>
                  <a:schemeClr val="hlink"/>
                </a:solidFill>
              </a:rPr>
              <a:t>28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52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52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52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1968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 bwMode="auto">
          <a:xfrm>
            <a:off x="467543" y="188640"/>
            <a:ext cx="7549609" cy="5009766"/>
          </a:xfrm>
        </p:spPr>
        <p:txBody>
          <a:bodyPr/>
          <a:lstStyle/>
          <a:p>
            <a:pPr algn="ctr">
              <a:defRPr/>
            </a:pPr>
            <a:r>
              <a:rPr lang="ru-RU" sz="2400" b="1" i="1"/>
              <a:t>Следж-хоккей</a:t>
            </a:r>
            <a:r>
              <a:rPr lang="ru-RU" sz="2400" b="1" i="1"/>
              <a:t> был впервые включен в </a:t>
            </a:r>
            <a:r>
              <a:rPr lang="ru-RU" sz="2400" b="1" i="1"/>
              <a:t>программу </a:t>
            </a:r>
            <a:r>
              <a:rPr lang="ru-RU" sz="2400" b="1" i="1"/>
              <a:t>Паралимпийских</a:t>
            </a:r>
            <a:r>
              <a:rPr lang="ru-RU" sz="2400" b="1" i="1"/>
              <a:t> зимних игр в 1994 году в </a:t>
            </a:r>
            <a:r>
              <a:rPr lang="ru-RU" sz="2400" b="1" i="1"/>
              <a:t>Лиллехаммере</a:t>
            </a:r>
            <a:r>
              <a:rPr lang="ru-RU" sz="2400" b="1" i="1"/>
              <a:t>. </a:t>
            </a:r>
            <a:endParaRPr/>
          </a:p>
          <a:p>
            <a:pPr algn="ctr">
              <a:defRPr/>
            </a:pPr>
            <a:endParaRPr lang="ru-RU"/>
          </a:p>
        </p:txBody>
      </p:sp>
      <p:sp>
        <p:nvSpPr>
          <p:cNvPr id="27652" name="AutoShape 4" descr="data:image/jpeg;base64,/9j/4AAQSkZJRgABAQAAAQABAAD/2wCEAAkGBxMTEhQUExQVFRUUFBQYFBQXGBcYFRQVFBUYFhQVFBUYHCggGBomHRUUIjEhJSksLi4uFx8zODMsNygtLiwBCgoKDg0OGxAQGiwkHyQsLCwsLCwsLCwsLCwsLCwsLCwsLCwsLCwsLCwsLCwsLCwsLCwsLCwsLCwsLCwsLCwsLP/AABEIALcBEwMBEQACEQEDEQH/xAAcAAABBQEBAQAAAAAAAAAAAAABAAIDBQYHBAj/xABGEAACAQIDBQUFBQUECQUAAAABAgMAEQQSIQUxQVFhBhMicZEHFFKBoSMyQrHwM2JywdEVgrLhJENTY3N0kqLxFlSjwtL/xAAaAQACAwEBAAAAAAAAAAAAAAAAAQIDBAUG/8QANxEAAgECBAIHBwQCAgMAAAAAAAECAxEEEiExQVEFExRhcZGxIkJSgaHR8CMyweEVYkNyNLLx/9oADAMBAAIRAxEAPwDrtRJBoANAhUAGgBUAGgBUAGgBUAGgBUAKgQaABQAaAEaABQAqAFQAqAFQAKABQADTQFD2cPixX/Mv/hWqaW8vE24zan/0Xqy1mawq4xAwy2Xz1oYySkADQADQAqACDQBTYM/6fiP+Bh/8UlU/8r8F/Jsn/wCLD/tL0ReCrDIOqQCoANIA0AGgQqADamAaAFQAbUAKgBUAKgBUCFQAaAAaAFQAaABQAqAFQAKAG0hjSakhFD2cPixX/Mt/gWqKbScvE3YtezT/AOq9WWmIIPrVikjE0x/eAcRUZVYRdm0SUJPVIaZ15iodop/ES6mfIacQvOovFUuZJUJ8hpxS9aj2ymPs8xoxi9aj22D2TJdmkD3wX3Gjtkb7MfZnzKRcbkx0xte8EHHk0lZ8RjeqanlvdczbDC9ZQSvtJ+iLJdrn4Pqay/5efwfX+iP+PXxFya7xyxUAGgA0AKgBXpXQWFnHMUusiuKHlfIBlX4h6ioutTW8l5ofVz5MacSnxL6iq3iqK3mvMao1H7rAcbH8Y9ai8dh176Jdnq/Cxp2hH8Q+tQfSOGXv+pLstXkNO04/i+hqD6Uwy4/Rj7HV5DDtWPr6VB9L4fv8iSwVXuGna6cm+n9ag+maPBP6fcl2GpzQDtlfhP0qD6ap8IP6D7BLmhp2yPgPrUX00uEPqS7B/sNO1zwT6/5VF9MTe1P6/wBDWBjxkD+1JOCD0NQ/yuIe0F5MfYqfGXoD+0JvhHof60v8jjHtFeT+4+y0Vx+ojjJ+X0qPbcc+H0H2fDjTPPz/AMNLtOOfH0H1OHXD1Gl5/i+oqPW41+/6DyUPhG2m+P61G+LfvvzJWor3foOiwz38Tm3K5vWuhga8pXqzdvF6lNTEUoq0Iq/gWBPpXYak2YU0jN7JNnxV9/vB+qKRWWVDPN35m+tVywp2+H+WWeHkBHzNaKVOMYZTDUm5SueLDpiO/mMhQwnJ3AUHOtlGbP8AO9KrQhMKdWUT1n+FvrVXZI95b2iQC50+zPqP60uzR5B18gd6dfsm+n53oWHXIHXZGMT/ALth55bX5XvR2dch9cw+9m4+zI87fyNTVLUg6uh4tnJnxs/SGD5eJ9KhUoZ5W2sjX1uTDxfe/wCC/XBdaXYVzKO1dxXmWb4vyrkdfjH73obuqw/IV5viPrUc+LfvvzDJQXuiyy/GfU0rYl7zfmx/pfD9Bd0/x/U0uqrPef1YZqa90XuzfH+dLs83vP1H1kfhCMH+8fSjsl/e+guu7gjA9T6VJYFd/kLrx42eP3vSpLAeJF4jwHDZw5N9Kmuj+5ke096HjZw+E+tTXR3+r8yLxPeOGzh8P1qa6O/1+ou1d44bOHwj1qS6O/1XmR7V3jhs8fCtTXR3chPFd7HjA9F9KmsB3LyI9pXeOGD8vSprAvmvIj2lDvdOv0qfYnzI9o7g+69TUuxd4u0dwRhepp9iXNi7R3B91HX1p9ih3i7Qw+6rUlg6YuvkL3ZeVPslPkHXzF3C8qksLTXAXXT5ng2rijDlKoGve+tj8qHTUNYpFlP9S6k36la3aA/7G5/4kY/M080+EfqWdmh8f0ZMnaPwm8DfKSI//arI9Y/cZXKhBf8AIvJ/YrMFjwq4qaQ90nehjmsxsI0XQqTckiwA33qdOhUlJ+za7/gWJlBRgk72XDxbMVjfadifF3GHCqD9+W5IF7ahdFPS5rt0+h/jl5f/AA58q9tkN7Oe0WdprYglkItliRQVv+O5Olt/EWB0rRW6Joxh7G/NsrjXm2bns72hixaOUJJjcqwDX0ucjagEXA3EaWNcevgZU5W9S9Vk1qWoAvub1NvSqezvmPrUJo730PqafZu8OtIGw5+H60+zR5h1zI3iN9QRu40+zxDrWRbEwYTETMN7KlzzAJtfrrQ8PSXtItlXnKmovZNl+pNGSBVmkSe6ryrndlpcjX18+Y4YZeQp9mp8hddPmEQLyFS6inyQutnzHiIchT6qHIXWS5hCCnkjyFnYQop5UK7DapWQrhtRYVzl/bLt0641sNC7IkVldkALNKQCb3H3VBtlG8g30rs4DAQnT6yav47W+7+iM1aq4uyKXGdosaoLDGSsp0N1Km/JdCtx8t9dKngsNPTq9fH+7meVWpHXMb7sT2nE6RxvMssjL94DKwYAEpIvE6mzDQ5T8+R0hgupk5RjZefzX24GmhWzKzZrbVzLGgVqLAK1FgDagBWoEC1ABtQArUAK1AAtQArUAMeMHeBTuwIXwq/Cp+QozS5juL3dLfcX0FSzz5i0OTe2HH92IoUJQmTvSRbKci5VUi97gkndbTpp0ejpNylKTvw14EayWVJI5v8A2rICC87uLEZSWZbEWOjWA3iupTk2mtE/DbkZnESTqGYxuosDv1zAix0uQSQeGgtwohUqXyy1vxbX0S/l/IHFbo3XslxzNjQuWweGQMfiynMpIAte/Em+p51m6Sjale/H8/NidLVnZu7HIVws0uZfZCKDlRmfMdkDIOVK7Cwsg5UageeJQJX/AIV/nUeJY/2I9gFMgSUAK1ABoAVABtQAqADQBFi5siM/BQSegG8/IXoA+YtoI8uJlzPnLzEMWzDNIxYnwrfTQ6116eLhGGW1kih0m3cu+zmIniieKHSOZrMO7Y5XAXxAnmCB61GWPoOUdNrk1harTHd3J3qSyu+ZShVirFgbF1IJtYDXShY+jJNKNn/D4ePeKWGqR3/LHf8AA4nvY0kAIDorAHeAwvrauXYsJ6QCoAVMBUAC9ACvSAVMBUAKgAUAC9AAvQAKAOJe1hi2KCutwkgycLxuiFhfj4vzPSpxbUXYk9bXM/hdiho2YILq1vxfd4kEkAaHdVEq0m9WXxorLsLauyMkBKgFgAdCeKsDZeQKg76KNa1RMKlH2C/7H4aJptmxoGOctPI2gIKAsY2IAJHeC4HFQt62TT1k+KVvoZk1lS5HaSazgA0DFQIVAHmT9o38K0uJP3UekGixE9FACoAVABoANACoAVAhk8QdWQ7mVlPkwsfzoA+fsPB3eMkQkNkkVC+l2aPvFOlvCb3v1JpTd4/M0UYpy+RbwQ90ULS28ZB4A36Ab91UXfP1NWRLW3DuDNCyIWWXPfuwC2twzBTuHEHSrKb9pXKqsPYb+x17YIIw0AawIhjBtuuEANulWvcxHuvQAr0AKgBUAKgQqAFQAqABQADQAPnQA0mgAZqdgOedvdkd7isO10ALkFnAKhkBZNCQCxzMMp0NrGnHiTlsjnOC2qt8gcshzWygDX7pJDnNYgAjS+6s84WZspTzK1yHbe3I2jyrcvYhgSQDqL6eQYXA40Qg07lc6iasaj2W7XjbEIZnUSESCNSMuUZUt0uzNJYbyB5Ctrl+kovhp8u8zNNy0OvmYVVlI3AZxTyhcBnoyhcKy0WQHjmxBVyd9wKjbUm/2oK488jUrIhct6rJBoAV6BCvQMN6ABQB5cXtGGL9pKiHkzAH0OtRlOMd2XUsPVq6wg34IqtpdtMDAheTELYfCGY+VlB1pKpFuyZZPBV6cc84NLvOGbd7WifHSTrGY4mkBW6+Iqoyl2W5ynicvM1Jq6K4Nw3JG28rnepGYEXbTToSNeO6oRplkq3iWeycYMSVgLRqS0e9wb5XUkWLDQGxPQHfuqUYqLu2JuVRZYp+p21MdFGqrnFlAA1G4Cwq1RlLZGfKxq7ahOmb6U3TmuDDKObaqcMx8gD/ADqKjcMok2qh/C48xapuk0RH++r+jSyiuD34dKMqC7EccOlKyDUadoU9Asxpx56+lGgWZDiNphRdjlHMkAepNGnIVjMdr+24w+HDwFZZHfJGqkOMwsXuFJ3AgW5stMdjQ4TFSGNDIAshRS6g3CuQMwB4gG9FxEpmPOi4Hnxu1kgXPI1hwA1ZjyUcahOpGCuy/D4apXllpr7LxML2k7eZkdFw6Mr/AIZNRpuJsRYjfcbuFZFiXf2Udv8AxEIxWeTb7rL1ucixuC7sjxAA6b7WPw3Jtar6dTPuc/F4PqNU9D3bDxMUMmd0jYKpN3YOA9jkywEeM3A1GgBB36VetNjns8OIxgEuaO2hBB7vu/ETcnLc8SfkBRJZlZkqVSVOSnHdG22PtubRhK6lgGyB2sAdBv8AK/zrn1qc6NrPRnqMDXo41NTgsy3Vl5r80NXge1kw+8c9uBA/MWqqOKqR43LqnQ+FmtFZ9z+9zXbH2smITMm8feXiproUayqLvPNY3AzwsrPVPZ/nEtENWGM8WJOtLiSf7RqmpES1O0F5U+q70LOA7RHKlkXMMz5A/tH92jLHmF3yG/2ieQotALyAce3Sj2A1M92p7UPF9mjAOwuWH4B06msmJrKKyw3O10T0eqz62r+1bLm/sjCS4kkm5ux3k6n1rmnrYpJWRCdb0Dtc8uN2IHjWbwixYZgRcFcuYFTrbxJ6itdGNXTq1mvwWr8tzk4ynhqjcavstcdl57cHoys2L2PmnkLLH9kDYvYKmYgm2dyF5ceIr0VDB06cVLFOz+Dd/O3p9Tx+IqJTcaLzL4rWXy+5dR9mQCuSTDfsszhJYiVlBAdSbC28WuTuOvPoqOE2lQbXC8OHB8zPGrXpu8Kln4nrwm0JYGWN86MblXDo8ci3OoMbMgOh0B4G41FcfpPAU4QeIwrcUrZoaprv113O90X0g69RUMWlLNtKy35aLkanBbfsbS7t2cW06sOXUVx6WLd7T8zbjOhVZyob/D9i+EJ4E/Sth5y/BoeokHEUahdFXtDtAsbd3bO4KAhb2UyMFXO1rDifIVqp4aco55WS1342V3ZEHNXsiixnbhUlKmEZFfKzFvE2/wAUY3AWy/etqSOF60YHo+WLp51dLg3a338kRrVuqlY1ez8VHNDHImYK4uOB8jasVak6U3B7rkWRlmVycJyY/rzqodx4DcwflTC6OWe1HtOVxKQqf2KlnCyMl3caAlddBb/qNSQjnWExb2kUXzN473JbOhuWBvfMRfXfSbHY7f7PNvnE4aNJL96kMbMTvdCzxq56kxE+RU8dG1awjWkUhHMtv7U7+diWIRWZFtwVDYkdSQT6cq5laeaprsj2XR2H6nDqyu3q/wA7ip7T4aJSBC5cXsQR4kYBSQ1jY6kjTip3aVKpGEZewx0Z1alP9SOvB8H+ehnsdszvEYX13g8L/r86KdXK7leKwfXU3Hjw8SjxkDRXU3t4bm3haw0138xW6FVTWh5rE4SpQlaS0520PIz33X38asMxbe/5ZAyHRVRVvpcIgXUdbE/OipFTjlexZQrSo1FUhuvyxqcLic0auNMwBHqVP1DD5VyKtJwlZnt8JioYmkpx+a5Mu+x21O7xOp0LBTyswtr87H5U6Usk0yrH0evoTit1qvFfljqt66p4k8uIGtJbkn+0Yq1IgTEUrgLKKBiy0gFloAOWgRynasjvI75rksdCLjfuvw00rjyd22z39CmoUoxjskioleQG48Q+E/eXyP4h+taasN507rX1/sjGPkPhCePgNbHrrw533WN6nCi5yUY6tlc8Vki3PS3pzNFsfEzTIY8BhRKFDl8TiAhXPksxRW+zTcN+ZrW3V7OngcPgqa6+eVtftje78Xu/ouR4PFYyri6rk9V37LwR59ppHnvtLHtO4yEQYazgADKbuQI01J0AvpWujOW2DoqK+KenDz+rMk0rfqSv3I8XvWyiIlOHxQCq65hMmYjwnOQRYG40CnjU3Txrmnng3baztw/NSOanZ6Mm92jiD9zO0mGIWaNXvdGyFXzg6Z7ZhccDXmOmcbOb6iStNaS8OCvxXE9V0DglBPEy293+X/Hme6HFBhzv/wCLeteetY9VdWNV2O2xmUQsdVuIyeKqfu+YFvl5Vvw1W/sP5HmOmMBlbxFPZ/u8efz495b9odqe7YaWa1yi+Ec2Og/O/wAq6FKm5zUVxPPnEthYt5JGxDMSEDMxPGbxKpB6h2Pn8q6PSlZLDxS3ay27tPsgoQtUfLctsFjY7Z4Nn4nESkAl5g3dq+UAsEQAMLj8TDdrSo4aUaChUq2itct15br+e4jOd55lHXmdE7FY7EurpimiDgKUiQxAoo0IEcZNl1Xfrc1Ti6dJJOle3F6282lrvshQcrvMaW1YSYqAPnPtyZV2hikYWJncjTVlds0ZJ4+Er6dKkxo0Xs77Po8bSyAFi+nQLdTr8zWarO2hbCNyu7G7d9w2k6s3eRO3u5YNmtGHyxMpvYhbLpyvyq9O6K2d3xD5VZuKqT8wCf5UCSu0jiGFlIiBvqRe/U6muS9We9hpCwIhcAfrWkxx2JcQcoCj50IJO2h4MSvhPkasp/uXiZcU0qM2+T9DNSwxhGYtZ8wKLYkOu59RoCNDr1rp8TxhDFqQAQLkC5NlF/iPAdaYrGqwmMQsyRklI1REY/jCliWtwBYuR0IrHjFsz0PQVTScfB+p7MJLlbztWNq6O/F2kdo2Ti+8gjc72QX/AIho31BrqUZZoJnicZRVKvOC4P6bofLViMzeg0LTIkuakAQ1ABBoANADqAOWdosBkxEo3eMkcirHMPoa5FVZZtHusBNVcNCS5W8tCqkw4AvcrbqT9Khc15Ujz4uI5X11MbA25CzfI+C2nA2rq9C1VTx1Nva9vM5HTdLPg5vlqL+0cVikCPII8LAqqQBlhVVFhmVf2jta4XUk7gBe3sqqwuAi6sl7Tvq9Xfu5HhqcauImoQXkefaOCw0Mjq0j3jVT3ZUqVOQOyu6hhcEkEXte9Y6mMxUqWdR3V9yfUwjLLe5FsvBqV+0QBjmNt2UHQD01vzPCvOVulMTCbUZW+SPU9H9E4arRjKrG7fe9vkWyAIAAPBy4W4iuXVqzqzdSbvJ8TvU6MKVNU4K0VwKu5S6gneVv5bj8xY+Zo31K1eKsW+yMZ3ToQ33WDWHC3y0vUbtO5dKMZ03B8U0WHtS7TJNhkigLgmZS+libA5UFjrckn+6K7/RtSNSo2uH5c8VjMBVwsU52100MfgdrJ7qYGAjZT96xyvc+ISAAlW3a2tprbfWvH9HuparB/L7GKlWy3i0DYAmxsy4bvZSZAVu0jutgDcm9/DbhSwuMhTp5JQTavrZX8yFWm27pnYex3YpMETIXMkpXJcXVFXQkBbm+o3n0FRxnSFTErK9EKFJQ1W5pmFc8tGi9MDn/ALYsBD3Ec5H2yOEjYfiVgxZW5gWJHI+ZoQ0cek2vN3Xc5yI7tcDQkHerNvy3vp1N+kcqvclci2dGWey6ab/htqpHUG1qjUqZFc04TDuvUy/XkdO2p7QpzhzEVQO8ZUyi4bUWZgBpex4br3rNGvN6HXqdGUKclJN87fnLiZstaNB+6PyrNxOwnamvA9UAyqXPDReppbuxNaK54e8JuSd9SsUZmw4gERt5fnVlHWojL0hLLhZeXmzPSYNpGUAjQceGpN62SqqO5wKGCnWScWSx7GfNlBUj4t301qHaY2uzT/iKznli1bn/AEaDZezRGliRmY6m2g4KN9ZK1XrH3I7uAwXZqbTd2936IkkjIN9NCDYG+l9+4Wqs2NPc6f2MxBOFXQ6M4G7nf+dbsL+z5nlumYrtTfNIuS7fD9RWpHKsuY4M/Iev+VAtCQsOvoaQWYsw/QNAWF3g6+hoCwe8HX0NMLD+9FuPoaEFjHe0HB/cnUHw+CTQ7ifA3qSP7wrHi6fvI7vQuKySdF7PVePH87jCtISx4fDfp/WsR6Rttjs5Ou404ycWnHgQnFVIuMuOhNh8WEylsgWFXaJALR96EJjLAkkksFuxJva17Vvji3icTGeJldHJq4FYXCyhhlq9O+xWdl8D32KjD+POzGQkXDXBLE3366muni+k+vkqdJWgvN2/g4i6P6ihKpU1k9F3X/k9suIEk0jjc0jsB+6WJUD5EV56o7ts9XhYZKcY8kvQmc6dKrNbKzaLAZef9L1ZFGarJJoGHkt03a9T+hQ0SpsbNIxsQSCOI0Oo18t5qUJOOzKa8FVSUlex4sbhjJu1ewF+LqN1+bAeo8hft9H9IZYulUenA850n0fb9WmvFfydW9nXZdcKneFQZWWxPwg65R6VRc5rNuWbLuG/n/lSFoR5m6etAaC8XT60Boc99qQaWfA4bf3kouByd0QH0z+lPgB6+2Xs5ixbGWLLHOWBY6hJBY3DAXsx08VuFQkm1oW0Z01NOa0OY9yI/Coy5Tr5jTXnWCV2/aPV04whFKmrIZtJhkHU2vy6j0oprUeKknBEoxQZUYbrqD/dNj+RqLjZtE41VKnGS/LFh72sicgNBytzqOVplyqRnE84QXpkLK5BtSbw2Hz87Vfhl7Vzm9Lz/RSXP7lWGK+IcB6k6AfrlU6lnJoz4XNCmpLl6l9sbxoHIsbkEeVZKis7Hdwss8FJqzPTMd3mPzqCL2TYHDs7ZLXJIFhzbh6mna+iE5qEXKT0R1HYGzzBAqNbMLlrbrk8PlaupRpuELM8X0hiViK7nHbRL5FiKuMQ4UxE5jqIwhKACEoAJXSgCMCmIixeGWVGRxdXUqw6GlJJqzJ05uElKO6OOY3DmN3ifejFc3VTa9ceUWnY93RrKrTUuD1RATUSbZ4MdLcFeHH+lWR01M9V5tC77Jr3ceLxHGKAqh/3kpyr875fWr6btGUjm41Z506XN3fgvxlVhk068KzM7ENrnoUMRpv4/wBaRLVlTtVCpQ7zc2HHUWP8qthqmYsTFxlFkiMSrW3jcPJR/Oovcti24v8AOA/BSZr9dfMNqP5+lElYVKeZP83NL2P2L3kneMvgQjeNC28AfnV1GN5X5HP6SrKnTy8ZenF/wdYwkWVQPWtyPMNnqt4fnTERZaADagZg8aBNt+FTqMPBfybI7D5/aqflT4D4G9IpCOd9ofZxJJMXwpQJISzq7EZGOptYElT9PK1UTw0m7xOzhuk4Rp5at7rlxKnH+yrGNHdZICym+QM/iFtwYoAD56dacMJJbtBX6Tpzsop6Pu+5gmiaINE6lJFdldW0N9/yqipFqWproTzUrR4vzH4fGoGCXBXcdfr61GVN2uW0sTBSyX0JpJWjNt67x0qCSZe5Spu26G4pwUU8Sx/I1dh17TOf0rJOjHx/gdhWyt0NVT1NuH9hJdyLnBoFFhuJJ9aolqdGnaKsj0JhyTflSLGzadj9hsrGaRbbu7B36ixa3DTd5mtmGou+aXyPPdL4+Lj1NN3+L5cPua61b+B50FqBjxTEemojHCgAGgA8KAIqBBAoGYD2j4BYiuIXe5yyIbZWyrow5HcCfKsWJppPNzO/0TiZuLpPZar7GAxWPFvAhuf3hYeXOsyjzOvOtpornhGa9yP+0n+dS02Ie1u/T+zUzFodmQgDx4qdpCP93Gtl38LlDVsklTS56mKlOVTFyklfKrfN/jM/7040It5an0qjKjpdbJbhOLkB+/a+liBc35C9SjTvsiqpisj1ml47+p7uz0mGM6rjjI0ZzBrhsoJByN4BmFjpp0N94rRCnHS+nccvEYmrlkovNs07ea/v5d5vW9neGmQS4WdwrC6tdZYz+RPrUpYeN7Gen0vVj+5J/T88it2F7NZknIndGgGq5Cc7a3yWK+Eb+J6b7hdnu9Sf+WywaprXhfh9+43eGwq5giKFSPQKNAOf1/Kr0lsjkznKXtSd2yyyVMqH28PzoAjtQAbUDMP2cgEm18fPfVLxAcrCJCf/AIz69Kjd57dxL3bmp21jWijuiqznRQ7iOMHm7ncPK5PqRpowUpa7FbZm/wD1ZisMQ2NwwEBI/wBJw797Gt/jG8Dr6A1t6qE9IvXk9CN3xNTi9qKsYlUPMGAKLCveNJcXGQDS1tbk2qqMLu23iNuxSbD7RYKaWRVgMOKOskc0YSZwBa+bXMLDdfdwpzwzi8zs+9DVRtZb/Isdq4HD4tDDNGrKwNtBmX95G3qw5iq3FNWY02tUcA21A+Enkw7MJBE2XXeOP3rciOHGubUoK7todWj0jUikpe0iOFw7LkU31JU+W/ytf0qNOLhfMPGV4YjKqafG6IziCp1B9Koy3Op1rg9UyxwO0xwtfqKrlBo1UsRGWiNNslGkeNdbsyjyzdOlVJZnZGmpUVOm5vgrnWVQAADcAAPIbq7KVtDwcm5NthtTEAigByincD0WFRuMNACuKQxZhTEACkAbUAYD2rxNlhN/BaRbfvHKfyH51kxN7o7nQ2Vqa46eWpzOLCcRpyA3/M1mcjswpLhoObDXKrclnZUX+JyFUDnqacE5OyIYiUKMHOb/ADkaP2hSkYqPDR2WLCYaMObaIWuxH/T3da6kYtK++yRxMBWq3llaS3k3w/NSh2RsrF44kYSMKg0MrHKo/ifeT0UVfRwml2r+hViek6k3an7K+r8X9iXbfsr2hGveKUxHxLGWzjqFYDMPLXpV0qUonNvd6mahxkqqYZNMjk2YWkRrWZST4gNF8J5Uovgxts6Z2P7AbQyrMmJODJ8SqMzMQd3eR5gvyN+tWOKW5G5ssPtnFQS+64xQ87Lmw8kCsROo0YtH/qmXQkkhddDVElZaDWrL/BwFV1BDG1wbXHTSoRHLcpYccZdoTxFyI8NHh/ApIzST52ZnK6myqoC3t4iSDpZTk1sSgkzSneR6c+tEZPZhKNtUIJUysBFqYGK9nuHIlx7Mbs2JZtNQBIzSAX4mzLUEvabJu1kjnvtK2yMRjXCtmSH7NRwBX9oQOrX14gCvRYOm6dFc3r9jBVd5FFsXtFNhJAYzmRtJISbxzKdGV03XI0va4+lKtaW5Om7FhjNvSITHhpp4oFdzDGJGUorNmy3Ui4BJsDe1aI0oqPtJN8SqU23o9C42Xts4/LDO+XGIc2CxegbvF1EUpGhBta/89+acFT1j+3ii+E82j3Ol9msX3yRyspVyCJF+CRSUkX5MrCsM45XYu3OR+0/aebaEwQjKhRDcKQWVBnsCDuYkeYNY6j9rQmnoUewpSZLkDwpLqFVf9U51sOlZ6v7fmvVGjDO1S/dL/wBWeGIsLEELbXKpbKehBYi3lTlTjLgFHFVaTTi/lwPfgdoibwspBGvhI+g09OlZKlJw1TO/hcfHEvI42e+jN32CVUxcSlmfPHIUOlgwFrnnpm9RUaFusTZPpNS7LJRemjfhf72Op2rpHlBWoEAimAQtIZ6BCTwtSAL4YgX0oAjv+tKACDSAIoAcKAMv7SEU4PUf61LfXdWfE/sOn0R/5HyZyeQ2Fh5VgPUbI93YLCDEbTi4rh7vbW3hspN/Nv8AtrdRjlhfmeZ6Ur9ZWyraOnz4/Yqu1GM95ndlItPin8Q4rnyRj5IE9KtoRvV15FdWWXBwUeLd/qdy2NgY4YkiiUBEUADy4nmTvJ411LnMKLtb2xEAfKcqRtkeRQpkkmy5u4gDAqMoILyMCFvYAndKFLN+fVkW7HPYdsvjsSs74OKT3cq7SGQx5UB8IxE8jZCLjS4G7TiKueHpxs29fX5EVNs2m2u3KtCRG9mKXdYpFZ3OYqsMM0d1W9iWceJVFgMzXWhdWpbr8/NiWpXezHESPiMVLJGsbGCELkTIFTvXzAcWa9rliWPEmseOmnLR6ItorTU6jMQLHna+nPcTWROzuWSV0c/7I44S7Q2qy2IzR5ToQRG0iE6a8L7+I51OtshQN0+I1Ug6XHD6dKqT1RNrQr9ubUxBzrgzEJEvpKjMrsPwgq65NdLkGtqp6XM6Kzsn2yGNhcsqx4iMlHhvbxa5WF9QNDffYqRrpeEVfQdin2btGXAySwzoiNi5nkhxJkz4cM+VQkhIVhlFjwvmG4a1KMEpe1sEndaDts4DHQwl2GE2hhgLvCIUiIjA1MJW97DqTyroxlTb0vF+NyqzMtsXsaJZfe8HHHicNlDRxTSFCkhvmiktqxW2lyAbi5NjefWR4ys+7UTjyQzauw4cT3gghbCYyEFpcExLLIo3tAx/IaetzfGpKNszvHn9ytwT2VmYhGKkFSQwIII3gg3BHUGr2r7ladjpGJ7be74aWSGSPvsSYpBEx0w7SQJ3pN9NWVmUcc3ryK88unFafnyNkVc5m+KbxG5YuzFixuWOYksx4knWsBYWOwGOdwd/cTnSwtaJt/ztUKmy8V6llJ2enJ/VWPIJDz+gqZUejs9gGmniCnxSuIzfddjYG/C2npUKkM0bGrC11Rqqb21O1dk+yxw57ybI0gJCFfhItmY2HiIO79CmjQyvM/kbcf0n10Orpqy483+fU1Fq1XOOC1AAIoAeooAmbEtzoAjaQniaAG0AAmgBZ6AB3tICs7SYTv8ADug+8BmT+JdQPnqPnVVaGaDRrwNfqa8ZcNn4M4tipibsNb6L/wDry/pWKnDM7HpcXieopuT32XiX3YKFsPhNoYofeEJjiJ/2jCyn/qYVtktbHk73d2Y7DRmFFa18rfd5XVlvfmNPnap0rqrdmic4vDKKet7v09Du3Z3HibDxyqdGVT5XGt/Ig+ldC5hOM9tJ/BhEv92GZm6yyYmXvSet0HpWuk9/l6FU+RbdoYe5wcMCgiKEw99lvaTFzxCZ3kbgFVo0XrJ+7pnxFRpNrd6eC/ssikeXsqqTShXiV1AYsGZkCKBoVI5EDTTfXNlorlqNf2U2gqbRdEPhlgyoSSScqIU8RYltEbU66jrUZXcbscdGb6CU5fFoFGvkNf5VStSw4l7NtumPaAzEZMRmRhcWs5zxmx1uCLeTGtFRXRBPU7ghW4HUfnVKWpKWxl0nIllFjcSyXtr+I10LrKUlNsHD9ztXFEoUWSNZEOUjM0rI0tyRvzXFhuHmarh+642XftA2b7xgpB/s8sq2F2+zN5LDj9nn052qdRaCRyjESvHE0McmXCzMrGHMGGdNJAq77ZrE8LAbzaqrtR02JxSb1PJhNoS4OQzYZjGyi5tfJIoP3XU6MNf0daim1qJ2vzO39qdgtioY8RAMmLhCy4djv1GZoXPEEEjz6E1vo1lHSWz3+5VJHIO3ax3ixcIyjFxs7RcY50fJOtuWbX1rVKs6VN33Wi7+RU4ZpIwpVidxJNcVtt3Zp2NS+DFkQkNkBAII/EczeIfe1JoAfs2PLK9v/bz38ihH52qursvFepZSdm/B+g3D4ItoqljyFWlZruzHZeWFVxDDL3U0D3PG+IjDAD+EnWkB19VsLDhQD1YaYgUAC1ADgKAAaQwUxALUANvQAKAGmgBpFAjF4/sYR+wKW18DgkW5BgRbz1qmNLI/ZNtfGzrxSqcDybcwksOzY4Y47vLOzuqkN4Y7g2vYsM2WhPW5msc4knnJKSokYOhz5lsL6HMdKmmJo1nZHG4zCAogilgY5ipe2Ukglka2l+WoPS5NXxq24ELB9pew2OHjxEcTBQzs1spCriLOScpJA7zMdbftK1UaybsQkuJpuyrpK2JU6iQYWYAi4ZJsLGu47xmicfIU57DKfbarhJZI44siSd2c6rmGQWVgBfwkHNYbrvc8KwVY+0Wx2MbJjnEyygnvEKMGJ/EviFzzubdaSQjtkG145cPHJYgSoCE/F4l1W3TceVqptZ2Lb6XOc4HEYPA4iLCQYbvMQzjPiZde7DAkiG/IfCAOp1qy+lyBqtr4p0iWdSVIZLAWsM2UctdW9L1HNZjtoR41M2IxBdRmuNPgJU5dOoW9/PpV0bO9ytFF2i7US4HGxLc+7MoEikBl8LsjOo4sPCSOXU0lpYZvVYEFdMjqQRvADC10J3qQfMVdma0kI5DsH3eSRIZo1dHsM+5kZ7IDGwIIJb1CgcBVKdtyR78XsNYcbhYTmlheWJkQjLnGYeGQ79LgkW1uN2op21B6HaNpbTWFM2V3P4UjXM7HkBuHmSAOdXyajqyFrnKdqbEx2JTKcFhYlLyML5XxI72RpGyytYJ4mOgqipUlUd2NJIx0GyYFZllklWRZGULGIywykghs7rr0AvVfiSLDG9j0ObuJMRLqMoeBkJvxztZSN+7/AMJyXMdmefA4B8NIEnZAxiZgXJyqCcuV7G9tGvrUZ3aVlxHHRvwNNsfYfvTgiVsoUG0CzQ4Ztd5lcksegbluqXteAtEdAOzn93WEOtgYR0VI5FZrMRdmyra53nU76krojcu81SEK9ACoAFqAHCgAGkMVqABloAaY6AGmOgLEbLTuIjY0rhY8uOx6RI0jmyopLHfoOg30DMr2mxkcxiMarNCsYCSWuCQfFluN99OFitU2aJqxRPMNFDPq92R/tBY6EDvL5Rcrxp3Q7HlxeDjQ5u6dLkeKImPeLgnXKaaFcvtk7UxBjskiYiHVMs0YW62+7dQLix4ipqRF2Hw4+KBlcYWSMqCv2TBo8jNcqVO4BvEABob2Iub3Ku+L8yOUt5mTGAjOqLwIytIfum9jooPiBHQeVKpPMrWHG8TCdouxOIhzSR2mjuTdPDILm+qE6/3Sb8qruBoux6RwhcPJJ9okXeuCfuhnJKjoDv6kVTN8ScTzdq541x2EkOlxKjtfTVD3N/7xe3UmlFuzJS3NPs7LL3SMBlsshBIFytrKBx1UfK9SSu0Rb0YO0BHvUTIQS5CTLvOW4KsbbjdRv+EdasehCKMX23hGKgItaSNmdCdL/GmvAjXzUVY9rAaPsntENgsOGYFliRTc31UZdfTWpr2o2YramdOyo4cV7wHVYL54Rv8At2ugS3JDmboAOVUPkSLDZGNGM+0jZVfC4hu7YgOe5IsrZLjU62JIHhvU47X5AzSx7Qn0W63INi65nax1YhcijeNBp51GUmKy4hkDn78jeWbKB5d3lNvMmo2m+4d4oxfajaU+GmCYdYUWQBg6xgOzEkPmIOpBsbkHfScFxGpHkwmJxUqESo8hkWxAbIg/hbeOpA+dXRjTjq39L/b1ItyfA8UnZiVMRARGkaSOq2DZsrKb3cyXzGxHQ2A0olNN3XD5egJafj9TqOzY+6QINbbzpqeJ0/WgpSm5O7ElbRHuXE1C5Kw8Ymi4WHDE0wHriqBWJBiaYEq4gUBYlNIAXoAWagAZqAAXpARs1AEUgoAyvbrZU88AigFyzjPrYZFBax8yFpDG7E2K0eFhRrhljXMP3iLsPUmhjI8VsG+th+X1FRaC5GcA4FhuFtKkiLIxA44WqQgjDk7zxB3kbjcflTsIf7gGNigY8+PqLUnFIeZnkm7Pws6yFTmQ3UnxgEbjY66HWk4PmNSDJsIOwZmUsCbMt4313jMDmI6XtUcjHmR6sTsOB1AkkYgAWQ5mW665rsdDUHJJ2uS31JptgRyrFbwd2Bka+619VAPXpuqUPa2It2Jo9g9210kz+K/jHjuebjfvNTkmtRJjo9lxXylTfNl0NrG176g6darzolYDbOgI0iIsPxFSfoL9fnVyUiN0eYwBbKixhUdtWvJvvcqDazHnf13VGwXItj7Phw5dolOaQ+NmNydSbADQDU6AU7isy1RydwA+VK47CaFjxouOwxtn33i9ICeDBEaCwHQW/KnZCPUmDHG5p3GelMNQIlGFosFx3utFguA4amFxvcGkAO6NMLj1joC57CaQDb0AKgBWoARFIBZaYAy0gHZaAtoNMQoAacMKAG+6jlQIj9zHIUARzbMVuAFMDy/2SQfCbUmBBPstgbgXvw60JsDzPgX5UXHYamznY68L+RvVFWObVEoux6Bh5NANLC1TprLEJasmEEnE61O5Gx7JMGxF8oDHeeO6xPpVajrclcrjsdid5q27Ij4tjGkB6I9lAb6LDueqPZ6jmadhXJ0wduAosK5IuE6UASLhbUwHCBaACIxwFFgHMlMBuSgBZaAGlaYgMlAwBKABaoDFamActABy0AHLQAslAhBKQx2WkiT2HyrcA0yJHkoEOAoANqACBQA7uxQA3uqAGmEUAIYccqVhgfDChCCsApgS5BvpWGJY6khDWjvQAFiFABCigB1AA1oAVqYDhQIVAAoABoAFAANMBpoAQpgNC1AkOCUCCEoAISgYclAg5KAEEoGg5KiSHquh6UyIzJQIckdNAOZaYAWOgQ5koAZakA4IaQxxWgAFdKAAFpiCQaACqmgY0rQAclqAJWhvUrCIWQikA3JSAOWgYstAAy0xAy0DHZaiT4HmML6+LjpcDQcv1yqy65FOV8xncyfHwPC2tjY/X6VK65Cyy5jVhcb3vryG7lSbXIFFriTAVEmf/9k="/>
          <p:cNvSpPr>
            <a:spLocks noChangeArrowheads="1" noChangeAspect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pic>
        <p:nvPicPr>
          <p:cNvPr id="27654" name="Picture 6" descr="http://sport.business-gazeta.ru/files/images/article/23706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51520" y="1700809"/>
            <a:ext cx="8640960" cy="496855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1968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67544" y="260648"/>
            <a:ext cx="8229600" cy="9144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000" b="1" i="1"/>
              <a:t>Описание игры:</a:t>
            </a:r>
            <a:endParaRPr/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251520" y="1484784"/>
            <a:ext cx="3347863" cy="3933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ru-RU" sz="2400" b="1" i="1"/>
              <a:t>Игра заключается в противоборстве двух команд, которые, передавая шайбу клюшками, стремятся забросить ее наибольшее количество раз в ворота соперника и не пропустить в свои. </a:t>
            </a:r>
            <a:endParaRPr/>
          </a:p>
        </p:txBody>
      </p:sp>
      <p:sp>
        <p:nvSpPr>
          <p:cNvPr id="5" name="Прямоугольник 4"/>
          <p:cNvSpPr/>
          <p:nvPr/>
        </p:nvSpPr>
        <p:spPr bwMode="auto">
          <a:xfrm>
            <a:off x="179512" y="4581128"/>
            <a:ext cx="8676456" cy="3951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buClr>
                <a:schemeClr val="hlink"/>
              </a:buClr>
              <a:buSzPct val="70000"/>
              <a:buFont typeface="Wingdings"/>
              <a:buNone/>
              <a:defRPr/>
            </a:pPr>
            <a:r>
              <a:rPr lang="ru-RU" sz="2400" b="1" i="1"/>
              <a:t>.</a:t>
            </a:r>
            <a:endParaRPr/>
          </a:p>
        </p:txBody>
      </p:sp>
      <p:pic>
        <p:nvPicPr>
          <p:cNvPr id="1027" name="Picture 3" descr="C:\Users\Фёдор\Desktop\сл-хк\Фото хоккей Катин телефон\IMG_20260421_195914_015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4716016" y="1340768"/>
            <a:ext cx="4164861" cy="2778743"/>
          </a:xfrm>
          <a:prstGeom prst="rect">
            <a:avLst/>
          </a:prstGeom>
          <a:noFill/>
        </p:spPr>
      </p:pic>
      <p:pic>
        <p:nvPicPr>
          <p:cNvPr id="1026" name="Picture 2" descr="C:\Users\Фёдор\Desktop\сл-хк\Фото хоккей Катин телефон\IMG_20260421_195932_396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3635896" y="3645024"/>
            <a:ext cx="4398923" cy="292803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9700" name="Picture 4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1" y="0"/>
            <a:ext cx="911968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67544" y="5517232"/>
            <a:ext cx="8229600" cy="914400"/>
          </a:xfrm>
        </p:spPr>
        <p:txBody>
          <a:bodyPr>
            <a:no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defRPr/>
            </a:pPr>
            <a:r>
              <a:rPr lang="ru-RU" sz="2400" b="1" i="1">
                <a:solidFill>
                  <a:schemeClr val="tx1"/>
                </a:solidFill>
              </a:rPr>
              <a:t>Одновременно на поле со стороны одной команды  должны находиться шесть игроков (включая вратаря), общее количество игроков в команде – 15. </a:t>
            </a:r>
            <a:br>
              <a:rPr lang="ru-RU" sz="2400" b="1" i="1">
                <a:solidFill>
                  <a:schemeClr val="tx1"/>
                </a:solidFill>
              </a:rPr>
            </a:br>
            <a:r>
              <a:rPr lang="ru-RU" sz="2400" b="1" i="1">
                <a:solidFill>
                  <a:schemeClr val="tx1"/>
                </a:solidFill>
              </a:rPr>
              <a:t>Игра состоит из </a:t>
            </a:r>
            <a:r>
              <a:rPr lang="ru-RU" sz="2400" b="1" i="1">
                <a:solidFill>
                  <a:schemeClr val="tx1"/>
                </a:solidFill>
              </a:rPr>
              <a:t>трёх </a:t>
            </a:r>
            <a:r>
              <a:rPr lang="ru-RU" sz="2400" b="1" i="1">
                <a:solidFill>
                  <a:schemeClr val="tx1"/>
                </a:solidFill>
              </a:rPr>
              <a:t>15-минутных периодов</a:t>
            </a:r>
            <a:endParaRPr lang="ru-RU" sz="2400">
              <a:solidFill>
                <a:schemeClr val="tx1"/>
              </a:solidFill>
            </a:endParaRPr>
          </a:p>
        </p:txBody>
      </p:sp>
      <p:pic>
        <p:nvPicPr>
          <p:cNvPr id="2053" name="Picture 5" descr="E:\Фото хоккей Катин телефон\IMG_20260421_200104_805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1619672" y="404664"/>
            <a:ext cx="6840760" cy="432048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1968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67544" y="0"/>
            <a:ext cx="8229600" cy="9144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000" b="1" i="1"/>
              <a:t>Защитная экипировка:</a:t>
            </a:r>
            <a:endParaRPr/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0" y="1412776"/>
            <a:ext cx="4572000" cy="41549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1600"/>
              <a:t> </a:t>
            </a:r>
            <a:r>
              <a:rPr lang="ru-RU" sz="2400" b="1" i="1"/>
              <a:t>Хоккеисты должны иметь шлем с решеткой или маской и ошейником для защиты горла. Кроме того, игроки надевают наплечники, налокотники, наколенники, а также краги (перчатки). Вратарь имеет дополнительные защитные приспособления – нагрудник и щитки для ног, а также перчатку-ловушку.</a:t>
            </a:r>
            <a:endParaRPr/>
          </a:p>
        </p:txBody>
      </p:sp>
      <p:pic>
        <p:nvPicPr>
          <p:cNvPr id="3074" name="Picture 2" descr="E:\Фото хоккей Катин телефон\IMG_20260421_200143_989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4860032" y="1140987"/>
            <a:ext cx="3816424" cy="571701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1968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67544" y="0"/>
            <a:ext cx="8229600" cy="91440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000" b="1" i="1"/>
              <a:t>Оборудование и инвентарь:</a:t>
            </a:r>
            <a:endParaRPr/>
          </a:p>
        </p:txBody>
      </p:sp>
      <p:sp>
        <p:nvSpPr>
          <p:cNvPr id="4" name="Прямоугольник 3"/>
          <p:cNvSpPr/>
          <p:nvPr/>
        </p:nvSpPr>
        <p:spPr bwMode="auto">
          <a:xfrm>
            <a:off x="539552" y="3645024"/>
            <a:ext cx="810039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buFont typeface="Arial"/>
              <a:buChar char="•"/>
              <a:defRPr/>
            </a:pPr>
            <a:r>
              <a:rPr lang="ru-RU" sz="2400" b="1" i="1"/>
              <a:t>   Шайба изготовлена из вулканизированной резины или другого материала, одобренного Международной федерацией хоккея. Толщина шайбы 2,54 см, диаметр – 7,62 см, вес 156-170 г.</a:t>
            </a:r>
            <a:endParaRPr/>
          </a:p>
          <a:p>
            <a:pPr algn="ctr">
              <a:lnSpc>
                <a:spcPct val="80000"/>
              </a:lnSpc>
              <a:buFont typeface="Wingdings"/>
              <a:buChar char="§"/>
              <a:defRPr/>
            </a:pPr>
            <a:r>
              <a:rPr lang="ru-RU" sz="2400" b="1" i="1"/>
              <a:t>   Сани имеют размеры 0,6х1,2 м. Перед саней изогнут дугой. Сани снабжены полозьями толщиной 3 мм. Предполагается, что шайба, поставленная на ребро, должна свободно проходить под санями, поэтому высота саней надо льдом должна быть 8,5-9,5 см.</a:t>
            </a:r>
            <a:endParaRPr/>
          </a:p>
        </p:txBody>
      </p:sp>
      <p:pic>
        <p:nvPicPr>
          <p:cNvPr id="4098" name="Picture 2" descr="E:\Фото хоккей Катин телефон\IMG_20260421_195932_396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11560" y="908721"/>
            <a:ext cx="4030082" cy="2664295"/>
          </a:xfrm>
          <a:prstGeom prst="rect">
            <a:avLst/>
          </a:prstGeom>
          <a:noFill/>
        </p:spPr>
      </p:pic>
      <p:pic>
        <p:nvPicPr>
          <p:cNvPr id="4099" name="Picture 3" descr="E:\Фото хоккей Катин телефон\IMG_20260421_195927_336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4716016" y="908721"/>
            <a:ext cx="4032448" cy="26642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1968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 bwMode="auto">
          <a:xfrm>
            <a:off x="4860032" y="0"/>
            <a:ext cx="42839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4000" b="1" i="1"/>
              <a:t>Клюшка</a:t>
            </a:r>
            <a:r>
              <a:rPr lang="ru-RU" sz="2400" b="1" i="1"/>
              <a:t> </a:t>
            </a:r>
            <a:endParaRPr lang="ru-RU" sz="2400" b="1" i="1"/>
          </a:p>
        </p:txBody>
      </p:sp>
      <p:pic>
        <p:nvPicPr>
          <p:cNvPr id="5122" name="Picture 2" descr="E:\Фото хоккей Катин телефон\IMG_20260421_195812_678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51520" y="260648"/>
            <a:ext cx="4464496" cy="273747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 bwMode="auto">
          <a:xfrm>
            <a:off x="4932040" y="692696"/>
            <a:ext cx="388843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/>
              <a:t> </a:t>
            </a:r>
            <a:r>
              <a:rPr lang="ru-RU" sz="2400" i="1"/>
              <a:t> </a:t>
            </a:r>
            <a:r>
              <a:rPr lang="ru-RU" sz="2400" b="1" i="1"/>
              <a:t>Каждый игрок использует две короткие клюшки, которые одновременно служат и игровым инструментом, и средством передвижения. На конце клюшки находятся металлические зубцы (шипы), с помощью которых хоккеист отталкивается от льда и разгоняет сани.</a:t>
            </a:r>
            <a:endParaRPr lang="ru-RU" sz="2400" b="1" i="1"/>
          </a:p>
        </p:txBody>
      </p:sp>
      <p:pic>
        <p:nvPicPr>
          <p:cNvPr id="5126" name="Picture 6" descr="E:\Фото хоккей Катин телефон\IMG_20260421_200116_052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251520" y="3429000"/>
            <a:ext cx="4536504" cy="316835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1">
        <p:fade thruBlk="0"/>
      </p:transition>
    </mc:Choice>
    <mc:Fallback>
      <p:transition spd="slow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24318" y="0"/>
            <a:ext cx="9119681" cy="6858000"/>
          </a:xfrm>
          <a:prstGeom prst="rect">
            <a:avLst/>
          </a:prstGeom>
          <a:noFill/>
        </p:spPr>
      </p:pic>
      <p:pic>
        <p:nvPicPr>
          <p:cNvPr id="6146" name="Picture 2" descr="C:\Users\Фёдор\Downloads\2026-04-21_22-14-50.pn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1259632" y="332656"/>
            <a:ext cx="6264696" cy="3174523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 bwMode="auto">
          <a:xfrm>
            <a:off x="611560" y="3501008"/>
            <a:ext cx="828091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/>
              <a:t> </a:t>
            </a:r>
            <a:r>
              <a:rPr lang="ru-RU" sz="2400" b="1" i="1"/>
              <a:t>Следж</a:t>
            </a:r>
            <a:r>
              <a:rPr lang="ru-RU" sz="2400" b="1" i="1"/>
              <a:t> - хоккейная команда «СЕВЕР»  успешно дебютировала  на льду в рамках Всероссийского комплексного физкультурного мероприятия среди ветеранов СВО «Кубок Защитников Отечества» по зимним видам спорта, который проходил с 12 по 18 марта 2025 года в Ханты-Мансийске.  «Север» продемонстрировал силу духа, заняв второе место в группе «А» и финишировав шестой среди 15 команд турнира.</a:t>
            </a:r>
            <a:endParaRPr lang="ru-RU" sz="2400" b="1" i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24318" y="0"/>
            <a:ext cx="9119681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 bwMode="auto">
          <a:xfrm>
            <a:off x="539552" y="332656"/>
            <a:ext cx="806489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i="1"/>
              <a:t>Детско-юношеские </a:t>
            </a:r>
            <a:r>
              <a:rPr lang="ru-RU" sz="2400" b="1" i="1"/>
              <a:t>следж-хоккейные</a:t>
            </a:r>
            <a:r>
              <a:rPr lang="ru-RU" sz="2400" b="1" i="1"/>
              <a:t> команды «Мамонтята </a:t>
            </a:r>
            <a:r>
              <a:rPr lang="ru-RU" sz="2400" b="1" i="1"/>
              <a:t>Югры</a:t>
            </a:r>
            <a:r>
              <a:rPr lang="ru-RU" sz="2400" b="1" i="1"/>
              <a:t>» и «</a:t>
            </a:r>
            <a:r>
              <a:rPr lang="ru-RU" sz="2400" b="1" i="1"/>
              <a:t>Югра</a:t>
            </a:r>
            <a:r>
              <a:rPr lang="ru-RU" sz="2400" b="1" i="1"/>
              <a:t> </a:t>
            </a:r>
            <a:r>
              <a:rPr lang="ru-RU" sz="2400" b="1" i="1"/>
              <a:t>следж</a:t>
            </a:r>
            <a:r>
              <a:rPr lang="ru-RU" sz="2400" b="1" i="1"/>
              <a:t>»</a:t>
            </a:r>
            <a:endParaRPr lang="ru-RU" sz="2400" i="1"/>
          </a:p>
        </p:txBody>
      </p:sp>
      <p:sp>
        <p:nvSpPr>
          <p:cNvPr id="7170" name="AutoShape 2" descr="data:image/png;base64,iVBORw0KGgoAAAANSUhEUgAAAqYAAAH9CAYAAADI2r42AAAAAXNSR0IArs4c6QAAIABJREFUeF7cvYmSrTuTFVa76vT7v4iNh/BE2xi6gTbQjRkibAM2HvDUgN/gP1Xl0JDSypUrldpV597GPhE3bu1v0JDj+lKp1OPf+xv/w+fj8Xixf4/Xl5f22669tQsv45r9X/293n98umc/Pz9fXl9fV5u7p9Wle363s8fg+/3YL768vHw+/NjczZeXl9eXx8vrp+/r8fKxxtPGh/PH9wcdxn38rz3T3rP/t3s2Rxur3X95nXSbY5jk7GPqz3zueapx8DV7f9HpZfDn5bEnaePGcaZt/5yvJ/z9+TIeWDyftGM64zN47+Mlp68NG+XJ3jX6PT4Hr1Ausr769UkOft74jH31a1OcxnU11vEA6gTS1RrIZGiPdbYz2fT5Mn5/vkS9QhqY/rk+gcCt3yVrgimPKadqfvyu4oP1y32k9JhjYHqgvuAwT/p3umdtfLyc589ywPL1Y+qnkmfsf8njlEX+bXRiGiLd7B5ee31t49/2hMdh9zP+8ziMHplM8HWc49ujWcbxr+ntx+Nl2c7x3lYunsvi9+eej9l+HDu/99kM+PEf2fspz5uvb07+31/A2EO7mfx1BwIyq+S8XVN027q9O1L9KNuw23t1bZtebb7u+TCt2u/mn1jG3HinfPMclCyyjLV3Pj5+vjweb2OCn8b/4c9fuu5NBwI+EeXkcxpYpQetjY8Pz18WBcUPfKZ639uawetUFoS8NL9+0qWfzYJ/jhl3Gs/pNDlsotXwB/bHbWH7povGK+TZeq/bi9EmtpXNqdHHeN3+Rn3v/H3Z8zMdd+02/n3mzzSLocZhdH4X/FVjxTl3vfoP/ta/8Jo8AY5NpjlGBgbolCJo2IQwx3cDTAMAA3Dsjb0HKmjXlGPtQoPA9PWzC4vqjw3omKcHppkNZUe9ngNg2p+Zun0LTLE/Bl2dgd8Epp/vEdgjbT5e3vsQFm0JmKbzngM3/mTK3Xjh5kiO/xUcTZQ1z41+HwA6jnsbet/f6xzgmIfirpc3fuKBwgUOzp5jB7OGNx1KA6YZIGxtMH0yOqZyScCUnalymhk/kIYZ8LR38f5pzM/Oh+f5rnHIeqya31uFi0yOHR23c8scFzr+bAxt7gqYmt3s/J/AFW2Td7aDAMv5TEf4FZp/BZgGfneQbf/tDz3Wv+2cKgZE4OLn5r9EG5hWc88c97KfxGccb0ZLc6Ynu4TAQPPNA2vWm+Z/ti1hWjXAMOwz88HG9vpjtN9BSAEClYyN9ieNJzD1AFkBSwAyBTBl2p5+Kz2q3vf2YozrxE+kwdDPMff2t7J5783lNApBoKnT+jE+7ox9qfzNwIKaB4513X8SmNq4rS2cR/v7ffo/Pz7iXwCmjR4zoGIBFgjUIc0ZmCo64NiW3v2Hf/I/BmCKDMCIjRnAG2CagdksYpoB0xPwVQqp2mFg2oRFGRN0CDZHMwz7954BMln1y07UgOnbBGOdCUXEFAU2RgN9FGMbJ+8QlEKfHGfqzB/t+ypy8OT8H+2LU0QxbF5Ve1nElGm7nHOIHPuvSzb8P2Y0wEDpBqdnxLPaeZyB63ZwE0BYs3OcFjHNZJlw9jE6KmniDGo0rhVwQzlRY9xOk8wIfWBk72ZOQs1FXfv5oflk40adRrBhbVXA1N7PHFMFTG/n4fQcouAsr9wez6mKmCrwsWkxIqbdUTTHehExZb5axIgCm0tuWZ6ejZjG8Udgas+wE1ayysAU38W5Zfxn+qPctfczMLjfm9HI2Vnk9wZ+kVZnYNpt4tsGYwqUsf5F8LWB6fBXO2rah/yYEdMFWk0fx3MW2EjttYu05isHzIuv6FUD2BlARNlAOiEw3f51+5TPGXhSwJTHrMBnZj8RrDmZPwBTZUsRmJosog6+w0rIpg1iHPvwEbRrgHUGrrBv/PsDDMENKF168df+5j/vS/nrP1sZtqVdWgbvskjRTA/y4lJ+u28MtilnQBSZb3154+cjBPhMBsAMmFp0y8DQAJ0+Ioz9j/Z8BPgGgKpx27XmCBkAZ893gfxQy9PojL1hxi9s6+cETNmxpAo/AdgGSoMu68tJhxsX3zMFVMAHjXsDpiwTbCDc/CCVpD1nwEE5ln4fPlIUKC2B2YwIZACvAqbmGBmYnAAjP3sy0m0pf7cVdefWwPNz0YFpYKocigJbVXvZOH8K+cC22kcgG3kGD6wDGUhkuUO9fYYnai4KNLPMZo4Hx3EDTBVPui50azf+3QLTMCYCKKw/EZgWIe+DgA6+bt/VHrWIqfE809/VrEglYCf7DG8Vj476Sak4Sjf2+7ysPIApygm/n61Y2XNVFDXj7zbKsJS7QOsecdW+pbp1mRNRN8W/Z2jsn70DpjgW9NVKbzBe3AMwc5mdfRaCXdWOkjkJ9p4EphaxRxuINP10AYS4ZN/jvg5c+tSpDJCq6zfAdNHtFpiyMW+/7T/PhJ2/idfX+/MiKhC3Y4ZWGzXfvhoXG4JXyCntbbu8xZ3/yg5q/PbAlNt+e/NLMegk8O/GlOYkLeqJjujkKLk/BJ6jfew/5mNmgOy6TwJeA5giTfQXvzIeDD7674+9FKVowgquebSvVjmmzB+ff9xNkl+yEUtR3IZyPFF2dcSUgek1X6Yhtw8+NYYh6xGYslyexq8cC+suGnLml4F9s20sFycArtrlsSrQkIHcCmCo99gxseM/jR91r5q3AqY418wZ83vPAlPro7Xzq4ApjhVTFTK+4BgyOc6ut9Vp9B8ZMM1kKbOP1t/HzBVh8Kf4heDD7qN+ZjZRyYbmtwammU3s4ykyJRRgymTN6bZ9gMyI2eJhYwD8q1MZ/ApkkAXIAVfA5mQPoszsZXmTh4z/GeDC8Q36zrxVWxUkYMrzUbTla8YTOYYnl/I5x5RtP9q33h8s27dnMWd7jKvgl4iAI9/UXJEXS68sx3QBTQjAtYeezTG1nEwjgDFeAVPl4JBw2uhvYKrej+98vLTcqe3wd97HEJocmI53fA4Nt8/AQIKvGZnrczP6foxcl7bUUs95jJRB6bhmwJByfWaE8/PDf0CgQa1AwRgvZ3rw0rUfvzIURz4BMM0MLNKH2w9t89r3fAHl0L3zgRF+EVG03VGkcKcx2Rg9ff3mJ0s+UkuJN3zRfZicbCp5cvgNcmYQTnT/FcA0A6U3NKycJMtD1iYax4y+2XUcwy0wRT1jh6o+PhTQwblldOD3fm9gamNc46OoWTOhvKwf3oGJPstvXt42XGTOnfl1a5/sOZN/xZ/hyCPyO8mL0lv1vKaDB1ZjaXp/2Evg/wSwYzm90S0JtACc3sqtskX9GpBXAjUa5Fl+mH471aLSfQWozKe0IfQUmBkxbb/NbfZNUEn+JepB1n7QFQKmAVgKetgzphOYnqBo2jCD8eO9f3hEQM/XmH/crvWt5mnvOj1owHSBUrF55DbH1AE/AIKsiH0vH91XhlpdG215YPpwwEIYib7ZCfvceZKDEGdgqsFgzDPNxmv5pIsOreqB7cxu/b+eN7940EAgsSe20Db07pn3TvIKmO59uD7vdimEI2nMMa2W8jOgvuhxWKq/MYwnYGr3MkdhBsQ+QNxYr5fo/a5eHvNuc344zJxI25X/uj4sNP0VDU7XAr0BFahsC+nMoAP84lbGW9G4iyB1ljmMCoQ/C1Ry+uebYnJbM1pj+cnAFl5nIMPzyOgzbGMEc2zome72+1lgik7rKxHTACjAHnG0nHkjQU3YdX+uuqCAaQWG0CedbEMFhDJg6m2235Ud/OGhqkacRwSmFjhBkOR4QlUnFEg66VitfxYQobGFnFOfwqbaVbagbSAKMgYErsbn70dgWr2vQBOOx97vkfo+rrYK+OmA6fKl4gstA60G5MK7Apiq8eB7yzbMzW+Gv8ZHV/uPlvBxs5PlkAJY3f29uoiqGgfaFxXkQMDqdBGX8vvu+VkuagOHLQVowNmYK2Bqg3LgAUAi3lcAxgjoiUy75N/jUjsa7U8HTOe7CAwLYDo35YXkfevj/f1dlpOyMSMw7fMBYNoZWQAg+zIJS/j2SfZNYPqaAMM1P7eZiKPNjZ4/nL/JgEoGGCyHVBklNrbcRvu9cpfX7iUf9eRdz0HOJlDESP+wLxvcq35NibKl9DgfDUxbxJTlXPWXXcsc69JHZwxjPt/bjNhnUU0GWDgv5E8GvJThVbqe0fgWuGYOhj+s2XhW5ebw+W3jInBEHI7ln9SuetUO0lkBuoyOzJ/vAtOxGaIp1uNq8xM7UPtQPtHqxlEv/3PYRDcHelUuCvnY1TvJiVfPIe3NZ9lzKkccZTGLTln/r287B5p1q8/PLQ1HYMrlopC2nTeHcortfpkDCoq556V34jvaJbnG9swNMG30+JmsqN3Yw/aMTyXYQZzMXrCeMb+xX6Rf34XfdecxykcZxuhAMgfX3wWmXG6K6WL4RNmx0fcsW8i78w2I4uYmUTaKq2AgXdE/WKkq9ld8fdmzv/anY1d+Y0AHUROItAlbDS40fv26obVJBQc8qY4pGpjugKkmqjNkYYezXrbHNlv+qHKe29mPL4L1zstY+l6G86XVaTuXj7L7KKR+zntzFxtdrJOoDA+3Ew1jvmGlzfsGGOH8vAPcdeTaM69UKixTfrz+isD04ROl7WsM6Y3ln5ZxPzgJzBllPvd2oVzWdoaQgvH5tmR63PdG9c3VZowz/nz5w5adJieE7ZThR2etqg64XsRSG8rECVi1dkS8nJxuBKMKzEqnSOQYcjQuGvhqwMt+s9FGvivDOO5vkKeWfJVoZE5FgY3sWZQ9r4N7fqzLaHeULCp9OfXv7JCjg6qesGmu6GxtYfksdAyncTDd2LkgrT4pibuaX6AJ5bBVAKVqHxd0hqR7jbAcOQYAt/zj8fN44Ls+TlVEf1GGMvlScoT6g3OxPQ57XCIqSMvhLvsgqWqBPLe/pf2FiO8aF+WZZvMxmT0BN6aRRVD5XaRPpYfe1vlV1hNQVHr3/nP4E5uytb1obCtkJAuZXKv+8Rrf36l8Zrc8CFapEEq/mc7ow/DvhhIxXQbfw7EtOszyXLsNXyWiOQClmw8Dpj/M4EDdTlVjEkGaEgCs+8lKiMB0Ccfn3BUvy+7UwPQtqVu5jT4B0+4J907818eOePJ8DIgq4IqK0UEdgHVkfAZMNe1iYjF9AyzQkRlWBrronLBP5cQNmFZjw/sLmEIu5r4fPxpe54fBFuhB/+zf6Z6bD0T6B79MQX3bHHkewJTAPwDsEKlmnAfAEpXRDGVWp/VkrBWfMtClgOmW/T6KsqsTMOGxMDCt+FMBC4wolgOFB34VsGAbdePUTnmT/H41//0xhQA9L/fmnITY0f0VYOrlxacuYH99bq97s2M1N8lPAqYVzysH/gq24waYml4y32/nEp5LNoPc2FDzLzymE02YH2xzXHH7ufGxDZHHvQDeAZjiODL6KJuH6WVfoavSbbv2K4ApyrvazKOAm5pH54UthK0P9ul35m+uY7r9nrbLFTBWwDQDmv06HLCg+uZ5MSDFd/qzn68SmGYybO2dgKm9i3N7/Pt/8i8+Gyhd4MsiprNeZVgqnSNVYM0iUniPgZIZEgdMZ9x7G2kf2cr7enkxYJo5yAbsOA+yPzvBaQOmJqhZGydgaksFCpi296xOYuXA877ziCk7FOVkTw6c+8R8U9WWGmP7gtLL3nayUTs5AvJo4aNgGNF9cog3GHGjjt1HAV50D5F6X87K02ov03ONW2+MI2gOBe+LXa9mmFgPKqOPBj+Tv44ToCHtBM7yo2SockIGzPC5IEuTLh+F4zt/lOQbZ7Z86mdugevNc/gMf0NlG3sqB8T6xfmp7PANxJwcfXvmu8D05Ki6A5m+4hZwBJBFwLSyi2o86ATNn2xrMetnLvnTJwud+H6aW7hXbXsHAqi5ZkAkA6cRmOyNKuOd4csNCCw5IuA0eNlCfecczkqOcU5rbDOk1u5VqQIZf1k/7DkGpigLT/FtrprymQOKH6rddQ2WwHFZm+WrmifT+djnfHg8c86bZfHEdtvfrB0mN0bXtnHcrvV3JzCt5Jbv702EW177MxQxXXRrm59seb47QIqwmFNUhhLB2AaVvo4pC1gzJB6AjifwfVRKqzNp4wgGBXIBWfHbs22pA/9x321p+QQ8Wxun+7b5iuljc1qB6ENUkMGBGZZuZjqwjuDi7NBj5FWCShqT2gh1857nsc/N/HRrXW0pvBlO5MkGpsrI7Rxbn25hyvLjhxXe5RM9psolm4tWTduZw+Tl4lA7lT50kVcs66bcEbTpkhvsjLrczdJmLLeZ4cuMM46hAgNo7Hl+zKObtjIni/0o2jXxNGAbaRhbRZCodIbfQFop22F6yW09EzE9zd3bpTpiqkAJz+GrwFSNUzqfXxwxreQnc+im/zGVaUd02pwqYKRtTl7onceDVTWU7mXzs+u867+Sl1oGhm1FmXVghD6ksw0p2TjC/CkH2MALA61Te8qGZvbtVwLTQad6KT+zqWOu/sOAU0cULlB2D+mDPM763vTVvmS9Bzmuql87UIP5Ze/39URYjj9FTLENllNrA4H0vrb7WH6gnfzUiLeODaUjIBmUocDg+fDbsUQgh041REzni7sfX44Igaly3B+fO0dUAciYoxePTLX3UIjYkWcAjYGDdzZxx7ZygAw6/DzjFz8+n1RHgiMK84hZcPbz+4npeAusxnN0ZKwApv5QAw1MtxLtclTKibytkDR/+fPmJT5ad1L5Y+SQogyoSgxLvgUwZUewdeHuHPfM2Ld2+MPpBAxR0XEMSm9uHeAJmFZtDLrmUU8EnpneWDmcTAbH+PbbDE4z4JH1xwaaHQv+bvSu6sje0Ijp1NrNAE0G1EyGfzUwDaBhAtPKYTIdFx2KiGnVrgJmSOMPyoH9zYFpEXCoColK8F8IDb4T9dOnWrD8cwStos+JH6kswobcip/ZVLO2FTBF+xv7ixFF7NOBdtqkZHqIz7A9sDq3KO8qxfakt0wDfLbiD+6oRzpk+sfz/aCl/kC/GVI235LlmFrfCGKZfqPtzQ8ei5Pr/+hP/6cBTFckcwOZvmwJ5YzYmGtnca4zihFT356KTLbyRLG8FDt+Dyp8ZM0DN10sXwFaM/RG3AyYGnA4Of8z8Nxv8nODURqYrmeTFEK738/rhSg1flgEo0aluG7mtHc9qnqvBhZHS92Ru81neyn/5Igz+qED58i0BpcxI/MBEdMWRfWyIGhf0BtlUxkKNoptqUT923PWphvvZzvqTYZvwZEy2Bkw2/M03vpeUM4y52QfMup+Jg9RJiNPs+X1Z/vp8jrPqs8cSzXO6j7SEfkYbWvc/NSeQcfVfv8qYJry78mIaaB5AkwVb1C/WTZxfHZvAAIvD+jsbvUgk9eTPlcfEul9MDHcb/gomBM4gZy2GoXvtRU9CZTE0r6aH9OZwYTR1I3pC8A0AOhks9AzwHTQgVMdtJ3ieWTzZHv4aQcwEG+M5mt3fjafJBXM+q+B6Z6PlnV/KEOQHdoYxzrSdvU7uWj6S1FYu8+glIHpaNuXpjJZ5bE/GjA1sDiIPpzzOrZznrVrTu4E4sYz+VJ+f5d25Y/BbzC8He68liylK7CCY1t/rxw3AqVznP3ITzjFShk8nDsybtBJRzdQgLOxopBk4Avr1CHQWJEayuFDBe+Oizf2wARs3mvOScR0O88YAR7vqjwu4ykJ4swx3eM8l2WKQCQBcraiv0D44Pc6w3g1pLYLsWzgfPyy/ilCzc7nBghVm5dGxNFHgzMdVP2pzUVK7pjO9owCZrdgi8EE647ZixuHn4GFBx/1RRM55YAa8Ixz31c4n5YdE797K6/xOb2Ur/iCgI15+XsB0xN4O/GdT5bJ6JnZ4UxWNviaERkbBAiAAhvP8rOa97O6gQtKXwGm8Z0BTI1ODZi2fxk4zeajbM4mqc5LXW1NYNr9DydxJgqjgKmS8wqYRn3xwJT1JQA1ETVdtFRBhOkeOigTx6pW8p0VMMjGddItJd+8GY55iEd2K9a8f44NzMhb3JWP87Pn3POQCjDs/U414fGizD3+47/9LzswHS8NYNpA6QIt0zGakFg+KhoOD4bOS/kGTD1w88DUnff+BDBFAGXt76V8ABgAYmxjjjIo7ZrNO4C4STNbSVYOyRSTQScr4aZ9rK+n6tTZWHo7YnMJtm8R08xhYh20l3mKCAIfdhAMfEe7XCYKNy79cMAqS31IDbpAgo6etjYFH0SDnmMMP+YmvuXQ3Nf8ywumu6LdWfN+3Ser9HZ7vnYExwosZgAQ37ccHpSB8feg7LgvcnAmAM9ORtk02pxXkdWTIzXgZv2jfrGB43aqTUJ2X9E88V1hZ/GgUwbtYyu35aiGrPj30UnyRqVsvMzT83N3OaYnx9p48KuBKfOZd+VXQCwAn8NS/skZcz/8bAZMTVMZaFUA8xkZzGzrid+LrknE1OZbHel5C0y7lSazpXbr85gNWCr6m04oHls7FTBl/2J2mq/b718JTCseI9DKbF8rqrnGhrmYdGR0JtunyloZfTUAHSPke7ifg3WgPW911h0oBKP8h+nbV7uw+Wn4B1/+Sc3T6Lg92h4r51gvvv8nf+dfdhOcgaf24so/nWV4TL7xHeWYu2N9/DiWA3r74bUlnJRkgCMUPJ8pA/B1xuMZjPLloBhQZ+NmQexC8vryYhUMBrHfX15fd4F5pbxc1YCXmFnxmQ8sbAwaufzSGPc5L9U5TFnmactDPzkqVE3YXjsz8DYPLseBdUwjmJmyIEqA8bxVv+MZn1Nr8qQ+BjodOvCEPCQ+sIDkLjjij71zv5IlNISLz7ZHK+Cr8ZWKBfCVYVEfChjl8/PeI4jAMeYoWP8MTE1+Rhu86YzNveUI++sG/Pw4OIG3VXTQwHPzf7f/7OankePqx6WCIihrg8fRpeXgfa8IxNI0uq3KYS5QM4+MRmfd7iE45bZ4LtgW25rB5zcXMbEjlPezmFP+GlILxkfrqIIy+o5zPoHE0z0crwLI7V3MOVVtVSebWR/Kcbc+MzuU8VDR2F2jpefURlIkStkWHrt6xuTfQJDp9gJbSbm5RQ8Gu7y687Er/hhA8TI45ItTUpZcQuk+Bl3tGTzAgGUZ5zL6jorLbbKNrT68+prpBKRqI9v2g95Osjx1WYJ8T7tPJ4LHsl8J/TctooxmNuAkm21ubGeaZUO+YbtWOF9FSP1zY6SB7v/p3/2flzdQ4NQEdjvddrbI+IeOWAEqE5wTcxm4NSDhne0EGsChcX8YfARmagwMVFg5tWPPl4ttfEMYNzDN5hjHpMuX2LiUITKmcVvtegSmefvGL9cHAdMwjwYMko8CFmRFA3b8BkxPBnedIw8IAGXtZDz4BCc+eSs4DJh/b1cAUyUj1s4JaJ+c03q/V+jndBCMOJ9zpNA5bvnYUVblPPG5aow12DvL866q4HvS0cuvA9NqHtl9dMjqGbWUb2LZ5sDRUy8rjQ8I3PZGrQykneYhQZA4rv23BKa252CPZc+vOX5z0qavY/Pa64udv92PbIQVAQUmkAZqznxf2UV75p1XTIjAbFtPcoL2DgGH+cIbGSznU6gTypfRWsttvoSN4zWeqTZ6+0kOpOKbAo5YM9zo91Vgynzv/m8W+pZ9zxe2v6iBKfu0kqcg8+yXjM5qbMZHDEx9F5gq2brMpOjTVO/jnHh1DoEpz3HLpt98xn28g7HCvh4NmLLjPYO1AUwlyBGRV7VrNWu/Xedd+CvCCAX4M2CqDEQ4anJK2mmOCIKcMXodoe/t7JtR9idJsSDHftQmoVz80QCqcVXAFB0v86zPYx45pkDlkFYNTG3E6XvzAQVMFch0dKIgGTsepUT7GR8xtXJeqfNgYGryYQcBwH011wqYsiJyGzZVfz3ZYUWyy6DJ5nhaamZQauAKJRAjgrVhq4GpijAOHrLcU75xo30SMd0y4IUF5146leSBKg3hpt3dBk7ye8BUyv0vAKaZUx+ysiNCfd50Uhl++CMw3fq2I6ZextoH2eZvBtgqIJfZIXuvRUwVYLD32D4yb7n/r4zn1AYDTUaCJ/txAmPVPDZ/iL/zRQMWGCFX8of9qPH0FTdQqNN56cpGGxjyYFbUaT3kEu93tyywHWYZsd/8ARLoijmmSUJ7JjOtbXdkqNgh3/CGpKtFpsXJgTjG2n6Pp2/knD9S2vHFJicbiO72RptxFz72heNLgakCABFYfqwd/MpRK/ATDBJcwJON2ru89LrGlEZM44YcFHA1p8yY8bM8v7aU71MNNjBlpWLBRkN9ogcLvssBpTOeWx8emFL9TXeCEeYRx9SNzNliAf39zO4HC86rr2sUvC4bVJcTHcOiUXKa1wkE73ux3FjG7349SWVgemR9t/lw+2xEFW2tvQhM70HpMCjesAz986BPjQejfhnvIw2sL2f6jq9XOaDeltNHW9+5lueQDmOIdZHjUE6bn4a8nWe/wf8tlcZzGTD1POu/jqlO3GsAKgRM2/29pqXo4aPxJ3DTP1z5DG2iF6YmqR3Q4/7kIfISVmGWQ3riKMuKGwqMnEBlpt/qHXSgFuXa9l2PLKPzV4HpaVxqBPncdTml9TwAH2xX+bch235jlB11P2TJ3zPb7wAJKSQD00CvAlR5IHy2JTa/jFYSINJ3+c27GR3VUZ+8qz/QsACmPJ44vjP/kW94ilRrpwFT4/mwxSrFz3/4cP9HYIpKpcAZCkOPQM7cjtRZwy53/uLg9hmYGiMCoKQjS9eXOmxGMVDMRiID0Jkx8fMFx/f60iO6+18dMbVnETgpw8F94nsnoNMK1mNOaW/nALYC2J6GIAV9EDHFedvf9UlIFNFyS5vmxOnjIixtq01hSboFgNo2p1dZMWD0y6DY88VOjjoDB3WyExrok4605zww3dHewfNm9USJq8Uzm4cvqP0c6IwRTw1kPb1PTt7rFfJ2j3c7Aa9P7l2IqLEdsbducgSRH6x7FXAewDTPo2X+Ml38fVteRTr4CL+yDeraAgY8IjOKAAAgAElEQVS/EzBdDigBpmM8W1Y3cGn6M2trwkbFMact38vh/gJw6nlwXkrMfADKlz0jgUlSTpF5VgHTdV/kmCp9RGCoAN/2H77gfjYutIUORCYfbtg/65eb6+SnAkjYJ89xzWn2r2x1ppfY1m8OTKsv37nUn9EI7QOKvs0B8QbzuWuQzHfXwQ31frZrX8kJfiS0thowNVnJD4qIKxasC0o3+lI+KmcAhGHZPo+Y4rv770gkBJAckbWl/K1YtiGGa5DOZT8BTLM5RKeUgRsPlNZ4H58LmI4+hmFNQR1FOLcxjq5GfRDgU5nh4E3rtlEp0G9eYANRpVrgUv5uc/P0DdjbqNGNBZDVn/LU0in9cq0C5LzROgPTkZ9d/d1lO7I2M8g+Ik1LyfSSAkerrFoSejsDlbXQQZsPESx6Zx9p4etbDll1ktN/8Dhu5eMk29yufjbLKRwj8Jug8hxTbFsaMkF/5czuxrzpZ4Y3AwdqzugAvH55YIpjqegcLca88rH1zfr9SsRUyceYu7eRcVc0VuTYtnADlw1Ye7HA1Vy3FnQ4wqQPHGmZya2ih342B6bG2xPttTOHyCBErE6ykPKP7fITwJTl+5n5sy3L/MvpSMuOG2bFEJsf62ZLBVDjMlDZVuQyHvfrs2bmlqdz7iyPw7cdo4Pc93EsgonV87g5StlhlBk7NQq7sXJfir7tWqi0UKQTGN3R/p9ogJsfsYpDA6INmPKufBznkKnNX+4b6RHk5j/7s//luPnJOtoGdgDTLpR0vKgChHikJhID37W22v+zpfwWBfQgZkYaCJhiWzxGx/AESCgQtE64msDUlNgtUwkQyso++h+ggxWNx41jz5yiGQaka7U0fQvyFq1mxFTRvj3zo6WJTWdjcAq/rBQwVXKC8z8d47rfHSNkPeSqBy1ievPhMGiMwNTUwqdAsIFAYPoVx8SbwfYHz9I8FFv3N0ZGUZ5QtP2RsPv1WyBkzlvJbLuX7aaFntLl8mhDadNXS0WhHDUcR0qYRL+Yd0rn2Ejj/LPnT3z39+6A6VN5sr8AmGagdNB6rxi15zJgak7I7DoCuqWzC5gOULr5Ybps4bEYeT3xGmUi2lW9VMmywDzEdjJw2q25iG1kH1E8B5atPg+Rsp3Zf/QvGUDis9Qr+cYxdiBRpbpQKlEYB+VN4ocejl/xt/fPOc7wYD7n7V99uS0fvavod2q/sj1Lfg5n2TP/b4Ap96uW/5WdUzKs6B/nDFUHnM76iCnb5Q1CI81ZxpRNfzRg6kGHT1Y2Y7yBZEMie3kTd9Uz2Gzv1sDUR6naSTgOuMyC7NnO8GwpFdvAcXkHvh0rP4/E+yowVY4Ml93bWKojDbMc0zUPCDKpaKkyRCelCk5WbH7CDQ8NmHbBmkue3eWAMbOIi7WLQCxz+r8amCIfMkBmwHTft2UKXbeU6Y8yduOYlryFCDKvMPiIAwPzodR6KX/ci54OZb0Clr8nMA3fil8EpsqRK2OIcpE5oVRGZ86cOT6kae7Q7oGp8bUCZK2OMefhWcS0cjz8YYF9bRn25bhawW30CW3XvTmh9hE6bGWsvet9g0VLtx/ZMvzq8opvwcF2hHsWYw53wDSThSwiZPRRYIJljW3O0QYdzm5nu2L8PdPonMpgbXIbC8gUS/l45LcCP6eIp5WiVPpq/MyA6Za5M3K2k4sGT/xGnAwY38qc8VnxhYFppsdIswqYKrnhd3js2WYzHHvGe6OZ0VqVi5I8n2WkxnvnCLfS266LrY5pmzCee29GpBvld2+IHGjsdSAHuLLrHx/j7HNrs1fDsQgrFSfvz8AxmArIWUHzzRQ9Hg0C9SYfZLBSTJwjFtDnuY8+PZBA2klhnAXxESA7Aadd4OYYTYlYCTIjlykCP7/SvgAVoKBiDqmavwFNJaDt2tvbPrtZ8hdSKFv7MWK+Z6IAmAEv7/h2XuDmx4yuwqaLdqrRBx1QsCOg1m9Vp9M7QswZbaLRqr+tlsQyS/Vh4mXVc7WxTO+6hM1pswByZRj5/q1cVUb8DZPIRUoBrzqMcbTx2xw4x9b/ZhjP42F94XmeQOzNu63OrMklt9XeV8n9GQg62SIGO+xY0MliO02+M/DRrr+LHFo373eswOIBZ+uzkt9Ab8IRCOzR1rHTX/aFQpQ3PMpkv11XtS3xef7wYB634Sjbd9IfL6OUZ3sIUeJ77D8yPazmt+fKh6QMPVMnB+J8zf0pf9bpW0RcM7+xbObHfR3O1haCJ0WT2F9MNTgDtYgpFF8qu5jZIQRqYz57xQ5xVr/3sfdBVGNW/Zl/trasb/Tzm14bYPZrsy7xx8MfWYphEJ6LolM7Asds/r7/8bLKRaFjd39Py4+DdSBgLrHvemJjoO2Z/rWJ+YZi2d1yADXoa7u4fcoALrey8itjwIAle4cVy54zYOoBAuagRmBq8x+OyUeEebNQAARUURedigJfJ6PLxr16tgIjikdYLmkYek0PdMY4DoyOdpkJHy9+px/yyRwZ0nsZtDmOPeaREJW9v2jlZFRHHDM69vHPm5tvYm0O6FQ5di93sWedUuSBqeJLJQtG02cNLLdraT/MF3SIcYPXBqacChLOQqcOnx0vPl/ZBmXcuY5ia8+DJe+ZM0DBfWeOnnmJYE47FD9qnu/KCwdBwrE086XsjjmdSn4DzS6BCtuL5SATYJrxvZKHCrjdANNMv9A+5fI/7qxxFjmmyr6d5ljND/XQt+OBKfLDPSdOHkSeZ8BUjXmDILD5xO8KgGEepNJXpPVoiz50D5uZMluhAVe1uVbrJdMA88VND033zNZktERblD2D+MLa9fYL/S9VVuinQGlgimOMNN9z//xsgSv/UdQPRbKlfAW8hqNNNgJN8NnqYBoIHd0Np2jo3r5guJ21+z6cKuRz+ux41K0YvJQUd03nINLPpbcJioWGfbVBJwmxwfR5iYMCaMjZwTAwDc6wAKapgWAtPPz2joc3lcGpT4mzwvcZmHK3JdhtZVIhfYNP/uJTrJTDVoDZA9A5KgKmatd7TA3RwBLniYDUru95e6DOBuIZx67SoqMd9eNVBahvRAUN1s3z2TP/rgJT5oOSUwQWaOSfo82uXapolAHQrwDTaJtGhJPngXNZeeFC19FxZ87qWdlgoKIcI9tQ59gOu/YVT78LTJFWNlfkTSsXpQCVkpEKVK15VmFGIPp357eb0hHTDOgteaAVwCAPlGOKvORnFR2tXFxGu3D98OGD7e/38nxmxfts/Bk4fVY/uP3PGbnh9g34YaoJ9mXPt/t2ChP7LElvGrD1M8YlluVpc1p7zuqb2lw03UdHqsRcAKYBJDVgSsAMQYQEcrA0nxl7LAmFeZEMMHpfX4yYqrkow23AVM2lG3S3IUblG24goMbPwhB20QPa6O9XJzHJnf5fEf/xDpfbKYEkoaOqwDzPP4wU5Kv1zWf3NvConKICo+q5tlxvJ0kpI4xHprX7MXVhfwgpx6eAOY4DQYHiUkVve6eqtznV/FoQKnBV3V/jKnrk+UUaxqjFr1zKz4Z3An6Zw0TbZ89UwMC2oVdVZa4ZJx5E5xHlaXtqe+4GmG765OWGKtlmJ9t/E3BQOmvjk/cSYFrzIaPweaNVBk6sNVXip5K5bKzuOoGAbQd0BD7r87bAejzGetIlAd7mS3FXvpyXqLN5M//1zDrKds/wBAJPmF4BJLb/J73mDzykeQacK72uPvhOu95724mcoH1Tem+6iTmqp4+pTTsPTo0mLQCJNMDi+9aXBsI+lWKN+z//b/7XnmOagkgBTE0ouyOH/NLRhl+6ZgDBS7Wvb3GHOo7HgOnu00dMWWEDIKUcxvA8RUx5vGyYIp1yYKrGdgKm/fnDSUNhbgnfTgrDisI5Xsjb/iycBY/vZvISnuEJwwOo6NYeRkwH7WNEHHnCIJDnxxvCsqoISyEolaCJD8ojA5qHFRmGXOoTnRS4zYzX2ERyriqw6++IUkt9l693ZDYXA7qcY8tjrxx+sTIbcrD1/DmP9NflmFaOobqP4/0OMB3GWfVWReTzouDoRBXQHnrigZc5KdMbjJgqJ1lfyyVAyY4qP8R0ZZo7ICKAaSWjZx7fL+VyO63fqo7kydkjsMA0I2e/QTyUzT3N3Xh9N3+Ww7npbZZ7ytqyD3kNOuJJYSizalzcDtuvcr5PRkw5VYjb51S8k2+V8v7EF2nmUxFYon9OaY4HHfS96r7aCbbXgGlm17r9aHsRQTRGWxFMdl2gXfvj2vjHc9h01JvzHhkwNSKdIqatcQSmg2izjNP0fLhUiaB0AUBaujbCL2LN5P3NtOGo13+Q3M+gsuOqVw9sArij95VwZEADgbh6pt1n4IdAWxoMURwf54UOSAmUMp5HwzSBOdLUz0V60/UI1xxFxeF+bwxrONv+8VMCw9UPnQwU+OvkC8/1Hl944Xma7gmYdpoJw+PruEZLyYbC0ztw8OxX1F08ZvUSmCpgc9Ox2YebZ81AxWdzYPrdHNPH4YCFmzHbrmC0SyfnFNvkCNd4Ypf68h/y9v52OjH9SOk482//jsDU3legCa91Z3II1Q/7pqmYAYgTMG3tsbPFa11+oMYpytPXwWkE/qe2mD5ZHclMn0LbtAnjeF+Q+rtgaOegcoBlAoYpfhkIyoDpopOr0BJ9CY8ff3f5AwJXPB7y6ol0os+w/35zLtsoPDJU+bbT+E++kPU8s0Um/6k+WWCE9lTY8x9wFn3QbfqwUvqHq40GUPdYdimpJR+0mdJy2I2uBlD1fOHIWAVMEQgpYIoER8c+wI139gZMGZSuXL4fEdE7wAXA1IAgA1M2tDj+Bkz5Po7/dTIuA3nZ0tOet7fMTI8AJCkiFxiUAFN2IhmQVE7r5IA5p5KBGm2qjsMtAjoKjKrxGJ1MTtZ7AEzZSXU+igLNrk8Xgd67iEfezcfLawvZY91L3uw3wSvn8rQ+WpqApYKgyT0BUzYwARgHHHv+MCjlJznSU4ESbKu6b8/+fwmYKlksnR2UmGEboZwS2p7tfHINxKoS+NRXganZtj02X4c0A0xoI815nIDplo/7XdNdzwRwQL4gTQMonbuB0X4zkGEZrvjbIsr8bZmBGeS/0SiLmNb9GuLzS6MGBBafis05vzUw5RJBLKMNmJ7mqt5nfmc87Ne/uZQ/wGee/qA2h6nxsFxWwLLSs1s/bTpQ6oUwMYN+cekdQWL1YbVjnkN5mTaNfsEOAjjNji3VMgPAtG1+isvxO5fyTSyFZ2BjtONDw/YsR8IQmDpgwMeZHoBpN1AQ8VOAWQFTHH8DpikobYxNTvbYDkgDB+Wg+vjg8cacsPmlAKboQBRQO4FQ5fji5jLfAgPTAKTqlUY5JGUsOj0gp7jP7+UPISrvlPQl5sBpYDqipXsz0EePZhswNRnkiHaLiNp75oxMzn41MOXglB2HecvT/hznKAv6KACq+hjlqM7A+LvAdPDqt1vKbxHTZz+OnJ4kR8Ki40G5MNkYNsXKK52BaTa+0e5zEdPYU14VgD8+cBy2YQIjphrYE7CiyhxBz5McUwTDSMMAEuaHVvbhxICgBoi2lLgpp0CAARzst49ZnCWPc1EAxdEE+NufdalPbU/2KKdzBG/A9Gq+ERAZQ3TE9OdM5dIfXK0e3tn/Wd1b9Fvsh7K59XkXu/JDnU7iR0UPFfFX7ygdZ74oLa/65zrl3GbDU9aGyaD/TYGV6USW3B0OKGh9Ybkz7Hv1QTvmGZw+Ph4vLR3A2UMCpkofNI23LXn8F3/vf1uSNYzpZ9+Hj4JowE0aUDgZaAM8v9PbgdNZXmopuCixo0oqjef3Mv42XqPcAP5rJZ5sLEiwk4PCOXrG5+WPWp83u6oXLUW0NIwJ6mxmgq/G+hR4Qf6GcmDjQka3rhxzJ73xIDM6w7BMWYJIegOfbefdeN8fWcYGMBp2DzRmwHNN3448vaWHAc+upPOlDoinvf4BVSnMMGzZG5vHTv9QPpQy9s1Zh3+YY5o5Y+SDtbb7yiP6ldEcw4KlYKDP6NMDV6bPEKRdPu6GJwHIQDjrbry+l22TfL1JlDPUdx5jW8rHf102xJiwH9ZbHrcf02ido3Z4qlcYUwesPmWK+7yRFdUv92URj4x3yC9FR89Pvzzcda7QH0c7iP7v+e20CPwQMHpuOzM0I/MBmWzF614eLEcP6dPeMWCv+jv5Ie5PnQTFfd3oTPZMpVOPxx+t7tSzDJzsYeuP+curSSwz3MfHMB8u7Qp18DT+am4dMAnz6/U7fnihrrGesV5mY9j2B/2tz7dkeVW0anXCj/aLDEugLy69Q3S106af+qbTL4yv2PegZzwQZrS1/3O2agYekQ/djxgwRUIhMM0KpC9BpyMrh9HVeZ09akrAtLnNdtoTCnQGTDl/dfTlgWm71nZKsyKy42BnkxktVUD/GQeL41D7gE4RU3aCPEa+nxlB5RgXvS+AaaANRcXZGDn6rAr+25EyMGWnmvOiP+kcTDjtiiw5J68jIGkNoZtxEG4CxleKCPD7eLSikqkbWRnzzZ68X8rvMh5qyf52wFTxjWXhlONZOY7MMGd0rpyAvdcN3yF30jkmkJAT2DuN9bcApuysKznLbIDam4HPVluzKmDqxxWBKY/7CBDtFMD5UnZ068lR3/I9p6d3vGpXfgCXh9rOqh8nf5MBSvbwOcUH1M+vA9O8KkPFO/ZPDATV/WBT5lJ+RdOMjqoPpEVdkF8D05PtSy252tMAEVEXBEhyRrlfjLgedQcG5fQbDojAaKgBU1Wu0UAm2lMbFwNTfJbf6++8z0MCKBdZAlOrPdgYiIgcnY4BvX6WNdQiNWCqnEcDpvhse6bpnW0wMeMellPt5CgqLTT6GOkD6BjwtCa8ngE3nBcLFQJT9X5mHKwdBzzFskeg7wTuin4nI8aA6WSA3XxDKkSMmCIN+99Qe7Sa//okBVQ+luuNZ34pTbW3MQR/8FBuRP/pXWkFTO2jSNVzHNK1/2n5GffdB8g5COrYiD7L5omY6Qa8OVkJQvI9YIqbAwwiPzMmtdRfvY/3TxHnZYOSqKq1gx+lfK0y5hgxrYApy8Ey1od6wDuy5xlXRUyt7UrP0THruW5hVffbUv4zgN/GpWzVOhIS9KMCVF5Ztjbe0EeP4Xy1kk1OO8GzytnxVqAoG4kbA4X0TqCb22vP8hjYr1QR65hm4+1dpT8MnLguqpJP5wPmHgIFhmx+JzqizirfYsAU7/k5neucqr4znWRajbnPkHBvSOfF1TLpR3F6nu9Zuah+XURMb4GptYsHArRRYWRVjQv9827jZURMEdTwUr5aqnbPtxw2WH4e92LR9jbIrwBT7/A3MNnXY15rVluzAqYOsNkBAslSJAr8yTkg/VTENLxLS/nK2Snjz8CU58IKtPqFqgTjGb9ULtuFiGkFTFsMrzvfBJievviG4Xmb0URauhQAvtOqWvsiQlQfG3jyl3Ki8YPg7Pg4UPcVp499sqPiNBxv+DyAvjF4J2CKIA/lFNutgCnTXxnvk7wraqt5KVBpTpF5aE6wt9PlL988ceJ2ew8dv7YTFpHxLT0LvCo9zAHjefPKLTBlmmvZiju91QEQqVwmG/mMctrx6xUHlt2sjcjfuFRptEXwZLxW55+jba5AxD5Lzqei3OguArdbvYpyEsESyjHWwUZaMX2XnTosnWdzQrqivevza6gC9BPb4PkrnvPzLAdW4D7Tn5OtMZuY9WH+dtPtuQoRZ0/j0x8y/XRH6lJZqJHfvg9eYNoz8JzowQ1L8U7JibVtu/gff/3v/6uuuds4f77gaS0etEap6oIRTm/aIAKFJgOmFrWyZ/Pz2X2O6ZjgHTBlp5CByQjE4mJW9S4LzGqTls2lYAlgivxBxTHF8+DdO5osB5bHtMdCOZzqrPMnlvLH4nJb8N4OwiKmbQzKqJTKnlRa6HQiYHr6aEC6Zor7Yy7p41gzA+r5UJmNcX8DkPMmAjQKJzD9LDCt6KNyTLOxMPhrzyEwrfvKj7TNHOsdlfdTZihZZ1gWVn9FOZlKFpQz9GP+HjC97R/79DrnacP0tM1PFf0z/fHtbWB6CxKcTIkc0zDeQ5qGAggnXVJt83Lr6aOly5o4+cjabe9m/FNyjXrXbSpEuTJwhv5CycCp/3FPR/GsvwqYcv8N62Q0y8aC4Cb4v7m5U83T/OOiVWEsmL7tcY4AVvxiuc5ycPVQnt9JXOkR9qPGjhuXsqV8pIuSQeQP08toL2WXiIA7+B0wHQLzsYCpKY45ZeWcXx8/XMR0GPgITNu7HZBQXdFm+NRSPjoK+1vlmA7F8YAVl/JvQaR6bsz3vPmJBSxTut5WsvnJCUwSCWTHicaNaYWKeNqcZWPyc7gDppsnPj840IMipiYHeHStdgCxjFh/jujD9M4ipguIr7SQcxTMTAQGyyrjr/jgnUE0R7z3iRX4MT8Mbgxi5+fsYjt0XCqKEdMaLMbNT9VY3CzbuceUQ14ZS3agFSiqdJCdGbfPuoQ8qIDLBy21Kv3PaDwcZ9wVPuRojCqrz62cKM8D7YCacxtXVnVhtU+7fDNaRcn2VxDkGMmekaMBwthxt9SwIguW3nm6T5iGzQHbKOWDcue+Sj+UYcfX5KijZ+bJbWe81G2el5/5HQVMbT6q/ZOca5nYxdyVPVa2BK9xf1zuKrNF3EYlF9om+Gj8nU6Np04fSCf+IjDlQvoqYprxw8CpyjFF/mZyyceYPv74H/zvx135OGkEqItoLSGdIlgqLzMDpi+vr+ubzIibnSevAW/c/PQdYLod+iALBgwrJ54J4wJFIij27OYn5XyUYOJzJ8ceN5rpNIw2h9WOzPVNdrxOw4mF+Ie46BO8UBnDuA+R0jVfipgO5+/BswOY8xbWc/Wm9rz56BkDpPbbZMB00SFZRs6cYzyb/nvAFMsVGSWqOTsQBBUzWLfMYIWPi2RpTsl+ZZDVfaNdpc83DroBU/7oQeDA8sdO4rvAVI1RfUDlNiDf3LG1dPSi6PYcAJoFuROwpvjrHL44LOLzZX/4KPmKYNbP5RnnP2jg6YWpCIrGWTkexSM1FiU/niZnUJLJH/LzBFx4TAxMXKpPssnLjTfJvz8BHiV7BoQUf9c9GHxmBypdUXVY2fY+pwNjUNpubWBqbWY59krWUP75fvbb5LPfT3blL9BJxfyVr346xxROhTI+94+XCpgycOoAcx5D2r+4m9+DKNYgTjzNpAKmaNwRJKBi4W7//Xy+K9+ANAo9OxFr356NjmMDk5MDVUY1GJpk85N7LikXxU7BxosnS+UCH02ezeWNyjtwfrA0bE8s5ZuwGzBt4jGm6GVkzMecxh6v6z9ES32dxz7/J3NMrU5tBkxbOSdlNI1+Vu4JbbICjT7yCvxwye/RaCHwQdnUfeyI6X72twOmuCta6VjnB+UsOyc1Pxr4wwF1qZ28wv/wea4DqJxEBgLa9ZNTOd1f852f1Si/w8DuyI0CwFufvxcxzcC1yRtGRDVtznltGI9kG6TAjeLV7nf0le2EVnLgdE/kmCpguhzcjLKePkCeARXjWR/VGvZhbPJA+ph9dkul0QyvK9k4FM0d3YuIqfefHlSrPhXgwf7YFr6+/jjaR/5YyAr2Kxur7B3q5ABTWn7VPBi4IW24//X7kBObsfMkb4wTvD2MvkaVg8psXAZM+Xn8XW1+slSE9o79x/NG2mXAFHmJ9FEF+Dsw/et/PuqYomPuIJLy/0zR2Mi/vf5RAKYYMX0VG6GcAZpAYrQ/SlN4kKh3FbMRW79h6b1d+6HOzATKKiHC/lUdL3ynfXEskKIioisHhpacDGR9jgLK45/IZ72IEh7s3csr5ODwXNrGGOUM3LV2Vi7UTUT+oJFgJ240ZMOKBy3YnMeHzq6JaU5+71imElGrcHnLjdgR3hH9zZf2bF6O57OO4rgWywipAsieZnu5dc/1Lv1jGMZmWFtt2Nl3/9LbR721zTcnYFYVAODNT2fg4O8aT73OD+O5jCA1yPr03SNBWa6cUz7UpcwcANsvHi87KKUfqA+2ax+NPcqZOmubx4BjxV36SOdMx7lf7+jUZlFdzzUDRr2AOoX14ZTDk+k53rP+PFDBXfcxkou2ZNlcOnkoO5Jy8YwK9KPDxAFnPGL5i5P83gaWlA+zI95MxS6nW7EpRM11hLPQ50k9LCcZcFB0iGPkOe96nJ/u5L1trRYv4QOu03YFJ/bMlB4YP5cdsmgeRdWzHFjUObMxCnzZ+HO+nPNC2f9VCsP2Z+yhMbpt35a1y+PkMsFhHlMe7MMK8Qz7fR6b8cU/B7yHOrFxXoMSdh0BascYf/wXc/MTbMxphMg2QBkwMQK7XecLzCJY0MX21/t9U8yYjAIO6khM9dxiHi0z41Hpx/dAYvxzebmdTlgw2u5Y9tneAIYRlK7uJjAdff5aYNoB3jLEakn6AvRPYIpCZKCTnT8b9vYcO+YMmMb2FeAbCmqRui7UXwCmOM6dS6qBqQJGGTDd7e5o8AlcjHsbmPa59Q81WNJJNh8s/VH5ATDB3wKYIv2CY6Tx/ApgqsDArcFnx4V2JnM2DPZQzoNxhiNLWR+U7FSOqcWY8YOMgTO/nzltfi4DGBkwX3PZK3yrSYuKnECUtauAOb73DDBl3zP0xc+UgWko8N7KGxY6k/FIzbcGaaO1CnA6ncoSi8VJPVwAGYGplGM4QpKBx+0Yog4pcGZpG3H11I3rApje8qO3K44wrXVu84hp8vESV2x8e78HMPVCfitLw//u0Spw2NwNzhnLn7HcKmBqre8xzVWR2TF/aPDYsU08zOPxX/4578rXoBSNLgM8BnIIXCxiqkBha7MtJedGtB0Z6e9n4FIB065AUA4Jx5WNB5VuOJZ8KbSPe57ZakejOoNOS5V7jHvZ52VFTEmBaUn/GWPqgFMvSl2DUp73msckv1IGD9B2hANpywCCgWmjr6WGoBMzp47Ofbe7l0orYFrRzVeE0IXXee4MTIcCoxTvj7HvArTjtQwAACAASURBVFOOmPJYOKc0GuGqRLp2nAjoPKihTWPUIdO7AqYKOKIsPuMslQNS4DDrk41so3W2eXAZ1MOHw3eB6a1DVc/dOK9MNhk4fCdi+quAKdpudGacI18BU1z6Nf5mtMr4h8//VQBTJ6cTZDc7cBrXukcEaqky7AsNqNzY/G3fVSH+5v3jyW8IhBr/8Hc4AeiQbmPy6wATAdPK/jPNcCztXT5S9VmdPNn/E+B2OpiWq2vgPz9Zb8jv9stIJ5QHnDPX5VU28XRt+ELgaZIKh23YWNyu/D/+B6OOqf3Hjo6XMvFZJOy4zkuubcf93jGvhISB6XhmO9MKmAaACadO9TGFAvIWdfP/j3Mxhm5gqsYvrxEORKNqNV+3YAjgLZY/KgXLnHksvRWXA9S7i64HYLrAq4hA2JxvgCk+y2Dgu8DUTi7LnE8VMR2Kli/N6+DLeRkKlTKLmFq/uLlAgbRaLjQwVeCMebXHgEtwfiPZR3GqzQ0wRYOJ+qyAwQ3gYl1mZ1M5l5NTiDwoSrwcaiwqvcPNZtU4+T7m/Cq55edvaNlN+heW8qu2F8/x5JnklK1g43G5Go4MbvOrdlFbRE3J+g29eV5xnudd6jd9KD23a7RSvR5lXVH079eeAKbPjHXbIToZC9KjbIymj+3/tscB5cHbRw9cUWcyYPrMuBUwxferAwiSFN9nhhCedUBbtnTevY8+gdsKv6d7sOu4Gcroi7YkjG2eXMVbOwycNttxmg/Stz1n3uqBwJTzSrvgvO0vIXYaJmgGJv39uasdckaVE23ACa/zcabsZEww2Vgt8EdL+RjJ1MAybm7i5yrn78ZPJaGMuf0ZAJyDWS2OPnJMVxvwDF7PjHM1tl8FTJWjq8akQCVGTIeB2hFTM1iLl+uQg6/nmKqIFxojjphGZx83yGg5cu5k/UDlVsDAgOk6qncu5X/Lsh1e5rHfAAhv6Dww5Vg8t6cK7J8AkvGegXM1zmzK6AydnokXFBCu+FCOC3KElYHmeWZ1I6txjLn5yH05tosl5mZOQxQS8jpvaHaSOX/yTswxtYia0ktFkyzHdCvkKJGFwDSjk3LwCJpMnvz7vxaYOqvSHDcllVv6mDoalcengGkNgs6SF+0bA1O/j8H8iNn6t8fYPKWAKdIafQNjAjeH4hAG9mMMvlgWcGw3OhhsG/DrRldwfFou8wMeWDaVzw7zm0v59u6XgSl99Cy6vb4dgWk7kjTal74rf0RMDZSaMo7zzD9fHj/85osICGOUFHd2c/F8fn9vzrHlT8hJbfmNEPDxwDdGPgf42+OpQFtjxhsUfkfHpUDXSTC7QwVQ6hxOqE06JtXp+/JHu9mkuL4a142S9DGsVAYROWvR5SKHce+m19tsEESywWjdv8+zcO2eAdNtTCIw5bxldCLogPv1Ise0AmI/IFWEo5+t/Wrzk5/zMg3bDxYFvxGYtpfGqWXnKNzJYV7LBTx4cszRUHtgGgxxiKCey22pvhGcVhGLm/mygUbdzD6urF12JuyIWTaDMxDAFJ+JzqqIwF5OWNEVr0VArBuugKl6i/u5AaaDJlG2EJgirYeMxDqvWQRr2ZuPcwTnhrxnOub8Y57cAhUcE5efUvsaTqdNqaIlCpxm8hF42YMr0TesJWQKtCANun2FI0e7DMzNxDwmpjnr3QJCB2B60gn+gDWfq+yP4n8mN/bhldlstidsP3YqockV7D/4eHl5fdMpHIqnOMY1B9oMx0v5yv65Mc6I6XZ4O8Ld+3j1KR6BB/CRaGLUdfu/+vN/5ZbyWwcIHtrmnghG0YDwzk+/2cmAaTQqM32g50Di8v183/IirQ7mRA0IhIxoDhxBKSMkKgoG/v2anBR0C0zXc7B5rAv15JTelbhB4gKmpMA7nQF35SW1QkkrnPHoqQy+aH5/3AB8AYLac4oWGT1N0ew+74pssuWN0+8LTNmAmHwOQ+Tv3gDTgcMGjfb7QxgUaGHjwMC0bX7Klu8RLNnfGajk++xQTmDBjHIAWQl4kAZvXtT5zfuNavwVUOB5qOcVILC5Ve+jDckASUbLrguvY0XkNE9/D6OGeYF95O+Jl9X4K/q2D1suip7tyr/lpdN/p3Pb6bJdzcYZHKfQYacLSXkh1X6lIwwqxrw2//T93ROPveTF3PyE8/lhOYQwb1cCaOnhtLu0+UnJP4NHZXfWGGzxlcCp0eK0q733PT8UVp+QNqLAlY3XgCj+7nqW5TrMAbOMnn4P/uwcTc2fcw5/A6YnOVI+gv3j6Nd2u8/xzG4tcJTxTPkJN2cApu26Ih/zwb0/cQS3uQD9RcTUxohpOI+/8RejwL6Bu/Z//Aqz8gEZUOMC9Jxn2iJSJkTcT+/LHSnWqG0Un6kAEHHAMdh4uY6nASm7z86E5/Ho5XnGv3DvYvcmGlAH1qzRScw9DjqL3iKmIa/Uoqq6gPfJULt7E5ji/AyUduAlyhG59zk1Ik3E9iMy+vM44xf+3uCGSmpGG4335s/95ieLvmYA5DEjfON+jO4p54FttWXBHqhfH07dPDogkvU9HNfYlW9pHghMK6dx48gUmFKO5gTeTHaGHv/2EVM0hKeTy5xMH4ih5qZAFNLb7mPEXNGSwUfnPhairvSLn4fyMCoiyNPkMbGDsvFn/FWywPajWsrHOZ/+xnaXrr/h0mQEpr1cFdlmpC/z7FQuqjc0AyEMaHDcmb7a+JXs7Pd3uRyWz0x+bvTYnmHg8Ga4CHL53Pnnzr6NFUj0xzbGQEd+j4qrL/5hgBiIP+6/vjRgysAGsUbbu+PGI4BpZq9Y1jsPxCEMJ5nkwAn6oPGeigZj+t95Ragq0M/9xbHi5uumHx6YhrIUiTAhD5wctl1AswZvu/4sMG0nr6180qUguPmpjpjanHv/0wcvYMrKj8LQAeRCoHv3OIMPO3IU27IjR7E9zCtlA2E5pmwcMtDoykFNJdnPDuXIQBKDjvGeP97UHI9qo9+bcqkEzBmmL0REFSiLcgcbxXqcdkdYW3TyvVWyAyPDdA3AHjrAuS/+gSE6AadFr1afs0X0LaIs4d/ulPkcjDkBeDe33ocH/ggcuhzTF6wCIydH4QFojGjFWrHesUrnPPOPPT0HX3mpi/Xy5CyZP8qh4sk1qi2WayU/fZxUPYMrLCzHSqk5Z7Meyh1cHb2HNK4ituz0MtCRygRYclyKWvN1ujeuWvF9M8ieprtcFDspPy+dWqPGaY5/A4Itt/adyTWDkS7muIzHZjN6NQ2wf20Hs7XTATGUi9tz8aUBs4LrSk94bmiTF7g57MpWQCb6H03Xp+ViDraOuPlZ3eis8yurH79XwuihoqeZLCvgzOenZ+8yL1h2M9qbnRjj3el5gw6v/eRFBtI4Bp+jbPoFVmXWhR535ofPipq3Xfd/WPjAxuKrxJxTM7Bqj8IsNvblhybw5jktv0J4oumU0bbRhw9yYNDP/FF0R95YKp+BUhuX0fX1/RzxzXKbrV+uo8rjGzbDrzB2WmHEFAUeiXwCpthRA0KrUPj8yh1VGfe/AQ5OUcD8SEw1vn9XgKkymu7aF4Cpmi8bSHf8a+fvNvyNNh/wxZqBa+4n9gFRMgKmCPyk43wCmLLMmQI5had83a8A00zO2ZiejPBo4xcC09ZeCCd/lMA0c5jPOjhuhwFp5cwkSJgvbcMaI66/FzA9yTTLbUZTRROrE9wNOmGaNu/3D/+ha32hYzoBU3ze/lYfhBl/TKZNTwcv8hQBnns72chOj2IQ1089muv6be5jTnskuMi52/WO/mZX842MOwdcLOcqWp3kPev/RPN9767O5a3tyWSVx2+/T/mmSrbCnGDp/zTGCphm73qAxpvfRqlDBnE4xuwUsUUPVxfaSszsyPz758/1Uc1BmtHGmX8fHz+PYtDo4safRIQRmCJQ86kAO7ppPoxBHQ/G6QXl/3ebQHWY2zWMuKscZuRlOPCBQCaflMbj5Q+LxTcFTHdUaJ/ykkVMUSEsYrq/zEexmL8qYDqiZ29uid4MNDN2gxUPjPn5YJwpZxJBT5DYAE73E0hzNj7oiKLjgFxGAKatjfahUAFT7gt/49yXUyQ9RYcn2xLAFJM5ldFXAHXQNVbURvkb0Zs6YorjzM4irpxOBg5UxDR7lukbgekuIM50UjLBMhSMYjGpiheVY2LZWTLjSiadd/VHx+ih6y3g3u3c1XFl2p0MOs5rAVNX9mgnhWSAB9u/AaZMFyPpSCXJo3wmA4oXip+Kvhno6W2/tx0Yu9xg80vNwTeqm3x7uXoOmNb0Yw8zluuVwz4BesUP1oecZ7lijVSd/Y9r59/IWWWLlN4ab+0AmGzs6l13rcixZP+IMnWin7YVDAI1MEWZ5gLuLNPhwJK1FD50ptVZZZ/Ov0/0P/EPabOeg4ip9JdwbHl7B4Gpqw9KgzrJgD0qnxG5wc6aTNvC87TfKiKv9B31sf29foPddDJqwHQ4/m1gFDgY1+JGGnuWgelgfCui73fQxxJRSIoYMc3HAkvEc0e+Nz6/HpiyQnGBZ3YAKJz9XgJOczAWTyrxxho2Un0hYpo5rEwZ+TwEt6xHDrIbkBbhhKX8XgjaGepzzCzkGIqIKX5tyo1es7/23Nj1vv+dnJUynhmfNh3LGGB/VDnc3jaXC6OlnRt+nT5kbo3sTT/auYyruXH3zqeiPxvTZ4GpfShk7SiHjX1UVQFso5oz3EK+T+P+CjAdNB7H+FbAFOUNecPXlV60AuzoG+wdppuNoZ0KhcuzUQ6eA6acY2pj3I5uAIvRj9941B35SeATO8Rg/oZOl92ITXAMXG9HvHs8gWo1F5SBLOK16CxODrqZ6y0o9W15/o20tBgxVcA0ysXcozK3IW8w5D9a2lOuvVlFRdnnG/DH4wjjKjJwODWQT0ZDgHeyv9k4jrIMorfGASlaDC5bW1yHNMyX6pgaHxCY4pgW3TNgisK7HD8U0bcBIHDoYV8GDh0MbNDb3jMwpwFnBA7YPxvWDoYNEMEO8jE+D0zZ8GqDrlMJMmVUhyqpdt21Apzy+9vwnk0CRgwHCHt5cacpLAM+2mlCUG0u4R6/C0y7XooITwYcAi2TOq+9WRExtfFbOwxMKyOrANYJnN7kNHpHMjc/iVq2nT9gWFl+q7H/6vtKrjND+auAKc8hysnZkWeO2eyIOvnmGWDKS302mnz+fkbhwxWOJD06EYpkZMAXr58ATCYrNj7VPrfXfvOO/Uj/54AY0odpOvrnVIm9+Yhpq4BF07ANWnzVE/exkRwTqn1IpGYOar5+RKoCH8zvk/y397Ol/gxYhnkkuRjKLij585S6B6amG1omcvojQO1tiIoZ1TgzXiod4g9bzqluH7auPYiYDgSzNz/hRqyMP5W9PN13Nc+nIfsQK6SoL1bUKNOVJl8sC/ibPwqWv/6v/+H/sSw7A8D2ENeURMfbOvjxYxTI7c9eANMOshCZhzJQfumN+zeHYhNwR1wmwJTfsd8VMFXvZQCKGb5omZ1VL8Cpon/mGCT47SB9EPdZYFop4xKYJ5fyMWLaeT+NAc71lqZjYl4+HEicwDTjd5fR6xjKmHHlePg+A1N2DJHOtprgJag/N6PNyuAtftBqhBlsNtyqjWpup37xHhse5q2f866LzMDhpr8oK3cR8EzG0HFk9Mgc0eAt1MUUlT0qJxZp8NzmJ2v/BpiibJhsPzM+7gvfXXlpCFTaEn+I+DMwrc4i31KhwL7T/3V8ZdzdnznOl0d7VpfzOjn/W92pPlCesn2gICeZtMeGbBUFzg+77zsASZae11AoBxX7ZnmrbRKfaNRkZdf8ZptnupPydr6g7i+bZRuixCpPBerV/Fgu8MO39XkCpn0+9J3dgOkeP68I7NWSTB4q/ZZ+Acagqlygvcdqm4rOP+GBE5+6rMHH3+Nv/rf/Z69jyv8USOrAAijXGmrA1P4ZMEWHbhlA412rXRqNjd3D40g7kHAF0H1KQLuPwJSjeRYxVQBj98cz31UH8L0bQ8CK099fwHSkQQSHII4f5X6zsQZQdACmamxtTqqAvKLXel/kgp/kp+fwfG4+8VL+6V2lNL8lMD2N5daBKGBqBky3cQCmvR5unSOZfdBI+s2Lt441a+MEUlh+ncHpOd97Z/qz44h6mKcWsZNUNk6d5Y7v4fgUCFy7riGnsr1v+2/w5LmMlp4GHphWzs/TNtZc3LKxaW4O/cbxYjkd3LVs42ptYFFu2wFmtU97gX4XbXwOmGbAbs2rLzhwbeTzeqkbzwSmOB+m+Vecu7K3iv9V29kHB7alZGDf9xFkJU/Kzy2gAOW85FgpB/U0H6U/qGtcmmmAagRm4+kT2EfQxPRWwKhFzPWmp7nEDxFLqb9QF1fNHefc/m7A1NOB8qEhYtp1awLTobP+o970OOPp6frJN+DeQd78xPTliCnTwICpoj37RSfHf/KP/+/jWhgrBlaFaQ3ZkaWtkw4S51K+vdeWknEpv4Os3yhi+lcBTE9L4Z0Gk8uDHh70dkY8CUyZ8Uj/ccrTJu7+3txiyI6W6zQqkINCzDTODKeBaQOmlnLBS/kZ4LN2285f949OmsD+bSnfjTfkN58jbCegdDKs2xHp9pehh8GNvu6B6ckgZx8vylg+CwbRefDfVSoIz/t1ngQyjNLJPOp7cT6QY61ynKGTG/6xMa9pNZeC53Ctj1X/eTqaTM7R0U63e00XyzHdsvc8MFURY5xzu282QpXT6fzFncZwENCwf5vJgwZ+5zWW21EcvwKmvX6lB8Cq/qSyC+0raURMY++ZM31GaitgqeTrDDR977xUzO21zVcWEUZdZF1AOttzHfj8OEdc14dI2I2dg0hFk9Gn3xg5dnTnwJR1VQJPaWS2zfj4fFt5kr5M1AiKfbqIpeC8AKaZriMw3TTwqSSoL+2ZVjVgz3OXgjQenXxCBkw9BtgrFq7002TF63u+x6W1/2FVOYSdbfd5c1QAtrgRCiOmf+sf/V9dJc2xccF5NDrrGXQA78Nw2b3GSDS26DDb37xZCIGQK300+8CTgrj/Aez20jWDLh7HzW+M2NZOyQsq5s4uxc/qLSTWLfQJy2HLAYmjTzNjGQGLXxrJ5riuA32jE929otFDnho9LbK97pkjh4GXY+kD0BFtpI1XSJ0zbPxpG/N8v1uebhwQqoKygTc5p0fnlRxTu+QLDOPuC2l0LndyM8ebZzJjfIpIKnlSQBr7V/2oa2wLWD6XvSrQcVaPdfUpCuij8cVd2daVx89D3vYcBr9w1/2J/vjh9hWgj0uN2I/X4fzkKusz45tBAHVf2eulx5BDi7yKoO0uZ5WB2Gpnbs5Y9+HAl2xOJ7+g7OCJfyd5b/f4w48de+2jzhFTfL/9zeDuD/MAGn7O5sTjCXMt6oFl89/t+iPRuV8OlJkucbvGl9BfsUv+58+fsg76ksmJ5lC+sK8WOOK+K563+2sDIcRl1Hv1AQD5xyrancx+t+uof1ZH1a4ZMDVbzvKD8uFWVsz/ixqmvS1byjfBsyM67bcCpuhQViTMDMkEpgZWbWL2zg0wRSXIgOmaMFQJiCAsnubEihNTBWIOY8Y0ZkbDcDiGPvcCmGaGZ41TAFOXpJyUimEDv+ed52gqx4TAXwEJNhTcr4Elt0ltxQn9WUsnI7uB8vPANBt34087mew7wLQCbTfAVPFqyVwBTPfJaRw5tA+Q87Jm5dhORhTpejJsx/kRAY8gvTjaE8ez7FcRycHu0bmwXGcgaqwH5Ztm9uHEsaj96OMMTCv58uOPT5t5QNDKziPrI5MNz+stX0pWbPMl91HxGfmX0X5c/22B6Y1+qI8glolqvkoOERQoO4u+Vb0/xrBP3lEgsuIx5ghWsihtRbE5KmtzjzWm71XArmuVyJ01gOhoNcU3a/O0zD/UdwN/xWME+7J/+ppEENsBqtgT4ceaBx4y+chk7WQHbB6BTiKVQ8lZa/tUWorfebTNT61TA0gNmBqB2/9bY/ibjb/bfNRv7l2SrU3MUer9rFPkBxmwbT7OtN1XwJQJ69vYgtyvq23z0EAFTCujjUf+MTAdE/RAitur6mj2OmZzmWl9PKzl36L2BHU23vcR02wpdgNBH0E8GWrl2O0kLwSmXWGm8ej75cQGntSRFfRkWmUnc9hYfwtgqiJiJwN8mj+vQLCDGsA0W84ex8X9lv/Q8CqeKZmonFE13syJ3Mimta2evR2rM6LiyGTPIwRuZvOcBRv+bTkoHzGtaOFtoX+6tWkRVY5sZiAcrzO412Px8sXt/hRHv6C8Z06sAqabf78tMGX6MQ3Y+RuwuLFpip4IXm6ABfvCqIMRmHp5ixs8Ub+w2Dq+d60rlCJ/ApV6LhF4YRtZezy+TM7sYAimycmWOb7AilV391Qtoxorp2Iw/7MDBLaN4fSHPfITrbNxscyxncT59TYKYIr+IVvWl3JlwLQ10IEjHIFlL2TAtN1nYGMRQmsPJ5oB091+XEZ1JzsJAIMTZ4BqwPTksFCYxt8x2QiZyLTIgOkGdufNK2pseK0fSUZL9ypH98aBKWBqfFKK2K/RUr7R68YwYdu4INOdpOXeQXmxKz4lObkLcBCIPx0Z197hGrsYw63HM+pIrr6XfDoTe2QN0zH02Q6TFtUBKvrfgYobqfl1z+DcbPxmP9Bx4N+2FJY5YLMvGdBUdUY9PeOuX3+/cIwwME3z7wHTanleRUTR0DNd2EEzTxQwPTntz57DmCcLVzmQlXQpcOavcYmh2CKPz3xGb2du7lnzpqX8DJgqn8B0sn4yO5LN7UTvTA8yOt7uyme7bmPgXfkMaFRgwz3z7Tqo+YcHgjjUWcWbEzBdc71cXTnJJAO3x8s5R1fVAXVjLaoiVEd+cmDQaGb/r33cTu9Af27vt6X8zMagHLfn7SOHZYif67xkYPo2Q8cILKPjjSh9DRqABjuNG2DKk1xnrIuNDW1cale5jcWA6Wn8UYjjyUGo9LfAdCk6nCxRGWHpXGfQ190TYEiBFzVurnqgn/G1YU9tV4K9I/E0ewCm2P6pvcHPcyoCR0zVfLEPM3v7WgSaJ77pjxbnPo5sz4DpdpQ64p6BgYofPJgTqBh80Tleu53ND56LctTc/wmYmn4rR63AhnLaNTAdb1XtZXP5mDlY1ncEfgicxlPP5Jh+F5hWNodplsljJjetoL6me8xtYxpVNovbVQ6QdyqrdzIZvwGmJ6erbCfbg0q/FMi5sTdVu7uNM3A/jdfARDWe7KOw68wXIqYeuMQVnwxkqg9DXDBSgIiBJOs5Yxhl4+wd9ZH3+hhVixAQoh4wHzM7lPEb9Y/pYn0qGbZ7NhbGNcoudPw2k3rXfJK4m+LRqaYp0r3TvIqYngYeQGTL15tI0gZuuaZmhNRS/iZKRN+t3AoidR7PzVI0jpPbYsU8nRzEfduclrBSjunwQgWQAi+lhLR90YfTpT52yYkQsT7knA465BFcptMY/91moAwQ2YcDp9ranKyAsFIMZbTlsZ0wZwam6uSfZ4BpBVii/Hgz/kyOqXIAVi4qd5BWkE29reoynNxM1kb+TnWyEn6xs77cABPlbNh5sF46ByRyQPH9Xr4sQX+t7wY8s38ZT7xMfA+Y3nCLh3gPWnQuHvZ5+tDpwCU5AEK1oRxn5hAZAChAMOzDXqpmZ9p/w8kzTMv2Pq54dXm82Pwk9ZSWcIef8Ssq6r0M6Chfg/TL6BH72DmQfK/L90cst4by03JMWQbwt9rcqEBJJscMXFE3lRzHtnmPgP/IPOVoIv8zm6LoY3ar0SGbq+Efq5qzgBzV68Tjc3EMmd0LMjzL5CjdUr7rGR208RxlDZC/kk8bb7cVIp83ixiXOaYSrCSFpDuifttHfBmwQOOTAVMDTUEJDsC0P1vsGj8plRIEleeqFJoFpwv5izjFg07CYmeM42NB6vR7e3VL+X0sUIKmAqZRqIahUcL2FWBqPM5AxuI9RXkzYKpo7Zxcspls9UNL+XakXdbuA3YdDnnYEUoz3MpJZPON/XyhJhJE8F6TD4PNP9s8w5EFA0TPp5J4B19tnvKFkR2vCPTl4Hq8lYEUNG5+bOOj9QTE1OYk1PsKmDbqZs6nAm1jTr8tMK3KHClAgPRiG80O+mSfuinqJ1X5klAZXU6OPJMN5i+P5/cCptmceHOMl3+d6qPkVbWPtpXlnvmk7o9rOtWiAj42Rj4ZiseZAdNr4Ew5ijivTK8N5A39iis6qK941jzaER7fqS8lm9U1GyNHGAPfPqmO6RxkxR9rp6XSsH1U9irT41sZw/E4WhXAFJ/FclQ2ZjvymPl+3JXfBqOcBU6yfRFgCQEDpkgsbIOBqTFuPCO+zgiYokCNOmPD8XJkVhnk07U9xnOEkOmBiJ+BaWc6ACkJ/GhQQfHn5ifHCyhazc8rw+HHHIGKGte6doiYotDh+JD3GDFFJzho1Y5M1TmU1kaY36HKQR8DAdPTySHjeR+RPwHTYQg9UMscio0fy5ko+VMGAw3L27Q7yhCO8SDwNSOFxup8sk7mcDcPvw9Mqz5u9PLkiINRg1z0j2k4U/pVhgIiYegQWRbyOX4vxxRzmCv5YQeFY2Rnhb/b2LGKSkVrvP9+WPHpNJn2+zQWpVdo55WdMV6EIx0nEdY7UA5KycBNxDTq/ObE+zsfibrvWcQ0kw0EBVn1hJPusDwq+chyEK1dpi1/ZFTAVB3pa+Nq/89WNFc/CbAxGVM8Q9l9fd0H/Ng7N8CU22dgeuJZBuaUjLNOBgBcANNKF3/OgA/z8wS8lc9p15BunsbbnxjWs7liuSiUP3sf8dFTwLQV2Edi/WhByDlIFCwHjHDpdAIFu88bdbzyjZOjsvZZsdpzuOtfGaifs73+7KOlEoxW7MQVNjxGUDPEMTmfIlzCsD7jaPFZ3Bhm42AHEa5Pfji6PgFM++YpOnHLeNJo+w4nW9hYs/n16wRUmSfIw94vnf0bjXyMKK7x0lKTGlfIXKDNaw9aK7K21bi7gxbWfT/LIDamMz+nuQAAIABJREFUnsTXz3VjM8O92pnA3beLu/CrHND9ZjCKYvMiGncrrq4cnjJubAzR2GVG+xldUkba5RiqgRJQ4XFX/Sua+W7OwBM/dLLhKVqiHfBjaEuXyNPxt7Ij7frb23A4eHTqtJD9usr88f2ZrOExn6gl5xUBLSd7/FZOajtWn5tqH3aKD0O+8g+nPu9vFqVgi5BldvD4li4kgYmlD2QfT0dAdts1N9MMnvqT+2pZNTnxhxwYNySNp69pkce+eaVnR2y7zsD1oIJTUH15sQxQnYAVjjPKNR20cOC/mi/7BR4H0gqxDc87mxfbMOYn28kV2KLd/+2DY/Tvz6JnexbkMtAjbi5DW2JzRMzG88bn2RbZwReZbGLVB0d7BKYDCPrlMQakAVgUwJSBChuaDAzZ9Vtg2iJw3ckbUJ0KnwHTHKBQTmhYGn7O0ilgisIXBJU9xdyV53bigy/QYG2P8fcEpjyv9ltVVTCZGDzgI9q2xJgyZDIy+gMJExUVFDDNjMgzwDQzWLHtuNTtZOKQE9znBznBW3G3jHLEgPu/Mb6eHwZkxrgz4MaGl+VYOSj1TgUMq/ncAFNz4ko+q/5rZ/99YGrjysAlOkNMDWiis8tATb9PPDP9YgBnpwGFk9UC41QOMyrdfarKpuWOzlg5qa3jnDN6XuGpyqGVwBQCD0rW1OZa53zFp6xzsLTCE/wnkY/HG07mgrqZqJ8MDlCnUX7G3+dKE44O048aMEUdakEHjoJl+rJ0/2IzlNJXD0YxdcQDXRx7bydx1zxO8zXG25NdqGxC9qGpbOSnKNDv9P11+g8CphuQt5KAuQ6yn4rlp3TVA3sPU1WML5lfUDxqEdUTP7NyZA87ktQ6M2CKDEJg8FVgakAQlx4RjaNAYR9cmB0J3Z5bZ1JbVPD1DIacYskcOK85eJrTWdmVK6al3yTf1BkyWhpLN3eFJevdP9JPAVN7EiOmN2CpPzOBfzR24wrLB9e5DfJT1JllfjGVz8B0lNrKZEvx08pHKSPS4gX8QVMBG7X5qXrHjXf98HK5y2DlBZYVP5h+rE8KPGrJjlcz56jGcQvss/Hu65C2cBio6q9dqyLWlROqCuhXEVM28pktAO2eejauVMDU3vMrQzsqWQFTHN+WDetbR1xP8jLmt/vPgOke9ziSMfs4/S4wtQ9X1slMPlkeuCrBjW67Zy4ipo6eBEwROCtZ1frs806PMt7A56zUY8fs2niabz6d5qPsLi5gtX4R+Bg4RACkqnZgu/GDyxv8ukB9fjgGglXr8xm7xWBX6cU8WGvdCqB2bp5uABZ10eZtfqC2U1Nn+8csRlk1cmdbjrypbfJ+goEpv4s79Z28GDA15ccC+8ogPAtMGfCwo45AxRMqKxdlY0NlaW29EZ2r9qPyRGCaGcXhGPRStDTOtEO/PcNf5CyYrJjMkwrX2RdjB1Q01GFYzrsuA30ImNZL9bG0mG/Tl2dihUDgoJxHd6yBCLDUfQCmyumeYZ6oGlFEPFsQn2XkxnkZjbw4x+hRZZCQftWzBrrRCDNwyoxSMKji9BX17jO00Pp2BqZsUL/fn59FtbmpAqaLz5A+hdeiHRkSYWJnOYSoN2xz0RF5IL0L8Et71bL+565tpXuVbKCt8o4dV3S8gkag8X7cFFcB02xedv2t2Fz4ecihVfIY6RQdv9KVRR+BE4x//b0LYIp6rvwHboiqbELLEXZRtrmCp+iKbaXtfvrNclxnE2nKbeg24+au0zhCG7YiSTmWmbwrmc5krLXBqYKZ/eR2kec9rzMkaFq1hbGHAOelALX123iJtqLpT2YTMx4+Q9/TUn5rR50G1f2QAVMbHJ/8xECICcsF9UMxeHLcvBmEjSgbZSsXFfqFDQ74DmxSW6+cgCW2O57zdSNVxBTfeQp0PAlMkfYseM8oiI03bDxr+UNiM5ES1HWNgGlx4mrqVHYf/tSiW2BqzzX58+PVqRjK2f8ewPRULupkQBbPAvA9lx87OeLsI2rRkvqqZNs5zMMhABU4ODs5/6lwApbZglY2j9IpXx2Bet51fwNMM6Ci5eNrwHQ4r0FpbLf4rpLVOxQgOznnaC83+mrS7B0dI7Oqju/5U/JUHq+N6wcALeMDjkdt2HDj/YirRGibqwLoAajQ9NkeGjA1HuCYM/22Pvb9+lACfId9j6IJy0QY92pQV9HIdPQE7IYcx/aeAU6IDXDMCpgqDIInR53tmNYQr4t7JcFsq9HVIqZbf80O+KVy1m/mvY1X4Ykgi91g5OXGmGc45iUPUHVBPc85yuaTOzDtCHVaqAZM0YlXoO4WmK4OOeKGG6kU2EzKRRkDTI/7AhEtNTcFwlSAk1NDoITPPQNMT+0Pj1BHJ9lJWf+cK1P2JfQAqwY0fjTaMDDN2l1yQH4gHEl7QCEa8N5vnlAO3G8oE/los3kGoQqMtfZtenx/vH+3K9+TQJdruuWfyXcGvqt2KvClnLEZSzZe6lmm08mgq/drY/59YIpO88bhRCCVC/V3I6YVvaKD95uftuMZf6Gce3Cx59D5a2IpbJLZ1tEeHwiw26lkK6MaLjLZ5qc97sHvvUtd68+p70oncFy2wpbzIYYwHXAVk8S2qogZ53uqnEjn8CHX0GiWgkAxtvFsBea9LDHgaPPrS7ArKSPXjzB/AJLdB7XKOnNpGW2J0bCiX7WUfwKpKOcIEJUOoQ1xsz3UyW3PqXJa+L7KYUZ+LtrQ14DNe+eQ+5VHG28Ag3Mp3+6rVCZPs73nwNuFvfmO+8LxN4/K/EW7dNz8pIApXmMGYsM3wNQ7OJ/XhUos+3z/cKWgkKn9XbRyAphWOY7WXgVMkQY4/zAeuIDC3t8XOzTRWS/wh3VGMcoBNnIt0d/vPegr3ri005fhaVO3Bo+wHP8NYKpoWG1+ivyhZQtHU08MCICnDpsVk02250/MR6pyFLOIza3zfAhGj3f9bv/MNah+UB9DuZxk6ZJ104xNNg8GobeAMAKOMzB1RjQBCdwm62XuVnWqjtf53y5iqp2hB27bFnkwoa6vca8oRrNJ9cfyAXYcd8Xn7+3IkAHT/ewdMH3GBp/4+3o4mW/ITV4ns/OHluhiZte5jnAAViIVrY1jATTaBMN0qD4WboHpAhevYwd+B2v7aPSeW9pPPSPilno+gSmCUAS+eF3J/8k+BBBG9XVvbKTHKsnOKayCgT65OqYtKTeogL+Nw/jOS/kWKWZgivRXsmDu5CQnCCwt7UPxhQG8B7QWEfKbaZEHXa4n/VgGVsR015v0BcYZTPDEvwJM0cllwHSBNIiYShA3Z2pE+oScoTZpFdE7gy9vqHH5u2I6z4UVS5WLYmUJ9J2nSfXnYNnJ8n6qHFN0whUwrUDGANd7xO35KmKqFMD3o3fdmoywQmQ05Rq4C1/N5lmJrJ0bYLrH8DwwrU6eOjnNTu/0C0QvcT4LshhAor6zkVbyj/J1MuqlwwI99nP4HjBlx307joovdv+7EVPuh2l4csR+V/5wBFHOfcRjPATlggpg6n0tfvjZh1HuvNl3gOVYf9pS/naGnPPmdx3jx3v7Gwt0q/6qD8fPF7+5iuXl9YPrZHqOMU5kbFKd/FYBU+OpOW4+mSrTP54HjrrKy3Uy1w54sZMG1zHSLyti2gJDrFOZH+lzAXvMttwDojFi3twVQdw+i17Nua8KHgAjb+jiZ9mn8xhvgB7LJdvRU5+rbugUNOM378ov/eR0iNl4GVTu9gZ9M2Dq5SpGyTDHVAFXBqarnz/9J3/ZW2sT5o1P/TjNz3jkl+X1MdNw2Xu0NwR4G5M4cDMcaHBw+d0MrQEVA0Y2gWwpgOuUIhhGYrZdmQpQ2jOsGDhOVKxUOR/RsK65iKoAsUB8dJHYlxU4VsLeaMT0ZUEqC8C3ClyQ6tHbhKNXT0ZoO+/tvJaBJeSY0a9svzryda2NnXNRMyDCm+kUkEB+7iXI8aTO4dMbvtQYTmDvJH+qLUXLk9Hu458NRf6MGx8fe3MKj+cGBI5dpQg+GYiyzdDLkF2uYNLWdzW/jO/KyUk7sRztdIBzaXzpzFzUYYfKzkr1h7ZvjxN1KW56iO3EiIUHd9CyOS9w5G1zoZWWsjEbIGZdRporR4nywfNhflnbuPmo4pWz63MuJ/1F+6gcL9NSydIHGFC+337/gNMA2xwxdUHJQAQ+IO+uGP0YXTyOtmvlIgVvXsP2B8jZ0Wumb+cJnDJo+YkIJpovMF+r3jfZUfLfnseIuaJvoEcAmToHkuXpxhaxfDJmkMBqWh1lp5W9tXQ6u2ebkRQwZHr0d2jz29ITOijG5nJKDTH5z3gz7I8v36ZknOmmnlnXKOfUamW3+5Zv2un+DDAdgjxOM0KmGZG/A0y30RuA1n6jce79cAF1MKZoXGx8fC0ozxPAVBk+JZCujwmc0BmgQWLh5QjtLgukk+xbcj23fesExzjjUp6bZwFMK2ehxmbvDHnywEYZ61Mf7aQx/MdK8bqzRo+bpLI+KmCKcxky5x3GsKP4ceZ/K2OMil4B8wwAqPn8SmBq7TP/WN+y+e33z8AzRpx+DTC9pVuWI7ZoyXUIwTaCX3dRBy//MTeM5dnz7QxMI731ed5bL88abDbf7DDaZbwW7KoAuVoWbBOHB0gLkCSpJbd2p50NeNIhmx/yRMkmA4cNLHzEONqf0dp+Pj8MgfvtdhyXqMQyPke0M+CANPBzyYFpH/dekXW7uQ2cthUzxALme7Z8+RxDHh+ulyn5YLqjbRz0isAUfU6Vo8pyxP68AmIcgVSyhtdwn0e7ngFTnKcbAwFTey7TzzY+xXvmU0b7W2DKfGG+rd8ETG3c7f9WOuoKmPbFWgr7qIjpEBF/hGkWMcX21N+2PGxGwwS/AqbKuDBwCAa0AKaZUbPrzNDwPGwuYJCGBmvdw6X7PthzjhJGm3BMFSDYdDhHjNdJWiADpxJeGSBieg2e7rPpT7w7OaEamEJ+LK/vF96tjbE5tpt/aJzx+a8AUzaOGU27dMxtvyfne6JtJSftlJfoDHBEW3543Oz0z+1gm7DUHHJVngOm1qpycKh/GY8r+jzAUfT26KO95eGdnB/zhp1IBH85MPVyN/q1VINsHjqi70es5NGuqc0bptut7fd3LgfFeeCRnwuUdmCmUwVKvsz3UH9POmJ0zgBcJrsVfZ8FYiyv4Sz0JMdUybmNWQHH/XzUbxxzO00xFmUfb1uqnJJZlGvkJ+sC14E96YoGqedUEtU300PpjdkGPIJTyUCjzTO2lwNPWL5JjcMA5AZ2EYjbM2jP1rWkvFdlD/f93Z/COti3ok+gP+UY4/2fM88jANNWXN8ZSljKd8SH5SrvTiIwxc1kFv24BaY4lgXckg2FlXAoUNgZWQBTVpSqHxSO4Rn8WcqsxCGVgYHpI5517tqYuJXHlQkeO0Kcn6QRHPlqgodL+ZWDMHrw+HjX7Q1dmRdGX6R5mAMUsB73KqDvvzC/C0zlmGEM1byr+98FpmEtMAp8v8J8tt9Ib2W4XuSRqpoq/qptgvneUj4be9aLKgdR0d/P0xy79eSrmmQzRWBXOWM/hhqYKiCZ9VHJl+I9fnBwndwtD6PHDyogf8N5x6P5ZZzZmRxwz0gsOLtgm4Vc17uUPRDh76agJwSsebNXPS/v8MbzcG2UVkl0dNs740sEEjHNSvkE1iP7jcv4DEIUYGL7fHvEq/XH+supEZmd4jnZOHDFkcffnlmbj+ZAVfvKb662KGLJJRtP5aZwPIuWgtcB/NHmrKOOQ6oG60fvE/RP2ZVT32g71rtUlaFdNzobMO0yhUv5BkzXRBqomrsSK2DaUS6AqvYbT4YwUBABSoxo4YYafL7/TeWmTkAru+cEiXLkMoB3GvdJkXlzmDLM2HbYbHUJTHGuJ2MXDQMZWsgnHcAvng//DDA1wVPAdERMi4ikqP16ouEZmNbRTx5ntZRv87uRwz3uM3i5AQsLBn0zYnqON4yzsRU4YWDKjqPbA9ydUyKS27JaX4uY2hyeBaaWY5k55njy012d2d8SmCK/2H7y/BVYQ15WsshAdPS9ZaZ6v9T/sO9by2NmE1oOtM1RjYX7X3ILG8lOY8w2n653KAeVl67ZfihdG3Nj8Dn1wI6s7C/yMy2Nw2+SZGD6VLF9YQvUAShIL9sDwTxAoFyahlDrdtvxn/DhY3PjOSrgyPagPRNp02RZp2ogIEOZCXYCCvhPd3ptT3sfsxwVb4Jie5vZN9wwzXTudLGNbYIJA5h6fWN5VTnKysYsuaa6s0jHP0xdXcDUGPdVYLoY/wVgioZxj0Mtv+46pUbDTOCQxsoYfQWY8jiVY1bgVZWIyhSxCzjk144+azB1UuzMMSzDQDmmGQB34JnGeOrfcmQlbW7WEQtgyu2yE9lAn3JpMXkKJvAsMK1oPyJGmGM6ohiVw67mxYapag/l1+lHEUH+PBRYVnPPAGsq8+6GrtDg3/0aMM2M5Q3dgrNxA6o2a9243fGMGguejDOfWg3ipiR8nyMbJ2ClgBHKFjtdbff8HHHDi4pAotojiD3Z7QrA8pxv9UMB03uOiUPn+BSet5ZjOVpsfbGEV/Py8xBpD2tz7by3wKn1eQamGfAyWbRa4EzPLm89eOtXWRFwjrklS5xJzd2zL9l9Gd0wU4SBKcp2Zk+Z/tbGfh7LwY3+lS1J7Qgf4EARSm7P9HgBNjpClD8+cI4SWBOwDHZGjAd5bakKmZzyAQf8HNqvPr62n34qRKOZ3W/XwlI+AlNH4IulfHz+KxFTJlRrL4uY9mepXNHJsVSgrN9/ImJ6ArnGzADA6GgkR6+rXfl3S4OZUc+A5hKg5Eg+bg8NzjMRUwNh+L7x/AYUILC/cRgRmIrNJQj24YtYjaeKmJ7GNBTvDEyVwt/Q5dbxnpx950MBTD8mfbIxKcOOuoDvybkGAlYRx+eAaW5QLQfzLkct4zMf6Zd9SN4CJ6bzV4Apj3U5OVidUPqI76HzUDwcgDXuCleONjhDQcyMPoruFZjLZC67rvrG+WfgIZsrjnnk4I4rrU1cym/jOfWt+ejl/+Nlp3p1kLlyUK2awthcan1F8KL1yWhlqXh8wt/+rt/1lK0ftk0BbLnyQ7FObK5rERhSCjMdt1nnd1fADoG1AqSV/efNR70WLMzf5CKTt7DUT5ufjE/IX7S/lh+c+hmsuiDqvq6ylGIT4piHTwVh3jN9P0TOuY3dNj/JiGkGTFG4MMEfn+f8iQYwTbDHc3mkCAl8PK0JlvJZEU5OmA3tGvcFMLV+KsCg7tvmHDZA7BgWWAubn6LoYz+tQDYaSHcPhIkF+KRQ6p7j8xMRU84rZgUsaVqcecoKx+21HGJU1P63AKbZOJ4BpqiEm4ZN7tlA5nmuYfwiqvxVMKvm+FVgasPiHMJMzhXo6awIwoa0afaCHdevAabPyn/+PM/An0X99ubrAKIsMjBJaeRkQOeYbv32I8Wo6g0Ay0AF26thE/2yvbK/XwGROJcq0+cMDDRwRnvJf6Ofa2NXm7vsGfUuj8eAqYGROsNdz2jT0cv/++eowzr+vcKZ6rasH8u5eZ5wxN9XScA9ImvTK5izz6QcYusDP6rQ9iAwO53VrvSB5QnLUaLs8seY9cn+Z61Vz5cz4J6BUnRPjDFakx/TgSyZnsAUqwXEPsdgOg15348ApkxbtDG4uUr5SgbKSDfrn/EP0rJaysdyZb2993lYA2yqtfG7iOnf/kfjSNK95MKO/EdfTl7Asgnl2tCz61yhkiJgxAgCgqOtS0MRcEd//w3Cb+11okGED08xQmag4eDrDI5RmBhY85xUu26pCpadMyCI1zPHlIEkBFnT7DSofy5wnOTkBgWdhJLgZeYL4z2rOfaj7dr8GB8cLR+vgTDckMNgzfrNat9pswxXD3VLG/8sdQD7ObWpweReVlWbnyowHWXOj0ABBJQ1L2f5x1w2duwNZYwNZ7cN6GTUDvJELpSRQ8dg81GABp97Tcq/MQ3Z0aw2RMAT+fP4MAedRPd8/fQgKq24OPOb584v4X2ug4y8Rd4o5zL4mwHxUlPWA9V4jVcslzdyfgLX0SbXQLbSVb6/5WvcuckOyulB0Z/Phzutj3X0hgPNPp/oz/oRZen8/sfnjsie5PAEXva8yPc3P8+F3ZMleKUjmY/xQGznxUo9+3zreGPT0H/kY01VxQ9cOs4AoOmkAp+ebr70WgNlLYUYgRrKPPt65LXljGZ2jW3p0lFKjdgript3fXm9E6bRVn8KYb+mw+ZP7HcbI9fBbW1iiauM7yzzirZtTj8/PH4xWj7+zj/+yw5Mx39cymMU4N1AswlqDkyjIfK7oBmYdgJMW8Bn0itg2pkzCb3HvMtdOIckLNS47x29c9ZFJFC1776ok3OnlTF91uj3+UL0D4EpOzvkA9ILx8HADUEOO0zmhbXTwGkDpt4AbSPSaMNLkV8Bpj5glOfcDhnSJ8XcOBGkoz1/2pXPPFQ8vQGPygjttvQJT5nRPzkn1s8+34IwRu2vgjM0xtuOjE47bYThVHpWGXDFu9GLLq+yaFGcMKH4dwP0buUte2730Q448U89E0Ws6JYByxv7xDS/AWBK1nPeRepwH+NjOAe8dh+fMdmLrW9fsvQfcgRPzjblY1FVIKPHvh7HhH21HHAEXKhvle0Z921FQqTQtCAAAYdW/ixrF2UJ7VMGSkw/8b7ZiC23e7bjWgSmJ7nDk6Zu9ZZBW8YLpAPygOVZ2T1+vtJTu2+pVdt+GT1w5XREzkc0MwY2mB8ITLvF7OknI8AU/czXgKnpHM+Ty4WtoNbf/Sf/egFTRNedmG3H34fVMZ0TbBGEWatPGRT+SuDNLwxOUcnsnjrffhlKyonMDGh+3eccOqWgZfQM6OL1LGJ6ckxMA1YYNfaRv0t5cY+RTIx8CPSd77Dyb8O7gSWPub3TgKf9w3wj7Me3vQ0XA9ybefIYdj/zDkWAI/9iTmlmkE7O196plvKrckO3c874YzqZAcMKQKjlNOzL6pSmjhVuoNNTsqLaUMDU5SaKclKsdyejXc1f0dVfO+e4WR1S7CdztNVYNI09sDrZDQdIYAPB6R12gFX7PIevzUlX2zjJD/uS6BAT6h3SCdobb1OBd56nBzraNuwvAQS2G6DETTip/oD9PAKo5Gsj25y0xpJsTjS+Zz5sj8VH1Za9tWgEANMOVi6/ipB/Nhati/6rC0HceG/MdL+rgWkmLxDLqSvATKKe7M1Xqhgo2cj6YBlhW2ObUTf/sZxkAwPTn/dIeh7EQZqegGm0Ob6urbJJaHMQA+D1NTbKUV1y+2f/9N98BlT9+FjHjI2Q8PjXhQYiljgoBqT2fAVM2VhhcX2pVARMKmDaJuqfiQXll1BT+gAbywD6aCet2qijlDEzFizA/bmZnDze4aUWDUxd+3OpQbYNF1mx7fcfvY4cuSYG+Ey+AWpH+BRvMmVRz5pQO3BaAFPebOWNmqfCzfgqYFrxUvH/ZKhY5qq6qxVwqIxT9b7ScdUmX+N2TQ8Z4J0itizzqt9q/J/vvo4w096drCMYw8A0cxzZOKL98cBoF2j3+qVAUAXsNDg6R9wsAqVsm27vuauV/Cn5Yqd56rGyJ7wKyM/7k4Gsdq73eUFmxCaR56gCpz8VwDU7137No69YxZ3i5uBVOafTWDnoxN+NFjFFTKBkVdldZSN4V7cBUwRuJxkyv8T+y8b0mhy5avL+c6ahIU2wP5SPrX9xww/bNZs/62xmP7L+kQ69TVrK7/dneptr+xvA1MYcdtTPzU7ZMaeZHBgtTCZRNtqHA9IIgOlf0vr9NuRdqPGkiQZYk8U/BUzHQDcQrIAdnijEht4E1upqZoIYHTur4XPAlNvLgEi/TvmP7JTU/E95sr1vxx3KF+mZyz5ZfdFpTtvsHgMkBRx4ru2dP5o5JQqYdlmYdda2sO2PmhuHgjRS9AnAjk7SQmHnqLIyFmxQLR6cgS0VMcmcqZpvBX4NfD/Tpn/2ziXyx3MX1/bdM+ug1nqj+8Hxs06e7hnf3oql9BMYq0Bptz4fP8ORvd4JnJMZTjGHCnSeeLpp5Xdts3w+A+wSDrnLzCOuc3lD0zuJG09VwFEdSYzv1SsSMQfTz+FcgkwfWblXiTI7eUsD5acc6PoiMN392+77venO6DdAiz/0hsfNKybZZlVrEzfTdF8z65xngCvTkf38ecUua3eBJ1ELG21GsXf2hXf1e9vwuVIHeZPUThHadXLtXeeTHn7zI88nVt3wu/bx+d5uUn5L6lnLzcXda8R85I0f89CpNjbcvDme2emXTKtM352800EFbTOU8tOPP/unA5gysDKAw4ppm5QCYLCIKiVEhdOkIMrY2uZyFNbfUhjaWe6ODg7R0EGqk3FVebSLwC466bmYAVLsDyOmykmrsWWGd4E0tzkFSoM0f/r4fHmFDwc1xmTvROqsWUhe2y66BmCaAZgk6WnVtg+NcrBso1zGAzQarEy3wBTp6OQQ0h3smQzYLDmDnCWl3Bl/KofLAAONVuXUNh32yTmZg6yB88i/s6gKts3ANBtzNV51n+meOZgKeDwLTINMUQ5rpOOvB6ZKNjL+tYjpacVNOa5n+DE+DvI3DJhmvK+A6gk4j75j5yiD2L96vko1acALHR87R+Susi8+J13UCVURqmcYkPgjGzNujjrRMr/nc0wDOOIC7+SfbXMTpwwNWrUcQ68fEZjqDyu2d0r+DRipuSFQ8m3FjwYGVZnNUP3YJt7Mp7h3RLF9BHcKqGGOu+z/3VdNMPnNZDoHpsinFoacH2TiCNuK3qaHzfZYvukez3PAFPtinhr4VTamA1MDoRjxM8F8ff3hjEs7OxcFBY/UVMLHRfuVceBrThUImL6unKFzEnYOUPM6iaqWPc+Jx4qCmQHTMD8wphwx5f7e5nAHgJ8/FhhsYpoXMB4oPZ7shAqEm7eWHMADj58fEpj23crN57zuzXHDiY4SK6Zg6GysfcsxPBniFCSJygfr2e7S53jHAAAgAElEQVQDPX8R+PDHQnu62nWP/MgU+uS8T/cqcDuAI+UVz8mquTzjL3e5p2gYKzCiDHD1Do/XjJSSOWw/Azem3+hY1PyriMkzNPvKvNlBs1wruvh+Yg6e6dbd2OOyox+Dj7Slepd0VskhgwQEpaNJjZqt3QyYrnZJH1in+LMD5XTIXow0ug1zzt95ItzYL5PT8f85Y1h6vwWmmRypzX0oH4alUM+crnZzqT4exjUFTJ2M9JN8bF72zvY5GXDj+Zzsg6ez93cM4JQd4meQi2Y/FHaRIk9Hap50cMx9REwdT+BjTR0pbbZRvaeBKUedP2Y1iRYxzXPoM9CIwDSC/J1jiraZQafJfTv5i/+5fmeqFcvDAqZWb3M3spf0R0Ntd+jDLeW36y3Uq8DmMizJWcXRQOwlaTMmvQ0Apr3EkB1wUewORIPgCaOBaVdcF530gIDHi4RcgGt6QRSoDcb8krsJaubQ7ToD0y4My9rWwLTtylf8QeOCRoGBwtvPj5eP1xHZxohpA6Zvny8v7201v/Flge3xldX+cbSnyw/solVGi419iAiKr4c1PwCmS/7oSECWC84hrQAWGpjMKGEbOJ+T0cS20HljndBoJM6rAzjWvO+465/Hn9EEwSXTVTma0/xv6M70bu8oYOppvstFeRovDT75Fle2Dh9UoOQ0hwCYRB0/1T4Cg1v58ROqyhVtUMGyesOTbF5oXyLfxpXxgertLDvLuNRMEbwkHLzGLjbX4diGediOfcg0gHmRuoZdKjlw853lxlin7L2PuQOaHXMmlJHeG/jwO30ucypo1zFoOsjDwNSXHsKxh4LrE5gqYII24ST/7Au3LxkVgFo64X4/AtMbO8TjW/QHccrstqPrE8B0vKdPjlr9Q44rztsAK2KJwSkR1V95tMZLD0xZj1nHjP6oi+3vLM0FA8c4PuXrFDB1dg6AKbb1+Hv/3c4xVYaoRUgR2ETjtc9SN8JmuaLY/nKyh6U2Bkns/E7Gb9/TX+QezJihVEnN44tDjaXR4vHqc0zCWffABSX4EWzEHFhkpDcw+0gvZZT6uF/j2J0AUI4fRxhwM9rowxf0VwY049u4Pt7ghP1Fm+oIUmKndp6bhqxsyMv2rpWxTB3MoVyMUzD4KlZjUrJ/63wyGmfvV9edYwrq4T/csI6dlt8iYp9ExGyMXYcOxSfRWA8e4VJek6NnT0Y7L23zUNpZ6zw+/9s2F22qM9jy/Ijl6jxdvQaWwAcaH896INrog/rIjg5tu7Kn7cMQdRXtFfMu8mp8tGr5NZvr74bxiZA3fptWupbRL5M59TwC1bEZDlaEKFoY7DAAQ2UvdmoZA5jxIm/OYdnKNkcNG6tXy3COXAGHUxKxwHt/D5aGsX3mm+pfyUEl38rmmA3v3igAO9NHFQk337ONHsqsHB/Yf5uTmyttrmJ/jkvh7T37z9ryS+VbrszWtZO98J1gi3jjW5s+AHnWV9ZxbJvnp+SVr/HmUeanBrfeVqr5Pf7+f/+vnWviiVtOKQvINmgamNr9KocMC+ajwCkjeTJCuXPTBWbX+Ofs8/f3Tk3pmF+943oWmPJSvlUxsPkz/diRnBx7u2epD0hbJzyYKiE0MwOmmZFRjg55mcnRau8ATLuDPe1GWY3UZ9GPKG/LdDg3mBkuJS+VkVXyXQGzZx2rRAF08RaY4twR3FhzBoTOfV4x7GbYM2qigWmuv75pPqkkgk5+Pk/9GU9qYHqyRycdqMoDMaGifDCwjcD0BJyD/X8CmKqxVcC0xYCUXV1jFEc6q5Ut7PtWFlKb6Cbil0kRmJoj9/qgRTmzFwxMN+gZ7TTpy8DFeCI7gEGnAPHokLxqn4xFx5acwclDbM9QFm9sIdNP+ldYWch8jh9HnnOr+FTJCtOEATjWST3JE76HtFHA1OjSbMEJmHbf8QQwZXpXvyt+dkBZbN7LgGmgI62cOGDKoKL/FksRxuDhrLYCrPfhtJQKmNq8UECis8g3KGTlMDZRz7syT0ASGZcJMKdA/Gpg2lIlsnEo0BSA4QHJ9fdB25nK6mjYZ88CVw7Dxt2BM0dsi6RAjpZoAxiBKRp3A1k3wFS7me8toWObPP6vAt5nx4mRa8+jGqj78Wc9LzdQPeDkG407y7dFEbb9GRHTyrn48Y6IotFd2ScP3PUBBzbOnV93NU15wId3yM9FTOPmKD5JJS+wbfRV9Nt2JJ6YhTniygYpnWfqbBqf5e3zxX/4d92FYEIVkYn95r5EcxCiWCLnMnPetzKpZNzlbEKalMkt9hmP7B2zOH184DxPwDSc094b9kDdIupL2+lDv+LPiU740c5AJuMrfniq99n2qj0I+AwCUzWGCpjKd4BGuMeDl/3bXPyRs3tkSwY+KDJMEdPMKmX0ZH90Aqc3wDQDoCwvXqYfLwuYIqBxIHEWnc+NV6wTeCr7tJ2KrXGcN+dUCl4BU9vcwhMP4yh2T94AUzSaVftsOPbvPLf1xvUFPooC++ZU27PvbSlkNmzvqpOeDMypkyTQEFZj9E44AlPbgJfRu4qYjvfiiRUMTI0Gp5Od2IgpnqLxwz6MJtWHWSaXTEdlSCrdsDkqnuSr5x4oKOB/AlLRYdxFTBVAR6e97/uIabZ5Rs3ZgC3SsgKmWfub1wYEtORHgPDcUn6lT+z4+QjTZ4D7jTwNmYpzruQkk0Een9IhluPW/e1Y1bicXtPAQruWotOf22kgVj7P6mSyDURgb/cqsDjuU5UB+nCPp/GonEO/VH2SoWbrQ1QQsHsAKvQw0+sEbE7jYL9wY/90ez5fuGqX5Y1tvgKm7hnb/J7kSlfAztoy2+TH0+biNw+ZTeygED6wl02bwDSTxwooMk3ZvvB8qohp1h/qAs5j6Q0u5W/wsRV/1IbcO69Zuaw8EE4II23BqEyrthhABftZ0JUB8tfOEZOs7mrmtFlQU4Bk8wAU1+l0yIFUShIBk4/Q3BpgBE3IRxuQMX8bzMFTjrhwwJKfz4ApK7QyLNhWZqTVIQVubkRfBQxvjyVt46mA6clw4RwVn9rYKmCaA6hxJ3PUSJNbg8/PaXDKwFRHmLKI610fccScx5inG+QRzIqW477P5VMrALc6N5xEjCgqXdiyP+ibfZCccgbv5sebnfaHrurzdq6qb4uc8nwy26pko6qjqiJuKJGVfp2AQR83DEr5nu1Yd699w91c40ZYqEDw3uzpI1vW10+M+NMpOKzj6OS3XdD6mclXaaergDIt5ePmNDX/6qSozG4q/1F9ZAw53DmmmRye2uF7trkyfafIMbV5ZHKIoIzTMsZx8FtukFb4geLaaDmxM6qtZOBZYOrHBwdD2AdbspTP9MJ+eVz8bMcvDZgiYGBmNsftgM6ktHrHOlCnAmEbDqAkm582E+rNDSfjWh0IkIGLDDghffqcOAfqSWDKOaZZuSM1nuEY49ex401yJKkCXPxBoWiTLeUzD3C8ChSnzgwK6CtnyPy8AaYnR1k55jfKcWIlwqoB2NZJfk5A8tZoVuNmp2b0rt6L/D17qiJFN5zzrsHVuHpHs3tgqgxezAnVOeiKfnrsZ/rg5rEhh7E8k5ebChlo6dmG39/niKTpC9vvTCZRv1hn2f5ktvTMW73ZU+nBkg/f0UmdQrmj48NwM4sK90gpiMyJBq05sx/K3rVr7+b/OgjBzbcGsOLmO7Rn6kOGwUSm8wE83Ige18UsDMDdeskmPAO4ir7Iz/FufRRnfMfbH+SVRUwRWDl6XgJTbDMHbVsGBg93qqR6h0Fm74OW8jN/ot7N6KLGvt6fwJT5xnqG/TFmUXb68ef/7N8Wm5/85iY2PsoZIzBVxsoxtjxi9BwRrQzsTW1SVHQmaBbBU2C9t/OLgSkbFZ4vO/PwvDiSFMeO7/MSfptLKA9CHxLowBU45QK9TOswfrHZwcnQFyOmSk5PfLc+s4jI5kPu6pRRrYDhjdF8po3nwbL/EPTlisyAb0P+zFhuQQEawtj+HTDNQS46/9bT/7+AKe/K51QEBKY3vFPANKPtqT12RttuPAtd7NNiyqAQKu/odN1LtFsnucS2MFLKNMgAQAOmRhflvFH6tr3AqH4OTMfzfvSqpqiycxL4EzBtY0Ng3Xvi8ygF+9w8C6VHOlbgRmEJuzaA3PPAFN9Hu2PX8cRDJcO3OaaZXTee29j9fHbEVPILKsGs95Ic02eA6E1ft8A04+mJ1x2f/MU//3+CaKGBeUC5EXedluSRqQhMlbFy7UwdVG0PYp8dR51jej6yLu939N6AqUT0SZLes8DUBHOPw9cdPfXd3uFyGaxofPJTBuQxL7jPe0pFBkxZSRVQb89UwDQYm0PEtPdB0qrnv3NMzSjb+JieOYCZ/BcRAS/TeQQMgWkmZ5nDXoYRjgxlZ6qAL/uB5wE5l4uadCAHa+OullILv5TezvlSA1OkKY+PNyupCOZzYz6Xy/LltrqVdAW3WW+eXcpnfa+AKcoQ2+YMXOFztoSI+qR03/yBklGvC3fAFN/BCj7z/AnHMu/0+EPEc1eZca/yO/WiR8+wjmWr4UzluVh2ArCDlYE+TsohjeBK+4NNjxjmxLSYTI8YqDDeNCvwg8t9XQBTB8IKZVKpGpkcnuzfd4Ep4hf8+3MeuY30QnlvR2ri88YXez7b/MV2GYGpzaXZgh+z1u+e30jvWu2vfO85jiTHFN83n5jOOYmCYxu/CpjyuJa//of/7N+spXwlQ8gE/ls9zxufWscODBGysDaN2MbIthu9OZX39z/0btiIrjb/X97evMuy3LgTi7cvuWdWZlZV1tZV1U22SDabGkkjeUxLPraPj338Ve1/5OOxLXvGEqURhxKbItlrdVd3bblX7svb3/OJwMVFIG4AuFlNTfI0K/O9e4FAIBDxQyAiwPSaSh/eF8uPu7O7fc2k4FG825HKPvAZBGaacc/pTuhVO1zLB5kFqMXohtayBm5U4MF4XMkUi0wYsPMk58fNlQUk5l+pyIoG0VEd4hefR/uMNdz5kbg46vSzFoseaXmVnqRLm1POX77IpRJPGVVsx8aohox8SG5DcyyVMr4vEx6kHMi54euNz6/sk4puJG6WKr7jG0KeoS35mrBJwa/j5ay8OzdKZOVzeouJXTZZyLuak5Usq1ZspVtHrm+ktOQT/9mUDJp1YdcZX0dpDvILGPjTYWBv17Ufi5fuSX/C062Ks6IIzDlv/DbN6/4chXhn+5VZ4ZIHaZAjPao+TdxG520xcDYV+koCE40/tgd6lm08PTuZPaTpIG2dhcY5zhBmSD9NInWA8R3Ub5pOsrpcltuTz4ZCFfJ4ShanrY0BCyaRVGTeUD9mNe4NN3zSQwGL9kyGANj1Yd5HOcaNSYGPIvnJ8sX+ywvM63OkF+DX1rL9LCXTjl++HnLvuT4x+Vn+SAAakh16jkQY23D17sleTU0N4ylL3pI8p79FKESutz75qniUzwdugZRcNPLvXFEEsvjpeXFszxeoXYBO4VQzb1vxSiuPUaw0lbqwhcezkgHTfIyZEdLetRMcA6aauvaAgwKc/bGmY2g9RSY6VBW3X1OJ3uBB6qRwAiEHjg+mI2cw9UzPWDmQMsAuV3AWP2SKPmSQiqEZugctZZi1eSvzmaQrBUxDc5cyuFIx8XURojM0Zk2x4Gc8eSXVZngcxcsSuHIuw1N9DZlPtc27LOcUA34SKBihZspYxMx5PMxunZHjuQkwLTN+DYiHqyb4LSIwDRmOWN+SLzEelhmDfMbSb+mzf7uNTLFVDZim+uYXAGh6OvU+DwzQZC0GTPG7aSZL2tpLglI6mSp6Njz7IQShDCjhY7bAlMswbyPVXiw5kHRIIsYUgTv3MhvaGKAUCYQFEMwqrOB7HJjy6z6NrihuamxWuybfPh/kRs2EYOCG1QI1CUzpc7yYSunX8tsC0zCf08BUG1tq3lQQyAC+lRHOsSJY9+P++fd5/3grJAOm+Dn9ncVM482TnP4CXQLYF4BpSDGFjsrtwORRmVb7MjdqhWN7h7Q1YGo+c8BUo9FWDZCGM3+W363ueUuznaAApkUFW8zy44BL0lT4O+DRdZOlhyqEgHJK0dJ7bAMgFaYFpaH2i+OJK84yRxXawuLz5fWZmo8COXFgGipA7fq/+VEin4OywFSCmzKgQVvQZQEtBx4GhMZDWgx9hirVGAdK9IQys2OGoCwICgHndwGmThGL8ityo+pNjDFMobnDtcXLM6USwXjTnNcShGI7MWBaph/NcBl6nQc5DuhTmkYzbf47kj98zOENR7n1KPW91HPS8RAczczdJa4DU+sx9E8KZllWzASMPHHexuyDlKXUvWmptZICKHhzVIhX5vMiMPL1m5N/TXa0/vlztncNBGYLK9c3Kv+nY0aOrKFSJtEpHgqYS3EWouHkyNavdSeuWrF9e5Tvr20nK9Y+aqDP8MkfQ2w+Q2tak+0QMDWyysJbxAUNRTod/0LA1AJ3u1Fwf4vSZ9rJa+CK1wp6TGPKSgIYuVBiwDRfhPxomSaDJzQ5FzA3xOZmngrMJlwww0f6csEXgOms2A8xOgGEZIykVpBX8s/jEQuC4p+7BRBXxMUYufDzFoDEgCne5JQyTj6d/pWrZc2VnY+U4uTyJedDBVOZR97R8YcBplKupaELjfsmwDQEcGTbmpyE+k/xN9Znyujx9ViGdk7LHwKYhsYsgWnpMRZuFUOjY9G4NRD2pjfTO15JqrXvgH+ZVObiSELAlBvnVEjDTWQiNTfafJXx2nohEApBWgyyiYEMUe+v55B8F/RG1hzfkNG8JS7smE7i0NAaWdN8MfwBqQ3xFj+3MaahtVbclPiMScVwpwrYZyGQEbWdSA6bmVC33LZkG9QyeofWD+vZvBO6qco96G+MHfB3gVP2WWzLD9XjAw3xXM6XmWP/4g03124EsqYpvZfAvTGAqNm3Il/jdWpD88D7Ldo2FqMqYoaL9Pob+QJwzWJwLd8tH93f8ath5XrN7e5vnpnkJwlWpGGWgpm/w25+ws8KSTQF7eYHc4cKptv+ijebZCpC0Zq6cnWT4H0vY08DWlgDplagkEfaTU8+HXoMh524FDhIAVOkgStpo4z9+pf2e369aKpft8DLH5WnjJ82Zk4/fm9vegkq8v/CwFRLXuDrJeRRSxlUvnDlWN8FmIaAteR5DHBLJSGtWUpmtDGH2ky1FbGknjfRGrEwiBIhKAKcGuPCwWX5LO4yoRCxcZC8Cy9m2TVUBhhobYf0fMiga0e5sb5jsmzGa3pKAVNHjw5k3Hy75BMNrGrAlNM/mzqPqTZX3rNENE+mip8mSf5r+s/IUDH2OYdeMvlIEGlAVcy5YegN6YekPzG7i57b/5BMF0BLIXU5vAmI8cCuE3mUb0Bu0aOX0i0StHFg6vryY0zxc3uUb3lO7chkMMacouwUOZcat73ZS5vj2GdyjLxnXut1EhAA9/4kIV92PfOkTreBi42PvssyGaXsVBCYSmDDByGP5iVAnYgsagt+tEXIE1XyPsVRd8wYpgROWzDaroRn2ktF7QTTtFYTdbqCgClwRCaTm6QiiY0ppNhCiiGfGyWWtzCP1kBEHD5SGcmjXkOfn5UYo02TiQJQ4qEXAm0QPTc8yg9d2efojAPvmuBPSMGngKFmHEK88pWIX0e4DCDR3i+7NmLrrwy9cv2kgOlNZdzw0VGSBqYeN/wh4OaUQKm7dpI/ENogpPTQTYAbl3/5XhmZCs1JYV2JB23b1uOm6UHD6++3vm23vhcsJknSUhbBjK8W9ML1XNfEjXraYyqp9XGgD4ylzKRkReMEpzflMU0BFh5qkgrVSa1vbSwylEcCDDObjsdlZVrKbw4ePQ+1D0w13RXiTxE0+jrAzbGTL81jKoGptoYlT6R+jvM9vlEOAb9Ynzx8gG5+jMQxp0L1prOxOdme+h5n7jmNgVNb9acATP/l6yPPYyqJ1O9LZzEUmYvUghh+coKd+Uff8lhgChWWfKDtePUrA+PHZ5wRFpjmgs7o1YCSFBoLTJ2CLXooQ8bMfO5f2WqBqQR9NwEcMeVH3zFgql4vysAd3/DFQLehtwgIZDmvlEEMAaS878Jxq3kjl42Mdgd49KPWsnRo4IN/Fjqq5/LA6ZOfh2QsBNiKRrAITLWxhZRLDPjZtSFplOsnZbBixlX2IddK2Xny39PksBiXKR1JEtBkkhXx3pk2nZfPCF9onYSMYBlwoslDjHehdSQNbvECD59+eSLlA1TsxSkLXUdhiFQ5CSkTG1ssD8hBjSpp0aN0V3XBf7e83FmgHM/a5mvopvMmbU7InsTkqIz90HWOXp0hBwqJyQ1dQGLfnypH935JNL1OOZ8fB1oqsmZDHgMuJSOkX639JclmAik9kybcBHWv+Rf/064nlXVMQ3Mn+wvZieI83uwoXwK80Jq1/U8yYBmSQX6apNkFC0zxfYx64s+YajJF5eA9k83ojYEpP/7VmD4NAFPbkVOMDkAYkJMp+QQwlYsx9XdRQGuUQJUj/8zDy0FwTK3yK1m5UOP7qd0sTdbU7CikgZDANCWovsHQLYEDd86AaiFW3Oto5SbUvl/uRd5OghsPQ3lIMWoKQgq44U82JuGhkfNdvPnpDwNMJf22X3vzWUhGQgYu9LlmXEKAxvZp4q3NX5jlrLUdAqbcYPJ54vMSA1opY5gCaWWBaQzwFde0+yQUk2nGqs9ayNb6z2e+nioCknLgNDWPoTFyHsq5TQGOMvzXuMDlScqIDuA5zzljQzGD5hl3JWd4LjS+u6d1YOro9z2sRV7Gy0GlQbUDpr6O9o96DYjx9SONnx39a3rSeoyKMp7Q8RGjlZIZ/1UfmEqAYBU8/5zzOHSzlQSmjiYf4Oc4QPHaWZ46vjtgamlQr6xlbUleWBsux4PAlOtEV0bP2DZbLorzjtpgsaly7Vp5KPCUNWKz1oPTOUP8UlRkoTYLAI8lvTr6XPhKCphiFSOOe+QYEZjacEcLTK3ODwFTvg5mrKqFhws++eqIjvL5ouLH8ZWqXs4oB3ZZ/So88XY1KY2LHf+W5aZCCzWkYHmMkAaeyhp6PvExY1v4LivHEjYAegyPZT7WY+UlK0w7xbiYkGCGCuT7SrL4dg6sIqESEjTkc5ot7CKo8DM0NdAR461uIFm2OAsLMfI4A1aUgV5Pt18MmrHv0C0s1uMqQxlY1e4JUwShgz7bZl6nLxucDGWR8yRlOGVEUsAjYp+8r0LAu+wcagrPH4srG8WNtDQuZel1YIkDovjbnmKLIA7N839TQOjo0wGEZjg0/ZVKXknLu4AZaaQlmOh7rDDG264zWoN5TKhelmoqrtLUAJYEA1zPpOXDAie/5SII0GXDerytB0w+xfvXeZ2MwqQmtXVs1lYRrHIacGPvDL/MkPdPqbQRpvRHbMUgfVL+pNzmXsLMg+F4ZI++fceA5KG8u57Ta373k5Jpvtim0nrkgnY+c2xx8KTZidD3xXXvjqTxO5ljYumw7fG/NTmg28KY3eJrgdqv6DHOjk/lyklJPa7pay4LUm40faVhDDtneVt5QXSz4XD/Wbtu1k+o/aI8ZJ5qnvxkwIBf47IqguwKhjUrpIoazC5yA0ZNtpxt0w4kBUwLAhjImtcElX8WUhRlDWPelqiTGjJgIQNSqFqQ8UabdJU25UKCMgrK0hOqVxriAzcaxWf8sASu2Ph7qXnQ+qZ3Crc+TU3EefZTzkjrwJTk2rbDwGl+0nBDYGppojp97IeHvmiKoNwYykpp2FNdlmdSoUmlzg03V+5yXTsA4Pgh236XsevhI+X5o8ua+zR0TF/W4IfGlDIMZUeQ0mOh/rV4Qr1PkQXPgCk+b/W11HvW2GD6Z+zHyoAcR3lZ4MlGfN58OXPybn6TscdyniXNTn/535QLPwjXsiz243/Cj4qLpZv+9YGpJl9cdiUwddRbz6cvPyFgat8rApSiR5zf5sXpC4LTyIlduF83Et9e+Yk7Un7tszcFptIW2PctMA3pm3e5CY63FUoet+uX62ip3/EZfePCwLINvRMbBLchcVn9GjgNAlMeY2qNjReXmNEQAyxSYBB78QF7oEV4pbnCk8aOJlOJOdSATxxQhVWnZpj507mHTfFExJRriB6eDMWNfpDCUNmC7AVJv1zI6lF+1Jvke4A5jdqxS2j+tKNCbYx88yIzaNHTrMUgOyPk1+Y0PC9eR0pipABTWpxKchPSZOFtqgC2Bkw1+sobYmkYYxm3UUxglg+ba65UU2/yZ0PvxQxFmXd4/GZMNmK0hgBYWWDGAXXRqBa9hJIWbQ2nQG3M2JaVk7KO0TSwUsozsQ3iHwKYWiMowW1K9xpe68BUAo6yfLO08DXqfi9KWgjQajbIsxv5qVN8pb0LML2JfHH+aWOWN21JvnJg6oMIOy9xYKrNn09/cX65xguN1fJfA14a2OGzEOefv9GSdUhlOymdih7TEPiithJZ/dLjXkbOOQDUdI38zAJSCbaxL/3mqjgwNWvMzCuGMmo6UwOpfG1WEJhaQGgHjceR9sWQx1QzXMYQ6rE21kimykPJxWOPlqSR1Zb7uxiWBO4zqlHEDvlgrRg8zkGpvwiKiVB41B/9EQTKRcWv7NQm2wvLKGHNJKDmwNGvP+tTLd8rC0z5fIeAqZxXzSi4z/yjAzl30r+T2hwkjYBoMFQ2MQTiUoom1X8qzlmCAWl4QrInFa4GIsoA01ByTQw4xoBbfLG4b8sCU86Pd9Efsfm5CWiV6ycGlsp6kfE55cZBlYUy+96uxWoWY6aBGhq7olNSxjCly1PAJQQOYrIh5UFbF5p6LANMuUGVY9PKbWl0GnqK8bD+XGuxhmVXhK6vZbm7AoiqZUf22U7d2RgfmIbmFJPP5OZIm1/OZ20rLteZBgj5Z9q65DpMgjA3h35oQQqYprhvj/JtfwWQVi5SJH+tqKPioUS86kZMV/Frr/lccmDqaC8C02KSlHkmBkw1evJ1aT2mtqA9NsaNa+oonzOaezmrpyAAACAASURBVANDYMImE+XAN1GnLVUgOWTYUwbd0i1DC7T2OLiRCk0z2HxiHR0+KLXBW0lgyhisAU+eVKWNOV6+S19WYR74KgP7k8BIM+5xg8F2zGCqNjj+YdUGXaE6QCFjuPz4XQ24cfUfAm62fbw5JQoexeURZYFpWflMKb4UsNUAhTSkWh8aMNUMcBmvp68jeGhGMUEpZIBifHiXd3h7ISCsAcuCYQm4JLl+Kxh7dvQY1JMlNpH6vPmfpj2m5nnTXTGxTpq9wqawJDC1slNGXkNrQ/+8eBScSnrjIKjIfz1p7qYy5tgSTlyxes61XR6Y2nemieSq2Nomu8YqxGu2bGZDnApJPsUQjpvYYjlmbts4x6Qe4msSvwsdVYfWtJVDbU0aXnF58uNNpV0Pt+FOqiww5bqT25xUgf7Y5t+0WS7GPbWmLHCWOk+PgdeBqY9PHDDVMEEO+EUSjQOm35g6pvl/4GLx+ESEfrfCzD2lpnFr0P0dSAwIagtDA6Z8oLGJixmW3HCwhe2DIiOmto0QWLOJTCGAwxdWzmOWyZ5S1CmgZ4GnXCQhgxcCKlKBSbrN90WQlqI/BihIDdDNERmvReIF9RdJ3pKKxNKY6pPzIE/YCyRW8USoMu3i1Po8KZYY4guY1xnU29dj6eyzKYD7feaHK35pIGz/qazrmIHQxntTAKCN/yZj9ufCbYpSfJX8LwC27IHQ59xQSd0a07tlZPAmzzj9ZgGZnuyq6UGpX1M8S81L6n0+LglsynqRb8IbMw+8cLi/luXcanYpBl7sPMuxONni1wQ7PcDbRGCq8S3ES2njZJ1myWMLTHlZJNO2TX7Sr7mV/Yfn1rWTr0WuQ1kon6ZL/MsxHPUheyzXbZHOeHkjTe+mbK9c6/xvec0pt030O78+NDOUfn9herlu0+i2+j3FkyL9rLJCNUt4yuqYumcteC0meiNd+X8yu9vqzd8+Z0f5GUjjtclCHjEr4OjwtOhXKw3Fs+4ImCU8YFJxVFMn3e/gWeATm/KYagqZ0yiPaiS45kftNP54rkBBb8aUOdLGwy5SSlcDqxrgCPepF6PXDGuKlsICpEZk6ZdZFJgaXvseOO710Q2Z+VSOG//moNLK6VhUzpN0S8XGp9f08YcDphqfU8ZcyqMvu/pum4+RlwvTlFutZjYWsmxTzFOnGRhNeUsZ0uRSjt8ZXvO2RkfMaMbAhibTMf7jd1od0bJrA59LhWrcpK0Q/UW+KnGnSkhTbH2FgIG27rS5TwELJ4txj1FIl8mjfWlGrNzwrHlOE+lyVopH6oWyoUw+eJDXZheBqZQ3eeVoUR51z6alr5pF00s+2XYscOKevRgwlTKW1k+2HBsD3gFgqrbNyk1quoDPkUaLxi8Lmqy+lX9bebXYgMtvarxSh3KPqiqrmX0LgcxUnVBOa1n9xcerrXHe5zRzJtkC++55B0wl7bz9Wchj+rtvj0kiaKHh/6p+Vr5dgHLh2b/5wrVK1MYVmPAAhyw1YKq1y5XXTYBpDMSFlGg9EnyM76Dg8F1m0aj6V6xKweNjscBUA4MhA5MyTBWewsgaCfUheRRrv9hGMdA9XqBb382HAAf3jhs+Y3lmvRyXo+1mwJQrE660ygLTkALP14MYnDUAEvA4I5faqejJT2VlSFPMXJ5jwAafKwtMse4fB4UhYBoCkmUUetn17Xiux1jyvrjSlHwpQ1OIf2WB1fcBllI3O13qWk0d5ethouWBqeRRiGdl5y4kHyE+2RhabT1gWyH9hjIiw1C0sBQsl2gNKZ/TEO+tLZV2IPh3hvws2PP1RByY4jvpo/w4MK3IenyC0TIr382P7jF9V2DKwR1OTD4/okqEBFoVqGcbY19PhvS0XJfSntsbi+ycc/2pYQiZ4xFaDyH9nwKmIUBqaZlO9FMejQ5tbWl6isu7Zj/4rU4aMDVjNZssTGCW64fTIeU312G/e+YnP8kJtYDWLsSCUcOqqlkcChmyDCfY56oT/aakQj+BWKUUMK1V6oUbeYu3h5jhaspRCkwIwHoTyBK8tDY9w1dB9lShmo0Pv0Mvp43pnU2mmEdOfKMJzAhANhLPRbkqSV9Zhc8XPn8n9L4t6j7F+bU0iTkyih/rtArAmgVa4ve2QG/ehtBcOF6PBrwmklnTurhLV9KC+wpeOYFoyh7C33HdhsZontXLUUmFEJxnVmZKk51aJBSB5lspys3bCcFWzRDrxjtUVsf3NIUARWjuQ4Y2tM403tBayJIrjHz6IyD5YetGti2Nij7++Kepcae+T/UZkr2Q4TTt8eMvf57Kgueb6AU3x+Y3Pg+a4eJjTiX38DnUeOXmNyC9gSouITkLzZev8zxpLHTMn62yIz7XdnF+5LzYvzF5hMtwkZ8O4Bne+wOeMo+gkwxXRkqrGiJ5wxNbrB23g7ahSlzf8bGgfo2tAV41RdMJCb+PcsU0u+UPgQ2MRXBhnF8FWpljTOp0Tb/wzwjPZDufEE7gdVotALPhWeYdd2wtdSDR4+k/M/d8DFPpEhcJclpykaZrpZBbWqtVBPZ6mAifT/8Z53DiMajYivccFcnx2y70RaF8NlzGhAiQjP7+62M/xlQCRHa9JRfqfLFNxgRMvYljf2vANAUQPSYWalv6LMasUa7ITdvOi8k9elJ5pIxKSPnFjuMLigUM+OHKCYEp/k27ebzJp2I8s6R47MRkxFmPqOV9aIGExqIBGF9JFxOa7LjxubRhQmHyC+/bI3kSMpnVKwj1gKlSGsxeCRqcK5Q1YbxQdVm6kbKQkdaMpnyWL7yyxp7LgAWWoXdDSZn2eT4WByDiR/A+cIhLuSYfUrGVHbffb5jGdwGUmhymQE/qew0IaAq8jJ4oO3bJS3mkbNoJA1MpAxpouMl8hda3bDfU5k2BKdcpZizFckExfqf0URm6fRNXPJHw9CObC0cXX7X61jG0rkKyLw22fX86cyeO5pkKUWSfD+lHNwb/DnNrR+z7N4mh12UtfjPRTe0Vt7lGVuTNfi6+ka9vSVv+tyhgbz/XwJg2N6nPeKyte5Z7MZ3HXepVet5WPQiAw2IIBbbCko8yj2RKR/F1w3mAJ9oaL6xutOvVf8bhAt5WGWAqde7Ey/5iiWefPT91R/mK94YOC9jn/HejQycErHywYzyn+FktW8Py+9JGVimw77VFO0o/YJ/X27Q7VvuO/Dc1oarBYUiIu/I50/3J94+jbRF24qW51Sz3NCMwtd5VfE4Ca0m/pixuZiR9aJRS/EUD5XaFuWywa8YQmHK+FOAKsxLFRDeX/CT7zfmbeUx9mXDGJq9Hqnh7aYnTlZPhpAatXAifg9CitnNQTIbyJQ4NQwxIpDymKfnVQrA5zTIGUipizWNQRr5iY3oXmdXkkhsmqfTL6pcULSn+hmgo278W28jBnrw5JwRMbwJG+ZjKFODmYKHIj3DVCskbfQ275EduDEN8l/Ip5y/Fh+J6iIfKOPexP05XXisdp11GNkPjoGNT7+acCjkx7PNajoG0taE4a2yDb9w5mLbtpwKNMNgqND4uNxogDM2xr1/diZ17vqiz7XeSj9oFEBotIT2gAVPPnuXOG/+qVdxAGFBnbsAs0JVNikx+Up8Tbmce42mBu+RlSq/h9+aZ8PzZ9eueNb3wo3zOC8Qu3t+ZU07aSP73eMor8TisUPn8OwNMrRAVhdoZbQ3UURF0BlylAZExglJxyLjCEPAKAUtzlFBMmuGCGgOlmsHj/OCGOaedZWrKGKaUQHBaiG+Zq5uO8rOOY8C0rMFLPRcqZxJaiJoSMQuPRDH/msanANOcHlUbyTjdYiaflLFcuWCohCiZchOPqU304+1zEvlRl+SNGX/8GORdPaaWBs0wpIwvpz/1rImrKx4hhRR9Yf1Gkg/LgFMN2GnvaetUe/emQCW1XkPGM/Z5iuf+/GgJWjw0pgjc+NrmPJDeV40/ZQ2Y5HdqTKHkIQ6y3wWY8jFwA2nXqwasb0KrDEOKzqtWC44dVWr2McRvR6N+ZuJAogG+NHZcq1n2M/6NNqMmNv4hvS9lw9o1G+PHecb1QV3oVjmeLMQxCLxsjkkImMl+i3MXOlMKQ+aYDSvoOuExlOOT8iX1vZsnA/LkurEya8GpvgZcr5JPefIZZZjK8CtzOhzS1VZu7L+S16YvHZhq8+U+c9eP8vHbDRS3zfxKY0kP/q15TGnNc2CKD2oGWoIpX7E64EoEiYXKgZumMDCGVDMOeZ9sQ6stfCP4ckciPajljz4tD+QC92jPuM0VpXwvpODkGMgrmpFnj7UpdFjfyBeaTSthGaNmmnCKyvcWagtLG4umyHIecGAqLJZ2oYHPk6IHV5PJnPfsKN+2I4Fp1NhkHksbU+sWuSsVZvvSFJ6mNvlzxSx9XwlhjGnImODnMY8FjvemwKooL+n4ophspwxLSD65gZDPaO9IudSUraagU+sjxb+bvp96XsqilnATushCp5Udf1k9kk0pPp8oE63WQYzp4+haEv07uY69Zb4rkywn6eLyz/l+0znw7ZlPK1df1L+sHKLYJ75eYoDM0O97BOU43DoxzMV8BOJXZjR4uTnLQ22vyIGpqaJhrxAvxmx6NATGZ7lk6eFc42OeBIJMfUAXlg/3nJ7r4HsP42EZUj8QAAqcpOXPKsCtAG4Z+aEseb0eqI59OP8KHlVhcELyxceqrWc3/zJUxK5H3y74bdwMmPJ3JWayMczmcxY6KIGpXVQOLISPOclwMs1Hx9JCw9jkpZCykEfh0gjagvwh422BqTVU5jk3e6GsTM3QactDA9buwkpXKksHzcYjavuy4Q18UeJRjP3cRBBl12fiHwjyWXKNBoxSMV4ho5/ToGQ9enyY6TE9fyhg6iviMBoPKRCb/MS/52BOUz5SQVng6ytvM2+hrEs+3zFwk5IzDkxV+Qvo7LKKXfafAoppCJEw3EpMbwxoav19X2AaMpI3HVuZ57X5vQkw0h3OxaQvX79xyjD71aeUq+CUfjBXHrr37bsaCCzDj9AzEcc6vXITYGrXdBlgmtp4FOyN4GUBmNILzhFSC5S74XzQ1qrVOSH6ioCM6WGKnjJajvMgzHsex+sn49gYQw62uG6L3dRoLG18Y8urdWj02VCANB/IIOZjdjq8XBKnNgehPr3PEzGqEnQZuopeSAcE/bkoq6v8ftxbPN5Y0xExQGzWURGYamMKAVNOvzzKpz2JSH7iNFKbLPnpnYGppnBzoy4whQVYs0TykgbohNrN/9T7d8lPjnlFAQ4Bm5sYEUeIP1gfXPkLxcYAIW0cmJKgZhqZ3s80ID/GJ6WQTZxc1HLjUEYp2WfsnFH32W1LfOF6xjYDphIUR/mZ8JiG5EiGZNAGINtxh/qjxLtsOuwzPCs/JF8hwys/Txm2skAv9JxMPpDPxUA2PhtSPHyuNdkI8VPOcwzYG8NoWk8BmRDYLLv+NACozU1QTgILJNV/av4lvyxYCK1H2Z69oMB/XpxChRozZjr/VgN3KWAq71K/KTCNyYc2Z7GhlAEnss2UfKbmQdMPoc2C11am43gYUUxWJIBMAdO8ryw51gcA+imLtgYtfzT9btr0PaZldIV8JqYzQxsO20YZYOq3L227Tn/ZdZvSK1qMKtd3+ZXphXqq8eoBms7UeG886nKMzrMo7YcdjwYurW4i7JFPDE+kKoZ0+c9aCp3H1Osn+zqngQFTSZf9Gzc2Gi2VL16cZPio6BmVizYMKEycX/48Cwmwda5CCoL3wRePfV7uSIvtpGNMubGQY9D65EKj3UWPSCgEeGT7dbor2DCfA1PcXdCEsPMXUla8TFQGTDk9RX6FYnCKnFLnU2wcpCDarHppgN8VmMp4UDc3IlYmD04p7jB53ymPaaoOrDn2d0dblmu2DxsDE5vvlBLk8idnBa88jf2kkp9SfaeAl5T/m7b3fYEpB2bSiHHQETIgEpi4eTJcRY9N7CfFnxQ/NDCgzXeoHQlYzLu+Lk7pTgcm3ZOhGHJFK3gf3RyYus1JEbCQ5qKPY3yWRpQ/G9UzyoaoSEP5+ZeyY/SubVEkedmkXKV5Tz+J42Iux+Y5P4a4MD9ZuT57Ip4nw2VjL3OBgwXB1o5wGooXlDh9GJs3LZ5Z573uIXTgRT9KDs8jS8amI1r/Bh65zrCckiZ7EgzJObO8mjD1rNmA6WxsSBVlvWTSotRf1s5q65+P3YV6SKBrnuLANARGNf3h7HwR2Mt2OKg0PGCYhtmvwlKoVmA6diEYEpwiXaOJmR/bruVH5atXZzPtBTsJ9i734oLKlE2m+Ol5Fn9TFrhhHU9LWEghxY2Hv4PSBCz0WUoorHDKifXoYSDVPmez7vnCDu0YJJ+4EtHH7cfPpoxW6Hv7OcYoSQ+Bdg1sLqwJQy/7SxXwTxn+Iv3+fEtgIpVpTdmyewsvccZogTTWc7VrAb2U+e+Bm6Es3anx+ceuWiy0blgloOSy6q+jVF6taX88HkO9Xge8yWk4NMrWbMp8UMH5bfopZ/hjwCwloz6PMjuQdxuPK0MSMdpoNDJyU69XYTSaAFbraLWaOXA16861LenV6De88Pkr2wkBd02naEfq2s16NiED52o8DusDJyOuN85LDfjbcbo6xuGqESEeaXpcM8xIVeiCDg0k+ga7KDXaUp5QHW1z9bFZI9Rr/rIPzMwzvB0TA+xkTOpkXufUp88e4xRvNnK6Fxsvxk5q9irXJwwUSF2n6Zz0lcdFPvoywmNgpS5x6z9ko4snOr6Oi5WrKmOftSh8CaRCa1eO3DznexArIkg71JYDei5PB+lH3Ga/k3JkvjeyGNKPqf7s/OZj9i5swDKULjkdn7H0WJwRah/pwv9CVYcszdieJ6/ZmrZjtu9z/nh8F0G0uZ748qXLytcMRAqYejEoqdJOiuawMaSaofUWcMB6xbI++fta+3HAa42UH0Mjla4sp4WM5eWgpLKQgqAp8RBAN23JCgQamCleuRnipRFs4dVQ6onm78dxSGGWyvA4MLWBj31DnAKmoTp/bh50/tnOrcd+ku3scKF5xjRQYL/smIzydU97oJmAj95SbL3wN9KGCYvcO4DDFYkZqz/hHGBwEJYa7/cDpkVgEGpPGmuziTDjwHcaDfwdYDKZEkg1wEVncqyP0HjLtHWzNeHiGaVe4IYtrCuLR/2xcdn1ZOc2FiMoZdWXOwvywgl6IcDnjzMsWXLPqU2jpd//zuk7CZxS8xcDphJI0fiyGD6N59SWAkxja8keLZeXTRmD6bce0i/Oc+4DUzl+rg94yzlQKjgGfHqsNr8JMPNHoG+837W9QvJSIsGUj1PywgJTiQE0PpV9pshXu+Fix/A8LyTLoray6cVxViq0QZc/FkRaXRBa5xbocpmwJ8H2HWsvJTDN2wwBU3uUbxG0XFwx4ETvMLuledpsu6HFZg0/7zeksLjRcc/oV4JyRa0tphRdMUDptZfwmMaEUNKVMljm++8HTIvGAz2mPvjQ5pEDU04nB4YSLGkLFdspr1Q1qSkefWt8s5/FCvQbOuLAFNWeUTAG2PCNGslsKDsgI12jLSbfRZBa3mOqcSsFTNETXK9jkWXjNc1vJMuOILnHVM6bGZuQnRuCvJTMS3mRsqeBIf4ZAg8EoDgOnEME4fg7AtNUmIftu7hOXQ/86NvolOJ3+ryYT0MxeNpRvFxP5u+4R9x4/DhN5XaW6GHEd8sA99B6tjo2BhI0+2L0fAye6TzW3mGRUtlLDpTi89PElZzyghBug+h3tQA/03FKcolnm7L3Yzz0vhPJODH7Yr6LhwrE+Cy9yzHvZAiwFsclgDIDfhqYTemH1F3xGl9Dbcr1RGAqIYapGP8Yfdx2Sjq1vzX+uDnWgelUOJkkMJUeW27Dtf4kSJXjk8DUAWIeS2p1H17A4373dDkCU0uMBtZkVjxfmIXnlUSnlGBJj2nM0OhGqZjopLURoiNFn21LN8q47oW3kZV6spMSku2yffvjKQcEJEjkytCnx8Xo5vQoIRl23iUOs4tLU0wSgMVABZerOHCN1/2TvLZ1SkNzkAbJ9r5ts7tsNExMEx4HN5s17yhV6+Nd69xyuYsp1xT9KRnDMSHYxuf4ZRT2aF+OSc5p6ChWGnD8O7iGEsrfvuv0VBjQ6XNgPrUgiwBJttGI3aVu+vVblIY8BUx5eIBbg7xNZlDYx1wn2/FbXluvNs4XXinotRZCugkec11lAbbhU/xFMt6BPrX1LvWSHKeRmxICoTxiNlH+Fz4wdZNpgfcsMEA7JrxymctBsf0wg4xuTMVQltdnBiiZO8gtnzTW++Ahzsw0r/mJYbEtuVni61yXC91jqukHTYcU9ZH0CPvrSaOPt1uk0S+UbzPNQxKp1dH1AV1x4xjT2RL42X7tOpP61+9LnE7MqnSU77fh84sDxyJvi9eplgWmITko2KNMgAu24dnLM0/1WrCpARtdibDrSLUYU2XLwYmzEytBrv2b13nTwI9GU0qt8bFVa++oBRUjYj+yNUhjwDREd0xozTs385iGeOF44LdJn7N5lIZbKwkWAj9cKWhzJ2nTZM4CX/ds3FLKfqzHU+MDtp1KHUOPq/UijsfGu4i38PZ6PZib60CqhTLjlgpYM+gxUBcDBmWAq/Eq1nIvIorAcDiCZrNBAI7Pi5zT0JWtmkxIpZpapxJwWcDkFC3+Vl4erHLH+URgYsFpSA41RV2k2U8esDRawIAhaqk17RsXPaZXM0gS+GjGXeO5lC9trkgNlASmWr9cv4XGb+gvbuwtj0N6JSQ3OkiyIM4BaJqjanYn96x4Kw9v394lHgI4Ib0Sk21p3Pk4Q7/nwCTzkMd447f/hwOmmvdV57kDh0UbWC5sxo4vFIMasi1yLVmPnuSXtDWOZ/56TgHTon3yE2l5Oa6Y/pN0yzWVz7+Idy6+54NTrh3Ns0V9pbXN25XyGgO6eVJ39lDSbik7K+Lp16/O8+QnayAtKMR/MessBv6qFbdjV4/y+VG/sj2zE6srR+2uXH/JW1pDyowzWD6L36WAqQaWNKXD6b8JME21Vfz+3YGpDhbKA1Oaq9TZhiA4pmj5oyEAV1zMKShZlA/ZTwwoSH7bfQuCGQSmeLSHoPTi4gJWV29Bo5na2MQZFjIwMYUvgWxoPEWjUJQmfMZ6Tfv9PiVAISAdDIaF5CA5F/KY2K1B14/UOzcx8KaVuLxrY+c8tfGz+BmCUTzCxx8eS1sWCMXkRjNQth9uZIo8jF+SwPmF9CM/7WdmPMU5DRkSrv+kJzf1t5E509dNQgM0GbSfkf5N5OaF1ocE15zH3jvqlb/ha1QlNzmt2rpL1ckOARfbD/8+Zmft+NBjGgI4unwmsv6THmquv8JtpXSq+173cIZsgabtQ+PnPHW/u/50+ydPLMoD05B+lZhDA352LYay9yU/bRtczjnP/DXvvkH++W258Uk9wem2/aWSnyTQlbVMNfzE+SGtZ67vEJhKxexNIEto0iaWA1PrafOeYx6Xogp13gFN0ZiJN5o3paC0RW0XfcgYkGJMeEy/LzANCVLMGIbGavhQDhnG2uD8NAtDZPYGjvLpvcLRph98fdNxhYAKXyR+mzcDpmVBhyab+BmKB3oFG406HdvjjStnZ2dwenoOt2/fhk63EXo1M+JxYJWaJ9l4il/vMl57Xd7x8TE0Gg1YWVmheFMbT+vLS+ZpyjxqZU6OyzwTZmKRf9wglDFSg8GAAHer1aA5tFUVtHfLrHf5XgwohPRayBBLfYHv2+xYk6GPYSQj0ocokxZoh/gnY8A0eftDxcVqsmk3LyGAhvrspmsgBDA0PY8o2n9eTyZLzUdozjnY14GRPr7QOpZj48+RQRdZ41HlYyyn90g6prmgcfIPircs4WYvXm6Pt2bG4uiRMqGuI++CGZ82Cd4k/0378XJSxTb0o/yQjGo0cBAZ0lVuJP4FNhpekADSfwb1o0+z8WwbQ40eZ58edx+9ZmNt2+8CTI18mh8pt3Ju8itaC2W2shMUC0xDCyw/8sjjWnzBksBUTmAKR/F++SQ6AxEHpjGFgt9xz4gcIwluyR17bBHwdgnsZiV2NKMUUiT82QIPPU9zOWAmDWxY+cdjTCW9tnwS3whwwefAKGTkyxjr0KIpC8z5QtB4GzIMcrwITNGjiF5EjFHEsoLHx6eAIO7+/fvQ7vgxfsX5dUi+LB0h4yQXfFHpu0/4/MSMlxWt0WgMOzvb0Gg0YWvrTh5byGOofPqNB833nhV7CnlVYzT5330/YHp5eQnoCe50OjA/P2/qCWehC0gbxgrb9avJZRkAIXVDyhh5aycr56LNJemSCoJPQyNWF8B5wvHgT6vVysNMQnpQS77gcmTLKHFvaAq83GSjEZt/Gp/QvzHZR7qLujEMjGheM8Y4FeoMtZmnokfNP9jTY4BT8quCLPaS1Zl886e1KdefTRfhsc3yPb/vuIHjc6nHm/LxFwu9S2BqwaZmbzgwtTTKOqwFO5sJiAbOYnPg1q0DYjE+OXshgHykExwjD2UK2axQv+b5cIH7GOaw8mPtYXGdm3FYj6lry/eYhkKxcuAoqhIU58FvTwJTbQyWdpKVwsUEhluVr19dUltGkJQM95lRivST7V74315Wfpal7yv4YlykFhcmDSkHNRJQOiHiOyIB2LKdeBzkAeDNTFxRy9/ze+xFbIelgdcslQIoDZ00cvi9PFLk47aL3Larg41i8hef+EKMqNA+M7YjxetTC8o/v5PZuEsdDcQpb8iaEKb4jwsrtAC5gbfzUlT4xaMJn0/+sZ3sS2btS5AynWA8GrZhasDhUf729h6cnBzB0/ffg3a7k8uPNj+zWTy5QQN+KeMs58iNKRsrO+WYTgx/zLjcdDnDNoFZtQb9wRC2t3dhaWkB1tdXqYzNdDyEerWVj4/8HWKDam8+8S9iMAka5lE3v1yeuZxHdD/dTGZLjuBz9UxeLd9m0ADL45y2qgMfg6sanJ+fwtx8BxYW2nSFIhmUjBeTFaQw0QAAIABJREFUoUliQ35MKZnIVKkwShNgSnV+He9sXGo+R0wvSNmkfoTHTsq01BEFXtCtHFn4Qc1UFzg8PIbrqz5sbd2FGtsXFbOo+XwX17bpW/eouaShm22EpeyiHIXGiJ9f9Kcw7PdgdXUBZhNzFz1ufil7GGtcM4dXoe2Y4OTfxcsJxcoNhvSS1MdlAEmIdtmH9lzsXVd4X9fFuC6lTeNsk1UF5E1HPnAsHuXzhEk5HRyIWrkv6u90qJO0iU42cR0z4Mw2GYYW63SRXklnM+R6tGOwdGIokANpJknUxF7P6PQMb7bUxp3behvXlwEwY5uNR1Pad9k3/s3LORV5F74Yxs45VmXh8mn7td/bm7e4jPB+JPAuynoRWONlA/Y5DAW1MmTHYnme63CbAMUYmQSmvIAw3bLDrZtyHaTM4pdHxaZvcXScERRagDGF5Fz1wrOS8SulzCww1XQcvjsOAAv7vAZMrcDFFDI38FxY5DspRYWhDgWwwDJlk+/nhaeNp1cq3Ypd7OLITQMdIR7i55IOR3MamHLFxBeQ+dzdQuEp3FxO/c1WATwo7h+jfIzBnozRq46lhVAJoIuwCru7BxkwfQydTku9OcrSqcWgcV7Yhc/71PgYMmA++TzBw04mKlOtReNpqtXM8XBvMIY327uwuDQP62srUK9myS/ZxSY0HrUdd0GGiX+0xzhGgWtxifYzo+B12pwcGiBp10iNiv4bryfOSaVqQCX9sKogll+9ixmcX5zC/HwXFhY6dLRFsfDsql3aHE7xiNcAUzt36M3i5ZLkOkW6MBRI8yBqHi0+75YHyZup0IjZO8KzCw8ODt7C1WUP7t69C+0Ojt8tXGfs7Ib73ashmLbSoUP+uISQBICpfefgCD3a17C+cQsaVeSnuUWQ/h+nKVJTOS45uYZWHyts5so15j0V0ku6HgqtQZ+/ZW1gTr9yZbWn48CXD0lFCphy4JYqzcTbdjQYefDb4eENN5MvswadPdGTozjwNEDQp01XiNpGxF5wYdaCAaZWP2jAVAI3uvI72xxYGpCedJkp31NfBIT+TOZAmNFn6DTPybHZvyeMN1ofXOfl4/b0jX+CbjpjYJidCHFbZ3W4Ny/sDwKmhtnO80Z/ZwqBXwnK55cEDR/LBp4DDXFTjNu1cBJ0YKot3RSwVAFPRJnK5zkYswuIAz1Z5yukv6SS0sAib98T8IA31hmZmNYU81ayTqjt33qOCnywXjY0EgFAogm8HWPZuUwZPptVL/lr27eKKQzcbEykPwgnr7pizPkzQfBjCt3TNM0qsLv7NgOmj6DdRmCqH9cjjSEFFJIXyVM8vpXKxcmWXx5HO5ZDYBX7Md4pgOFoBm92d2BhYQHWlhehVgXyxvF9mfPOWGVnYp4NqHaflT3qlaDVeUJMW4bnrvYoglgT82vmgoxGdiWgr5jdmri64sB0njzBHtAlYGmALuoqjEW1ypgAK7+TUMROYTujrOyU5bFc19ieptBTeiRvL/uFdEEGyhGYXl5ewd0796Azx+LL8mMxbizsvOgyKg2apCu1Pvnzmq62wEdbv/jZ3uEpXF1dwZ3NDYoBpupMeSkv/KMov7H1JunXwIamt1J2psgXxSAL3asB9hjAuCkNRJNywYc35sBRaa6nRR3X+N3wvqfRrVEnY0V+s6o9qm2K6yfNBkpg6vrUvONmXdsf82zRyxfmvYlJfldgqpeTKnfphB17AewKeyPBIx+rvml2PC8DTPl64fPr0yXCPOzGPzvx4jqQ61+vPbbIKt+8vsipzA0eQykaMM2VjAJMi3ehuxhG128cmMoFrSkXFZDSSokDDalgNGBqF61lYBnDkgKmmgLHdyRwKY4rrpilQZTvpwyPZiBdXJavVAwf/DTg4DwwgxozXtzwabRWsqNQ7nnk8hAqJyKBpwFPTiGE+FTgxwyP8m3pHHLhwPa29Zg+gk6nTa+E+GwzqYuGTeN8eIcr+8iBs+pydF5iybfCfGH4RgUrDkxhe2ePgOmttQUDB6YTmLEgbBk/RCOwHq2Zq6/IRxaKcZS6QAMbtD5mJgmLlO+0AlXuPUV3L9tQF09ipnBxOYGLi3PjMZ3vGq9ohogxXtjG0OMx04RiTxFImtu9ZEZqcQ5RNsxNUpb+vD5m5j3WZtkHDqEjdmfs8zYyug8PjwiY3rm9Ba2O1aXo0rcg1V0zzA2TJqNSt/JNT0aBLqjZp1xX6A/qoTS2n8O3mEh4Anfv3qbya+QiyWTarlku+7aPsnpNypU0rCH9JdsP8UnSo8mIvx58T1hcN/phZpKmMkC2mLDkejTv+0cWU+VYxAEQ6aHQk58kmOR0xuYjtFaK7zsv7DjXfxKUWt7hkY/8TsbKSp5wShwwJS8+90jOqjBldUK1eZYxnEVgVwTTHPDJUD8JQjk9sm0zD/5Y5fv2KD8GfsNg1I3YPFPkq4bdtDVDdHE7KoEpL/lEioHjIhFjaj2mXHC+DzCVgFQKKhd4dVEqoDS0eHMFrNz97pRzcVdcBiRbOssojphiIrufOEoro6xidBQUrjU4ofPfSPkerZ+UQnfB24EjrQwgSGCpKQHDL3ls43tMU/QU5lcAUwRHOzsHcHz8Fp6+/4gAjz2+5ove/o5Z7rHFaccRUt5aHUzLC/IoRup44nPj8dBbRnKNVTCGtlKB/mACL169hKWlJbh7ZwMqlSmMRwOo1Zv0Po0nY22+PtDbmnm0pMFxnaaSL8xGR3sf+7GlrCw/63R0bzwYpoSX844WNk3VGVxeTgAToHCe5uc6MJ2OAcMB8AfDNGp1PD6u0Y6Abr7KLhuwcWXVerHqgu3f0oD/hsCUjCEuAKHCCZOv9RBY4Ds0NtS/syq8fXtMwHRz4w60u3bdZKCUPGSO57mnPwAvQ+vBhmGkZBc9oik9F1qTSNKbbVxLR3D//hasLC+a+N+pCw8JrXMrM6nbu3SPVbnjc83+aDpGym9Mp0sAoK1/2UdoDsroWw0EROkTGd4+KCkCU+vR5uPS7LiR4SLfU0fanBdu3RVr/RolUtQ1psC8BExKXGTA7vEcCLcWs81FJMY0xXfHizgwlcBT46G0O7m+LgFMrcdUyqXsx5cD3flnnhFVDZjjRNo4D+TTQQlLTLTAlB5iMVp5IzwhhgFTEjTmMbUTwYGpEcbiriwWY6oJdQpMUN/yWs38b3/i5WLOY5OVRVNWQcjFE1JeAdugJgc4cHzzow6Nh6G+PUAgFqevTLRgQDQgfjmOUD8hnqSSn6zHVANunD5NSZvv48lPkleFBZklnxg6DTDY2dnPgOl7GTD142R9vulK0M2v4RiPu3RKrRj87t4zgKVe85OLpGJITY+N57u66sGLl68JmN7b2sw8KVMYKzGmnAauBJ2R5TT5XndpoCy/w/OXJSuRgpuCBabk0aST3nqeVe9ocZU8etcTuLw6h7m5Oeh223SUX60asInJTsPxiEpkmQ+yK2cpBhXXHeo4TI/z1yAHpo0s+4h/xteABpy4IZG8LBo0d+JEqjQDphcXl7C+vg5z8zb7KTO+ebIiPkwv5OSom4dEjHXqAgM+VmlonDwUN/j22e03B/D27QE8eHgfVlaWaI5xbmu1m2/oNN0TAnWa3GkyaGUqpteKcxYubyjbC8l/DHRqujBFX1lwe1OPaSq5U8qAHG9q4yPHZYAsB8hWvmVsc7b5zIBpCGCn+eLsXsH7nHlM5Vz5bXL97582WiCnzacGDLVNjdWnoedTYVWjLNQrBExjAFXODQfbvL3YnHN7UACmFpRa8GAYlXki2BEdT35KAVPH7Jsd5YeUQwjYFAGpBMJxj42Wlc/74kBbU+w2y1dTDCngZJUUPqcJmPm8CExTikmCrZTSovGKhyxfjJ3TQal5Jc5fzThx/kovl6RVA0G8zUoWBJmSG81oenKueFrN/ODxzZSOfPHoF+s47GzvwfHJW3j69D3odrtEjmZg8DNzFBOeAemY9hOIAOp1eyRl2sA2vfmXR/nMa4Btu6MuR4MHrOpV8hwORiPY2z2gkkrLK4swm45o3quVpgN+LFHOrQXjCbEy7OJGjRcxBLzsWDjfdAVvxo+eUzSCdYoJnWTZqlOYjrGMUi27VlXc7lOpwHCIR/mXdEyMiWoTbKOOYBYTmyZQzQAQev5M2NIUxsM+qZVmpwmoty2/kD5za1QW24FPj7Mra+0RHyVR6V56baxIj6933TxzOScaskV69PaExnTr1gbML5iqCfanIIeRGENavcpd5XwuQ8AjtE4lHXL9Sx16sH8Mh4eHcP/BFlWEmExQ7jApz088i63v8OrCb/TsOscnt7HW9GoIbMf7jMxH9hU33HJsNxlrCthxG5SimWRMxF/64y8W95f9a2s49JlJfow7XiTNZi1y4G/Bnn6Un60u72IKWdRe68PJLd/Y+aEVuEnkR/kar+3NT0bfidMhtCvgn8j4ANoP+4jNdQiYpviLB05l+gwBVOdYKnql7TvWK87DEgp2TDvKt8DUNyJmSmvsZqdY8lOuXLN5dG25ODAnAOWTnzRl7ik3IY8cbBhh0JNeLC0yxlQqUgtMNeBB7YvjzdDuwCr70CLgwNQ3bL7HL6S0QgqirJLjXCIDnN07jUupCI45TXq8TohfRSWlXF3DmCQ9TrJdDZhyBWGrRBSVv+lkqpVI84xHlthTMZ6c2bQOOzs7xmP69AnMz8+RcsXv7H9Ioz0KdkpQN5A8uU5rZzQa5MCIGzO73mBq+G/Hh1co5rKmxED5tGFVxCmglwQ9VCdnF1TvEzPyr67PKMZ0PDJxVTQPrFSTHR+V0Mq+x9Iq9vpWPDK3cZoaOLVjidURNc8YY2j4MMmA6RSGo745zocq1fdEr6ftG+XV/t5tLsDl1QW059o0tslsDI1Gi2iejKcwnFZg2L+mkIdGtQqT0QBOj48otnV5YRGq9aYXOoD9ILDF/4gn9QaBKPwc27R8sXPA1RM+b9/N6W24+ZI6whjhDPhmugYrc2IdXQtMu3POsEnQp4FEaRBsHUFNf5gwgHS5KE3HaO1pnx1mwPTegy1YXJwnYGrBvylF5J/IlNVnmq3Rda+/fuQz/1rAVJsbaXs4LRq4M/bNAacUb2JzkusW5cpK149+7OzWt6OYJ2yG6EqFmZB+ZptbR4eLMYVCjKcPnr0Y+bxqiF9/WfKRz42fA1G8iz4UY+rmkhe0x821BUjZuspOfKQ8SF0vv5dyGQKONsws1H4q+UmGWsh+0IJaPe3z0eECabPzMCmKz2ceaSbwlefb5uYnCwDkgGVBdbl4uNBJUMi/Kw7ItKQZLT5Ak3gSB5exBeyqjcidmfVUlD+K1uktKu6YopaGgbcplWJowXCeaQWi/XZEGa2MlzmNLJlJ47OktwAM2dyY7wQ/mJdNnSdRO1Uq2jpUYDQZQ73ZIO8fCjLeeIMnlNOxycrutLAIufGqGeMOUG1UYYwF8ccVwHwW9JzhD4IIm4E9HA6hXqnD9fU1ZQSjUTQ3HjWo8Dr+XA/G0B9cU/Z97/qSriNtVGt0+0673QbccdYbVegPBqa0EJis7kkF67dNoQ3z1B+2a40u8ghpHZMRNtnlUJnQ/fRz3QUqnI7Hz+gtXVpYo/aOjo6oPBDeYoTXoaJ3Cccy6PWp33oGto6OToguBHHYZ2/QN+unViXa8bvKdAL1SpXK8/SQL5UKnJycGE/pbAbnp2c0j0sLC3DR6xP9eBSO2dNY2gdBFdKPdN6+tQrPv3sFM6hDf9iDhcU54n//ug/1WhsaTayROoDRdAILC3NEA9ZH7ba7MBz0YHFtHRbn52F3e4dowz7wiBrbv+73oFmvUULWxdUF8QRv28Jxvz04glazA4vU5gBWV9bhqncJg+E17B3swu3Nu9BsduDt27f0/MbGBo0L+yfwXa/THHY7LYDRFFr1Oqwuz8HuzrdQqeLcAdy+fReuhzXKzJ+M+9DIM/gBagREa3A+qgLK0frKMgatwvnZCSzMzUOtbvjdanbhqncNS4srNG8UM1udEp24AZhW2tBoz0Or04ajtwewPG9oGwzH0F1cIeCLIQv4GSWBTaYE0nFOmvU6zC8v0PxiFYWl+QXo94ckk7VGE+q1JrSadfISNxo1kgUqyg816F/3oIsxt6MeVGk+Xb1BXDcmvAEFc0yhDHhaQEA5KxloS+dUsfQNbWJxM2biPoy308T2mcspmsQj69m2egDHsH9wAuenp3Dv/l2Y67TNZqZeg8FoCM1GEybjYQZOMbnL2QFjF5xX3oJ4u0mym4Qqev5pzWelwDDuejSiPqoVNIwGyPAyYfZ3u7HieitkxzTdrX3G7WtIt8bsmWyTAxi7sUmBaT4GnuBH9TVZB5w+P4nOpyKUjpA6Rg6NxbP/6kkWkwPmGLIy4Kp7oN7LSs0Jz6BJZPKTTUPAnfNYelslr2Xd4txeytOugt10mwxOR6icnsRWduyWd/bvKsU7sQ0MK+WEn/M6qXY+vPGK93mCkmnYeYGl7Tb9KhUIWKm+PHlWCAMBU75TlwNGYFoGGLpn3NFUbGHa72K7PPquEDsqD53jKgEVp/n5wwBTbMmnWQd+N1VUqeclICzLW02RepuBwJWvfMGFNhhWbvw+0h4WSXtIBvDzZhWBKYawZ0fYlSoMekPAkjnNRpsKcJ+fn0O71QK8IKDXu6Li6WgI0bjNxmjBEAiOyLgj8EGDMxyOoVFvwbDfB3Of+jivY4nKwFxh2YHxdEaZ97iAEbgh2IDJlAw80rB55y70+z0CdrdurcNkWqVkm/7gEpaW5qEKTTg9PSXQhaDq22+/gU6zRUAJf/AGqU63CZXqBM7PLqFeb0K3Ow/9/iWMJ0NYXlyhm37wGtRbt24R7QhwCIzUakQn0rS4sEyfYV8ItNHgDPp96M7NwfziAvV1cX1FoGxteQkuLy7g7OQUPvzxT2Ew6MHZ5QUsZ8kntcoMOq1mBiQa1Pfq6iqBFeQ1toHtI+jb396Gpx98CN25BTi7OIe5ebyNqAKD3gj29w4JUG/dvwer67cI7FH2+2gA3XaHlvazFy+gd3kF77//PqytLsPBwQGBYALyCK6HY+LdiDYNI1hcXKQs+NPjE+JVo2Fifs9OL+DBw3tQb6LXtkIADWY1koPd3V3iEfILx9Fpm/nEOVta7kK/N4DR9RAqMIE7m2twdHxAHsn5uUUYVZswGQ6g025Ct9WkuUB5rzVb1OZgYjwGo/4AZtMxdFttaLebcHGOG4s6dLrzMBhNAGN4FxeXCCChh7bdwiSuCYynE7jqjaDR6cIMZRQmUK/XoFKrw6xSh2qjQ5cMWLBnHQXDYT8DsD3aZOAcjYeGP525eQKS4xnA4vIC8QCTunD+MK4WgSIC3PnOHIyGPZpLlOellUUC69hXqzNHctRtm+Q36+1FD7IFyQRqKngb1Yjid21NZfwbvdLS0KF84nf4HsoxtrO785aSn+7e2aR4bVuuC/nSaDXR+lAzOOfmPxNrbKopmJtjkF6pQ3BOrLfNJMkZ0IyA1AIumkdWgNyCWfqcKj64n+8LSKW940Ba8on3G7OPfBy8fXxHa1/rxz5LFtLsOnKvnmmfx0jGrZQL40lZM/17zuM4vx0mKeYQ+OFOFMnCCtqbdv0KIql+NWAaGqG9K14CVor2zhAz8Vw0wPswc2GeSNV5lu/xOebz5z3Hwnt40Xveb94/g1v5Z5x6US5PzhsH8rkslwGm3+6YclF8AfDfZZZ9bKEYpsSPnj1QJArvysVFjAoU47c0a1mXfM5recyMDkxTMZKh3acE4iFBDfE1tXQ1RVumDzmXMWBKz3rldlwPhYXFy2Rkj+my4IdplFHoXCassrXjqOFRDh6xYhJTHQuhA7zdP4JPPvkddDtzcD7owdXFBSzOY/3NFbjuXRF1mMQzHI9he3sbNjc3yauJxnx/fx+Wl1dhOBgbT9faCgEmAlzdFhloBIhovOfnFwFL86yuLufGDN/B4w+UO7ynfL7ThVa7SWB0d2cPuvPLsLFxG6azIdy9u2lAQdV41dDzh8ALr/3EWE4EXNPRGBpN9IbN4Poar5qsQruFYGRMbaDhtDLebLYN4O6PiB4EWefXPVhZWjBAbjSGs/MT+M0nvyUA8O/+3b+j8eDv6H1E4GCNLtK7srICb/YOKfaSAHtlCh2sJYmePPRSI+gY4NF3ncIVjBGzu2wDSKbjEbTa80T3cIxZ/NmVn7UmDPsT6PUHUGs2yOOMPyurS3BxemYy/tGzBnXyqrbqDfoMNxBI49xcF45Pj2G+iwkxGCs7ovnEzQKGmSBdyI9aA3VXDTCEAccBNTzmRyDZhUajQ+P/3e9+R/N+7949+ODJ09yLh/2PoUde7vEA41Un0GhWyCs9m9Zgbn4Jrgc94gl5Tacjmg+URVToCKKmkz7FGaPXdn9/D2bjKdy+vUFjQ8/ctFKHRqsNF+dXsLd3YGp23t6A+fk2tBp1GA7PoN6ag9FkClcX5/D86y/g0cMHML+wCIMJkNeZ+DwbE12Y/IXzgAC5XsdAhkx2WwgMZyRfC/NLsHrrFpyfX8KoMiE5wR/8G72sS4uL0L+6po0JbjIQYKNczS904eryClpdBPx4ajCCcc8A1yp6YOt1+pyAKSaQVSvQ6rZoc9Vsme/II1tBeTYhBgtLBuziZgPXFPINAagJAQE4Ob6A09NjWFtdoVMAlwVolAwCf+qfGcjpDCP7jSzXZzj37tIF/MyEcRh9PxoDNNFrnCV5VLAQbuamwOtdceNr59ICZtdGuN5kSn+ndPVNgCNvS+pTHren2QxNRxfBg41ldDdiWPqcx604Iq6r35UfobHF7AYHy7jR8x0npkX7mbVGdjzm21SlED1h0ILa2FgLHkVrK7N/c3DHQKptTwOZGjDlvOGhYNr8m2dF8qF3C5UZK9+g0PrI6MN/ba1z+zmPjkSdKX84fa4dUc8WKxpQsLDuyKp8t2uuJOU/SGQOFti3aVBajEeMAbNQe7Z/+l4IHhc6zkBJv/s77jFNCen3BaacXs5XKYxyXPZ72T+fdK09bdHEwKm8+SM2J5LfIWDKP9cSYLjQc1CqyUo9K5NDnpYaxvMhagL47NNv6Dj42+1taLcaBGx619ewv4vXai7B0/cfk8EZzvAov0YxicvLy5lBxwABPN5DjwlmAFdgMOyRYbXGE8tCoTGjJDDa4U5gOBoRCOoP8dizRsfn9dmIvsN3X7zcpqNbfAaTbc4uT+kYFseFQGU0NnGXg8GIju3RgNdrkPVdgfkOHvujtxe9OwhYscA7AlbjAR3Sve7Gk4NH9tjn+p070Lu6gjevXsDa2gqBDgQBhwdH1NfWnXvw6s1L8rbOL86RlxNDAqqNOnzzzTdwcd6Dj376YyrVcXGJXtlVKgJ1fHhA13iiV9l4G+uwsLAIJyenBJDWVtcJjH/yz7+Bu3fvwfrGJrx4+RyGo2t48uQJHSNfXvbh7NyEErTaDXj27EvyxKJ37f7WPTqyf71/AJ9/+il8+IMfwHy3Q15iPPJHIHtxdQnT8ZQ8Z8Q38szNEzBFD2Sr0SRP4/b2Dl2n+v77T2A4uoKzsxPi8e1N9KCaGNF61QBpnAfk5xg3GJMJtOcQdFfh8uzShCwszhlvGSW91QGqCNbbNI+TIXrdjXcRx4SyMhpcGkNXqRoPY3c+m++s7FGjDZ32HEClTh52pAHLIs21W7ShmY1OCZw326Ye7njQg9XlRegPh3RVLMb4j0ZDkhfcINQbWdJWFq+KgBk96HTsPAPY29sHumZ4ZpK0BjPjbUV+9C575KXe3XlDgOzevS2YVuv0Pj6LG6dXr17A4tIcec/xZ3B1nZ+g45owGzKTfEYArmE8lghszUnEEJ48eZ+AOnrLV9aWiV8IgMcj8878/EIei4sn/uixb9RrsLwwTxtI5Gs1C13odBdpzdcxlhdLe9nQFzSm1RnUsitzrW7CeTFH8SbsB+cmB672OlrM+s+OKN01tMZOmFAeA/5xruwFCZq+DulsaYukzg7ZrbK6O2zr/BZCwFEDpjnoEh5TC0wNzRqFf5jPNDATbpkDLQ5s+BE/rgE8AzHfc4DEbav93Ae3ftKRP/e6tzW30wLU5X1lv1iAbAEsDyHRZEyrQ6sDPwcweTt+jKjvDdfKa0kaeF94asm/pyI14gISy2t98+PXgY1uPl7s+MCUAwWz8IrS6AMSufsol6yTDzDzsIZAlnblZxmA7JTG9wOmfCJ0kB0/urbKoSyIlIvRXsEYUmY8OUifaF7uohgory1MqXC1RRtWyvGC2lLwtXJQtm0CdJSeNDOxMBVz/WSnVYMvP38BB/tvodXtQgu9m90ufPHpZ3B2egwffPABeUmwFNBpf0Qeo+vrKzJkaITxnvH19Q0yQpXZmMBGd65N36EnCoHteDQlb+lKdgx+en5GAPWqP4Dvvn0J7z1+nwzY3puvydPz6NEjGI1mcHh4BpeX1/DRRz+G33/6L7C6vkrH9vgsAi2MNdzd3YdXL7fhJx//DG6vL8L5+TGdDKAXdTKYEngcjQd0TI3JTWjs0VOIwBi9hHiEvbu/b2JGuwiE0Xk1gSfvPaSSR3iM/er1LuzuH8Cf/8mfUNbzZDqgdkaTIQGl5bVViqP95T/8Ev74jz8m0H5yfgIbt1ah2WzA4cEeNOsNaHY6dKyNc4F3syPgwHABBDF4Lebu7qEJe2i2ycu7vDJP8bqHByewsLACUOvC8+dfw9Mn78EME49qNTg83KcjWBzvqFaFZ19+CR88fQpLC3NwcX5KSTDohRxPx+TRX1xagsteH87PzwgQIy/PTk4IMNbaC8RLTEh79N4DqFUxHncfOp05uLf1CE7OzuD169cw1+lCt9sh7zkCju3XLwm4PHnvMXmqd3b3oNe/hr/8q78gYIsev25nHq6uL0guMAwDf7a3X9NxebfTphCBTqsLC4uLsH9wBM+efwsfffSRAb8Xl9TO29MLuHvvPvT7YzpeRz73rkyM8MvlzEhWAAAgAElEQVQX30J1eg237z6EuYVl+M2v/xkev3cflhbmKa660mjC0lyHgOn1dY/eRc8p0oP8x5/rXo/kgQxepUpg8L0H7+UJWd0FHEMfhn0E5XU4PzmFi/MTqFcmcPf2bbieAKysrFEoAG7QMBYVvRhHRweweXsdxkPjkcrjLjFumyoPGGOPXn0Ef7hZGQ3HsLuLlzTM09pCmUWwbjcD5vSgThsa/IzA8OIyyWzv+pzA/6jfJ08+gmvyzGYx2+gZo1CBqol/RbCL67bZWaL37KYSTyFoDBnIrE4ntFGj8IQWetTNBoUqM7DLEWyynE3MsEf5vmGPl4HSgBTyTgOmIX0u24gZ77AONq3IvjXg49OBpdHMj7MLKe+ic3IXadc44n+mjS82ZvOdA6BTLOOXmThnp/QSTcXLPvyKQTEnkOPJzYBpzkc2bLNu/MRGKQ+O/36MKHfqhOaYPyOfT20uJO9NJRr3g97T1CYiB99ZdRK/TT1ZWspmxQJTCUjtgxKYSlBYrGPpA7UkcMqAb8ibyO+yL/ZdJikqBUzTi0c+EeIVf05TRtp7UhDkGO0tNaHFqm0ctL5D76eAKadZo7XYrn+UnyomZYG7xmNSrFlCE57lYewgeo5qlRr8yye/hX/6p1/D6XkPnjx+RCBlZXGRyjghsFtfX4O3J8dw3psQCGi1mnDnzh06Sv3iiy9gdXUN7tzZgkHvnBJ6EDyi55OM/vxSlhwzoePdlTUEtpcwGOOR5AL87vefQa/Xh8XlVbi71oXDt/vk/VtcvAVHb8/hyy+fkXF8/4PHZBTxGPni+oKO7hHwLC2vwpvXuxTT9ei9OzCe9CkrvNPuQLXSIM8cehg7nSYMepPckF73DLgcjk0yFY6lOz8Pj997AN12Hc5OjqHT6cJ0VoX9ozP4x//0T/Czn/wR3Lu/BQvzbToyxfFh7O3a6iacX13C8f4htLsdOubG+Fzk+dLiPPSurunZ7oLxnPX6VwTw0aAjCMR1jeBxe+eIAPJ7Dx/C/ft34OWL5zAYDWBpcQ2Oj89haeMe/OLv/j949OAuNBtVuLOxTu+hxxPn6eTKHBV3Gg1YXlwErLKAnjHkFfL85OwI1tc34XrQh6vLa9i6h0lNTfLoItAYTppwePgWetcDWFzowuMnD+Dy8jzbjAxp84JAGmlHkHlrZRU2N423F8HH+ck59HsjOL9EsDgPP/roB7D95gVthHCu8efy6goePHhAv+NcbqyvQ7fdgu2d19BozMFgNIadvbews7sPT58+hYuzc4rNnOu2oTm3CN35BfLo4oZka2sLOs0GPLi/BTs723C8/wYa7QU4PjUA+E9/9lNYXOjAqzevYWV9A2qzMW2qML4WZfby+orCTtCjiTJweHxClSEq1TptpF6/2oaPP/6YLhFA/t7aWIPdnUNoNnCOH8Dzr7+B1eV5GA4xhrYNp9dD2qCgnOI8vH79kmRlYXEeGg309LdyjyUdqVcxdcr8S7/XjBd1aWmFktHwdwS5CBbX1tZgNDRJcngRAq515MGzZ89IBjY3bsNl75oS3EaDPoyGfVqLq2t4sjEwN8EM0YibxEEMncEEK9OvAbbteYw5tt7RGcknhhWgHFMcaxbLisAZ41atMcfxoozNLS1SOwiGbciDjYOlZLOEJS/rJAnp5NCmP2SVNHqs7Synn31g4QMCA0wtoMX2fPt9c1t5UyAkAZoE1xaY5oCrAPxFsg95TGUtaW6Vwo4lHYC5dzXgL4/yJTDNQVvGSgmGCwCNVaWQIJMDU0mr7UfHJMUbEDXAi+/KjRk+xzlWVcrR8bZ4GICjxYTemOeK/CdMgMA0BrQ48NGBYdFjypmhexnZE9ld2yGRD10Z6oBzHJy6eJRQjGl8sYV2nWUVUooXIWBo39OAqd93IEYjWJczfB4TAv6a8gwrVJ8ePEKVysYuKPt5iJfWuOBRXu7lqFQAHSKnx5d0FP16/wo+//T3cGdzkwAHHqFjRvTvP/sM3my/gv/hv/+fyegeHR3S1ZS40DDGEz03aBw3bq0QYEPjiV5W4zUdZgkeDRhNR/QOxu4dn5zA/fv3yRP08vUbMrwP7qwSUCDwdj2BtdXbsHfwFn71q1/BxuYqfPRHH5Kn7rqPsa9TODm/II/lYDihY/ur/gUsLSCYRO8tRq5gXOeAEmg6XQSpQDTh+DtzXajUawRIVjC+9PycjtGxWkC9Oobjo7dUh3BuYRXac8vwf/z7v4HqpA8ff/xTgOkQbq2tEABHYIlZ9Ai8Xr55CW/evIGHjx6ZcIHBgPiFiWTXl1ewsLQMFxdnpETQU4igD71gGCuKXqqF5Q2qDHB1cUaJT5hMY2Iiq1Ctt+H2vffh//o//3d48t4DaDYq0GrU6AgeqyzcWtuAy/EMfvPJr2GhOwfz7Q6MBkPymNqYxN7gmkDDeDYFBOaLS/Mw7Pdg+/UrAvMPH38IZyfn5NX9wQ+fwmw2gvPTI/Is4zwfvT2jucO5QhCFbeHVpCZDHr16bYpzfPVmGzqdBrTaGPfZp2S6dqMLwykeUQMsrazQuPE/9CpjuANm+Z9fXEGnuwCTSpXkBttHD+DK0hxUZ1PYxutDr3oEtPA4+/Hjx3BxdgathgkP6TSbsLC0Cl8++87EYrYasLw0R971lfVbgEEnmKS1uLhAnsjzy0viO3qbkU70YM8vLtFtUN+9eEXx07c3Nkn2h70+dBcXoNnG+M4u7O4cwIsX38Ff/vwvoF4fw2wyoHJZWJcXNwoof8j3+w/uQAsrTfSvKckrBz6Ud2RBIPqtatDHBMNZhfj5/JvvCFQir3EdooezUZ+jGFRcQw8fPqLTBPJKTismiQ5jWfC0oN2C6ysT542F9nEDhv02arhWEQRTtASVryIgOjGJIXgzGVWf6F/RBgllAjew9jj+wZ17MDc/R7zFUBDccODv+CzSfHF9QoAUNx5IN8o53QBm69UGzMNN9b8GTG8CPrVn7aZe6mL+uQZk5Wfub+cxdbo57TE1+tynMAVIJQDTAZRs09oudiTNEr0MHT4w1ebJ95z6R/0SVxTBoM8PyUuZ/JTzUZT2Clnh4nxJUG0o5LghB7ssLtR+ZsyvKKGldB4CpnhUL2+p1YCpfN/+jXkLhl5e4otn6xf5nwNTIp0CxkWQLDvKD3srywNTDkjs7zbpT05I3t+keOVdEuwyeXYxMqGs/HiWv9zRBOlkffJnpMc4tgnQlA8Hpv64zdN4xMUXk2xf7qRCylDOjVygWs05+Zm2A7LAVC4mTkcI5BIwnQC02kBljcxzU5iOMO6vSR603z87hE8/NckteASK8Yl37t2hbP1/+Id/gOoYyIOExs4e1eMx6NdfP6fjx1urSyT7ZITzOpyY7d4kj2Sjg0fnWALKZDNjP7e37pFRPTx4C3uvXsDW1h2jEGcNuLWxRcfYCOA+/ey38PEf/RBWbi1Dt9uiDOmLiyvY2UNvXxfOzi/hu1cv4SHeerOEx9dzVLD9+PCYAFa704B2s0PGtNGq03Eyem0RqDx5+pQM7H/6+3+EH374lN6/vDiBSrVJoLQ3rMB//MU/Qm18Cf/2T/8Uri5OKLO8VsX73WvkMe0NhvBy+xV8+fWzDHAbzxaCUirzU2/AXBsTVaZUCxSTizARDH8wFhCB6tvzHjx/9jVs3b0NdzfW4OBwmz6HSgOu+xNYWt+C//gf/h948nCLyiQtzHVhrtOBk7Nzc7Tamofrqys4eXsElYkpS4XZ5ThHOL6Ts1OTZESH+jNYWVkmjx5msGPIwTLFul5TMhuC5WH/Avb239B1nfVqA7Z3Dmluqd3RgIAjetMxSe7ly5fQ7nRgffMuxcMenx7BrdUVKl/Ubc9Bo9qGi+EVgdHbd7YozAN5j2Nt1qpwsL9rbo5qdWD/4BgWl1fghx98AONRH67OTqHVrMHl9YDCED779Avylv7gh+/D5dkpLC/Nk3cfSyRBrQXHp5cEzhG8o9e5Oz8Hs1oVlueWKWQA30UnwfGpAVJ4LH89uAYYYbztFfH77OKKwBWGS1iAP8WyVYMxXF6N4NPffwFrt1bgpx99CFcXxwCVEVRmFdqgXJxe0YYFAS9WY8OqEBub67TBsMDUKBxzA5oFboPpjGKi9/cPssoUayQjGIqCRrFWRe/4ldkErt+G3/3uU4pxxlhcjHv++vlzuDw/Jdnc330D62urtPkgUNo0FQGo9msD40yRliwDf2ZuvML1gp+TB7VmSlXhBhPXKsaWj0cGpGKIA3pyTfWBZQL36DUHuIaHDx8STfiDOsHWmLXxpiFdFdOl8rt/DWCq6WzuKQuBZ80mGDBbU8pFlQOmN+EFfzYMks1TGrD2jvKzZ8xzxRhGbn9Ni7ZIvqXiZsC0GA7g0ynLReVzwEAjObsYE+KbBx2Y2tc5KJXzin9nfqEkOOVyw+XKxpCGwGkN3BXR2jjMlbAGiPp23m4ubB1UxxCSxZe7VzmPNNBEJTlChcqUu8nls7MqxoBgfUf3g8/gET1NkLK14oqwTIwPf14CSe36UwmE9F1VPNI7xZOcl9mwywBa86h/W07593TVYBSO3K3w4G53L7U2Jsl/2UstIhtScWrt85uCNIXlGUVPCZkjp4PjI/ji8+/gxTd78OzZN/D0B4/ghz/6ALZ39uDicgD/8Iu/hw9+8BT+27/6ObQbddjdQ89Ym0DgL3/5S0oc+vlf/iV5dbC8EcaQEp1ZUgmCAAS7lGU9GcL84iLduIPHw1999TXsvd6Gjc1bcGdrkwzdT376MWzv7sHpySX87refwWIXKP4UPTQILKnkE8zg25cv4OLyEvbe7EBnYRGW1m7R8T9CsMlgSEf6B29PYX11nkAAGkmMMcS2UEmgocXj3Vc7e1ST8tbyCo2vP7iCzTtbsLa5Bb/4xX+G8aRHHsIHWxtwcXZEtUnxaBiBAYYVrG3chb/7u78j1mPbVENzMCAjjkAM62saGTTeRgRImDGPCSv4/fUV3hi1i+oJVleWCRDUGlWo1E228/qdp/CbT34FrfoMFufbsLS0SCBzPKnAaDqD8cDE+yGIwKQobBOT2DAw//j4hMaIYAvHj0AOAQ6GZCDQRLru3X8EX331JXz3/FuKMUUe4eUHq0vLVFP11ZsdOj6+f+8h9K/PYWERY0I7cHlxTUfftVaHgBOCz49+/BPyHNryXliO7OTtKZycHBFYubq+JFru3r1NPMJYWfJ6theoEP/S8gLVrp2OB1Sqa2lxGQ6PjuHicgTPv3lF/H365D5UYAi96ys6nm51FmEyqRD4vHNnE9ZuLcHREY5zjhLPUMYQTOFpQLtjSo/h5wjGkYbuQpuqRzz76ltoN1oU6oDeSqwugGEwV4MBnJ5dwc7BMXz9zbfwxx//DJ4+fQCXZwdQmQxhAF0ClDh/OLbTkyMYXPdIppEvvQGeGAAde9skIjyex40ZJV3NquTlxM0EejMX5jo0h1eX5yQLi2sbFF6C4QSff/kMHj14QFULMKYUk91mjRbF4uL6Q38dbiCX5+foIgWsgDCaVuDq6oKS0lAXYU1hjP1Fc42bkcmsSbL6+sVLks379+7ADEawtroEh4e7MDzpQQOrX9QqsIBhHLcxpKQDOzt7cHR4DOu3G/Czn/0sq/1rjq756UxZwBUy7CEbV7bdMuBS2jNrM6zu5LTx7yxgkLSEbI614q54PrWg4gPbBnqvebF9axNkaamQA8WeeIYArPycF4zHvorA1B+tnDcJhrXkIw8UZmECIecKxx8a1pHJT9Jeo6NAs4s5rBZp+7YPHdAXxx5q243HAvliQpjaFzvax7YxYSpGC8cXvL0cmHLG+r8Xs734YOTCKSwkPH5B4RXZ/TFgmmaWeSJEs89+P+ZRvicXqhRMTbFo/XLm8+9DMaIhhSNDJ0LAnS+O2BxwQdcVULzubEqBpoCp5Etx3OlUz/Cix0L6FXjx7QEc7J/Br371T3B4uAf/zV/9HPqjMTz7+ltK0EEvJ8bT/eSjH8H9+1tUNxONJ35+enFOngJbdB2PEJeXMDFoRIYfq/jjnCAQurW+CrNKBV68eEUJRXhcjJ4+vOsbDXmj1SIjV621YHf3gI5ID3ZfmPhTTBa6Mh6tpeVlWFpdIcP93dffwOHJKSUj0ZE8TOHe7U0qYdRo4ZH/FdFBRn5xkY44D94e0mJHkIvA/LvnL+Dxg4fkxcOsbXQdLa/dgb39Y0p22t15Dfe2NqFenVFBehwbXUaA28NKlbylaNz39nYJbGC7dNUqXpmHnisstj7D25VMySAETnjUjIB9OqnB4cEBnGEtyrt3odlqEAhfXlumZK2Hj38Ez776DC5Pj6HZQOAyD8urKzAYA5ydXcBkVoU3b15hHWxKGFuYnyeQYjPAkf8INpFmnDMsPYVzhXQNhkN4/XqHaLo8P6ekNQRvCGKX5ueIb5V6g5LdNjY24YrAUBNWVhYp4QljFnFTgMX9X716BR9++CElAmGdWeQzgn8Egmg8MAYXY15x82Hif5EGgPVbt2kzc3J8TkfIUBnDdNxH3w15Io/OzuHyog97u0fw4x//GLpzTYDpAKaTIfR719DuLpP3/vjoBH704z+Czc01ohNDDCZjc0SO8kXH1BNTSeDe1oOsnNOEsuKRj29e78DdzTvw9P0nJK9vj/boBOD0/Bqmsxp8++oNwKwOT58+hkcPt0gu8WKKi34Vzs5P4fToGJ48eQ8+eP99mkuMT6XQjomJZ6bapPUWyR0CZQSqVLpsOIHvvvuO4mkx6RA3GAgecb3gzVl7b4/h9OQc3uzu0VpEcP6D95/A28N98mRfD0c0b5gwNxj2YXB9Bf1eDypYrqxeh3ZnDpodLJk1MN7pRiOrPYqbR4DhqEKbTZQRTFRsNuoUioAgFwH3P/3i7+GP/+zP4OzqGh6//0NYW9+A58+fw+e//xxura7Bx//mMVWRsKCbA1PNNkjbZN9L6cl3/b6M0yQGTGOgxnwXTkaRtgOBabHQfhyYWto4AOTOhhBocbz3j6G53ZO2Gv+eilJQMQcSPa/UY/JBsn+iWgDIgYlNjSskD5LntsyZHHfI/mtgUcMmdj7SGycfmEqeaxsK1N05cBbJUjoGKSZUETCNATwLlMJAKh7jWc1uXuAEWVDKB8l3d/bzEKgqB0hz1uRd2/diQEdOFF9YtqEy/dsJwyQEbQGFF0zcY8r5yGmVY5M70nAMUPwoI7WwU8A07fH2gansz8qANmf4GWYFY2mir7/apgSTv/3bv4Wf/9VfwouXr+Ea631CnTyCGI/353/xZ3Dr1hod6eLxHXpBP/3iSxODuLJKCSU2xjKvU4m1Dpt1kykME3j15g2cnp5n9RybZKz39nfomBuN5sbtTVhduQWHh8dUsunXn/yKDCkabeQVHpXimDCbHg3vg9vr8GpnFz7/6kt4/8lDaNdm8HZvG7a27sPl9RCmtQYZc/xBwIYgAUEh/o40TjEpDGrQrDUpaQm9rkfH5/Djj/4NHB1dwt7RPnz62b/Ae/e3oNOuAxXP73SoFir+4HE31ufEdn/605/klwVgAhLS2ajNoN3qEmDD8IbTc4znNDGvBBRq6L27hNOjtwSccXz1VpP62D88gB//5E/g9cvv4M3rb2FtZQEa9Solf6G3tNcfwtmFSfxCPbNxa43GgMf4c21za1NlOqL76jGedn5hAdZv3yEQcXJ6TjVq6zUs6I/g6gQaNayfaQwZhQKMBxTfOd9dpGx8TOxpd2qUmEQ1QWtt2LizQeN582YHVhZNuAfyFcH6owcP4btX35iySFUsB3VFIAplGhPFKBYXmrB/eAJ7e4fE++WVBahVjEcRK52d9zHMYAaD/ozKWTVbVRiPruHtwR4sLSxCvTEH33z9nDY5jx49gP7ggpK0sPoAfobjpqs6szkyiURjAqLkTalh3dsu3L27RZueo8MDc71qk0p6w5vtI5jMZvDi1Q602nPw4Yc/hLXVRTg73ic63571Yfv1a6IXy0dh+AZWqMCLAhCUn56bJDH8nWQPE+K6czTXOH6szYqfYeUEDKVAPq2urtBaePnmNSWWIZ2nZ5j8Z5LssBrAsy8/pzl/vbNLYSqYNIblzg4P9in5b7FrPK84RIxDxY0Txlebm8uAEhRbjTa8evWGQgfanTptvHCdYT1fjCF/8eIl/Oaf/x7+x//pf4H5hRWYW1qBk+Mz+Mdf/gOF8PzoRx/C3bvL2aUNboNu176NNZV6P+SE0IxuSn+mAKumD+U7MXsWA0DmO/2aUe09vLq47E8BwOXJLv5tjynHC57UaM+EgJ/0mKboTbWtHd17YCzrIDUHEjDKfjWcgU1L3BwadwrwyU2WNj86r4rhnT6eMadpfONhgSl9xgoQp2j31tWrvevCUT527Bhd9DhKcKQBNvuZBKY2y15ORGpiQwuc71gl8w0NukcwJAghYKpNmn02RBvSY4FpaoG472/uwQwBZRkDqp+6G1d7SEFowNMfb9rj6Qty+n5nKQt201JUyOgxuaJ4wLPTa3j5YhueffMc5hdXYG//EGrVJhweXcDJ2THs7e1RjU40nuh9QlCARu7eo/tUaHxn+zWMB5j0YgqDU1wnemfqbbh37y4BsZ3dN1TkHQGDqeU4o2tP0buIR9v4gwB2c/02nJ2dw+effwm//+J3lBy0urxCR/kLc3PZne3G87TQqsLaxjrMLczD/vZLGPfPoIOlbPDqxGkV1h+8T8Ye6T86Oqa+MHHI3K7TgPPrKwKX4wHeXIWlokyR/sUlvIWqBiMYwf/7N/+erqbcurtJnkQEV/gstnV91qPEKwQeOE408rfWzXE1ApLe9Rl5FhH0I0/Ru4wSSjVAESRUqgTskScIbui4tTekLHd8//Hjp3Tk/fWzz+Hu7XW6YnJufpE8n3hUPq40YGd7m2Jy72/dgS5epzoxMaa4dj947yFltdMR/2AIR8encJAledFtPrMGJa8hUEfP9Mb6Wl4jEwET1n7FjHHKSP/mS5iba1NSGd5MhPHLeAsVgh4EgHj7FM4fVmKguVlYgMnMJNYQCKXapY08C5zWTaUJL757DW9e70Gz3YDbm7fokoElLM5/2YOLcQ9ev9qjKgUIym6tzVPt2q+//II8qngkf7B/RDSurCzAde+CNkKrq7eI1xjegLw5vzDA0N66hF5gTHy6s/WA6Pzqq6/MfPWuoTKb0HE5bpiurqdULurt8Tn87Gd/Qsf8q2tL8MVnv6Wbrq6uRnB6dmxCFG7fIbkYDgfU5u2NDXi9vU28MF574zFF2cPNCNKO84Le/Fvr6+Qxb3UxfviU5hxPCOa6K5Rc12i2SO7mul24fXsTtt+8gvOTY9g9fEsey/WNNZInvHQAk8PeHhzQRm6UhSK1Oh2qHoGhFni5QnWKcaMnFOf785//VxQvi6cWuKFBXr56uQt/83//B/jTP/sA/u2f/9dw8PaMNqm//vWvaYP2ww/fg0cPtmBjfYXmFeWZH6vi7/yzGMCTTgEOQjTbkLJ1Ifsq9WjI7qbAHtf3ZW52ss9jYmWZH79/UTtTCf+7SZshu23b+EMAU87nUExpiuacB6IurG1bxyquVTdH8Y1DDHB6AJq5uiXGiT9XHKn/PC9HaZ7Nv59VC8X5Y3wTwNTUMQ2BmxjoxO8QeMZ+eLs2wz61CwwBkRA4tJ/LSTIT4EqEaAveY0YiXjL2fkg52aP80oIsbs6KKSk5b7KPMiAbPWhysfB2YjE6ZszlgCkX2Jhi1mQjBkzRuNr7uF+/2oX//MtPYG5+BSq1BtXxHA2Bipej945qoVZnFJOJANQcV0/oCLDfu4LBVVYfEo+woWa8QssbsI9JLkP0QtXoelRz0xB60PrQH2DRfTze/5bA3aOHD+HJYwMmDw4O4beff0I1NK8uLilpBRNc8F+MvSHj17sgkIbAaGtzDX749B6cHBxSBv54WoHebI6SUigDfsFciVqpVQkoYYxdrVWF3vWQjouxlivK8xU+A3h7TwegijGg21SGCa/BxGx/BHA4deZ4dp5ABh7Lo0cYvW3r67coexwBGd41jvGP5gYdcwsRejCRdgRBrXqTErLQm0o1K+vGW4rF5Om61XaXkrgQQNy/f5fum0eAggbEeHxN1jUe1eIROt6fgLGKeNsSHp3f3TQ1YK/7A+gPBnA9GGL4L4ElzAivTvHO+kp2CYBJdMGi6cgHHBeGSczGGMKwBGfneP1rA9bXV6FZb9EFC42aqROLcaT2qlX0uGGbtOmtV8m7joAVn0MQ9vLld+Stxd/RG3h4cEz8QTCHR/WYXY7HzIf7h9CDMWXD/+mf/AVVRDh8uwv964vsStYZ3V6GcoS8pcOVirneE2VsPMJSSSOKqTU1RhtEB/IVb3HC4+uX27t0s9Xy4hJ5q3H87733CE6ODuHgYI/qyH722ReweecebRKojmrvEs5P35I8o1ea6uditvpgSN8jH3CseMkByhl+h/J5dZVddYs3Y83w+t8Bff6jH/2IvNm7B/smNnk4gN6gbwru98wJ0N2tLeIXgtfrK4y//g2BXZQFrAOLF2Ag6P7g6RNYXV6G/d09CrXBJDBcc0jT5XWPwgGWFpahXm/B9cU1XUSxtDwPDx/chc3NDWqv3x/B//a//jWcn13DX/13H8Mf/+zP4Pm3rykGHeXs/acP4fHTLbh3Z4NyH3jtUgsIcO7x85DTgduc/1LANOVxKqtXY8C52Icr7aMBUz0B1rNaPlhJGELZv7Rh1ubxMfAm5VF+imdlgZLEGO69cPko7JsDaUkz/a1gDn/jUCxZFgKSobH47RXxWoiXsj2Nl/IzmTKEsDXevh6qUXm975KfNIDKwZ66+0tsouw7hbJPNCcm01aClpsAUw2M+eOIF8BPAe/QwoiBYY8m5eoxDaS5CU4rw9QmIgWCOX84ME29p+/+U28Vvzfza9akjKHRFkMMmCIwRi8ceqnGI4C//uu/gVYHs4KnZNjWljfN0ffZKQEb9N7gDRfkbcMAACAASURBVEeb6xvw5L1HFN+IoHR1eQGWF7p0pIiG+uWrN/D2+AimlTYd2yLooqszO1g0vE8ADUvz4AkAgkw0YggY0DDSsf+0QkDk4OgNxU0iaMXrS9FrSuAp0w8tvFEI737HovXdJjy+fwcm4z40mm0YQw32Ds/p2N14J/9/1t7ESbLsOu87uWdWZda+d3X1vs309PQsGGAGJgiQBMFNDElBiWbYkmzJjrDDfxBt2eEIGwyHGKJMiqIIkiDBIcEBMPvS6/RWXdXVXfueWbln2r/vvlv16lVmdUNARkxMV+Zb7n6/e853vkMgyJ4yIaEZCShoxZuyDNeqyGClBCjg0PX2Qksg72NNLnKiv7G6kfd9YnJcVALcw3tFx58lEAf5LUTVoSU4Cxn5PgFpgCQnqi6FgoaT3EGWq9UEoJRtp7RnGSxePagItHWNvi+WbaCvoCQCk1PjisjnQ3uKwxtLyrJG/R1I6bXKHs9yPM5qybmSAbz1VtOaRGGnU3IRcX+r6TIw4f6lDwAUtBUZsPg3FrniLulYce/nLR6ryWJHOyq7Exm9gqxFw4ODAry0Be8k/Wc9AOE+RaeC4EjMEGQGorwrqxuWSpL+NCWAZe2G9WR6JDjfSMRsfv6ZgtkY72TGqpZL9sa164HFHUoBkkwJgaa21XQ4QFsUWTKoE3wGBvtsbGxEdcNSuLG+pfGNfBT1V+R7NqeyMS4qSkHbticLi7JsvnTlFQHT3b2SDQwURH0A7BZyWecmjzn5JvqV+3wGNILVnGi94w5LoaFY0jjgb2SWeN/65obSrnJIIWUr/2Y+FIuuHG+/846eQ6T/XnHXNjc2lPKWiPrNnW2920XK7xj9QGYwAPHs3GPVP9fbq6A55hWW6O2NLQV9ETA2PjGmACkCpxhDv//7/7uNDI/apUtXbHg8r3m6tb5lH374of3mb/yqTU0M2/gEmrxN8W69ZdR73zyg6ASSwmv38/aObivjcQCy0352HLjqZnzwYOQ4YB0GTt2AV9hi2MmVH6aMdS7n8RzNcH07Aa4wsOtktIi2188TmHbq6xcBa+G2jMpXRUGal5eKtv8B7orqsroru43N6G9+fISv7zT+XhScdhsnh9971P3f7fndLNyHgOlxgCd6KtzvoA6ZocKdFxbI94CIW/YbKpwEOdLrLzqBo2U7PICfD0y71i1Unm4d+9zF5znANBqVF6UePG9Reu77gwvCBwzfD/w/3sVCe9zAD9//okbmaPt5YBrm0PyX1BUrE0EhiLc3cDk/2bCPP71tG5vbVkIUPjdgceRisOTUazoIIQdUq1Ts+rVXlF2nXi1L1DybTsmVnckhmo7o+p6sMlgZFQVuTStLTsbxSZHJaZSramE27Iezj2RdlLUtFRc39MTkuDbw1WXHxVNWqZZLlMfmjiYnGy4pI3c21qxc3LLJ8TGLJTNWbcLvJGI9KaFyngtPr1pzedOV6jEPmGhLiufx/Jyz/GWzAjts3OSvJ2Iabi0uXri2tNdOyaWxTMV69B3Phi5APeE0eld2w+qSj8KNizQPgDIvVYMeSS5l04ix91m5Vrfl9TXVlXu9FurGVkkAF3cxQAgeIYLqXEOAT1++oAhpXNF9/YOSzgIwE0iE27myVxVwoN3IhuQpDAjuiwuYyLhsXnt7gRvXJUdgLNFGD+cWrC/vwBXlSKZaNjTQL3BFSlgCdTaQqoqZeKgAJNz7XsCdqHR918Sa3JAVnXf5yO2NzRVbW9+2keFxWUx3i0TNxwWgMS03UDWxlNUJ1KnVrC+fs63NVRvqd1bbcm3X8r0FAVPap6fXAWPnBegxktN66SPaTNmylLko5TiYjca+tBZjUrqDonSQxrRmi0tLGqcoSWxubOkAkCSFbxZKQsNatYrc+BqzAR+ed1N/p0fr6AO0AUGBntJAG2A15l2AYg4LjBEAKYkbeD8W6+WlNVn4L1++pLJevHje5ufm7PHDB47aks+jQ6H3kz4WUh39lk1nbHx0xGqNpg6IHqC7LFN1td/F8xctniT4a1uBatVKbV/SC44wZTt1/pTeUSvv2ebGql2/9pJNTo1YvpfEAXjUSE1MWmIHAPzHH3KOs5p2AnbhZzzPqPEiwKfb+u6/f1Fg+rz1vFtZDkWldwh+8nJEPhPY0fJ2BqbHrfXhsoSBaXjf8ddEwerPy5V/HAAL17FbPQ6+fzHd0+7AsHOMSnQ/D7dNdK/l73CsRzeA36kuz+sn8MpR5YLOwLTTs34qYNrZMnZYh+qnBaaHQG/g/VVBA2DaqbGeN/HDg9Nb1Y6W/Xhg2gmURidDp4kSXhi6TWo95znAVLnfD+UhPszpfZ5cU7SNuoHsTsBU4DDI5xa+LzxJsClFF9tDXzzHYu4XLgDoiyyOndrS9a176xF1MXGvW9Zs70kGBgvgu3//vt2+d99qtT27du5l6+0vWDKbs40tJ7aOsPru5oYNkOHIUuIl7u1s2cY6FqhdW9vYspHxKWug2VjeEx2EzRLAhMUUbqDTOkzaaL6gTRlQhz7p0sqiXOVE3bPBT46OCcSx8eE2FXc1nZaVCJcnbmOkkwARiXbLHty9Ja7j0Nik1dsxS8edi9PnPkd6J5PtEVhxmY9qtr1dsuWVNVmDFxef2tlzp+3k1Gnr7x8wS2Vta2NNQS137t5SesurV1+SEDpBJ7U9B/YAGuh6Uk8svc5N3bB8X07pLAEtBMQgPA9IAZxiMd1Y3bK9Stka7YY9XV4SwMBi7Cx4WevNj9jQCMkAtuzx3CNlTBLQkWWyaSmL630AW4J48n0FuaC3drecwkBgkYX+QNn4r7dQkNi609xM652AL9QWvFatX6hnnyzYSy+9ItF5xOV78ykpB6TiSNcnrDfv3NZkBgMM8W9JQAV82YODogMutAvg2wMZLHVomJ6cPm0j42NWLu3IFY/of3WvYktr61artWxs1KVCVXBU3Gxjdc2slbBYsm4T45OiQmApbbYqCtpKxLGwJiyW6dXBQdY8cxHyzUZLff/kyVOrlouSSWI8NhpNWU0Bb+trm2rXbA/WbwTlq0rdSKR6PJWwfKHHhkYGrT/nZKC8RBZ9Q9/xfGJd0J71+pD0AdfCDaadlepVB6O6uNa8n/4hCxdcUIApdBR+P3XmlJJccMB4+OCe7W5t2xuvv666iVITd9QO3o8OK6mKdSAZHNJBTsA5mZQVtlYmkcGw0qXCAaad1lY3FSjC2CMhxOUrF+zZ0pJNkmkrm7JapWjtVtW+/vZb1o+GG3CYoLu400r1rnsPzj0wfR4w7AQo/F7UbS17EWDzvPdGganfB8L7nwfV0TKGy3ccAOO+sP5kJ7mo5wHTbkL7ncrUrc5RoBUuc3S//2ktps8DXv+lv3cDpkfGRChBQOd3Ha+aEAakx7Wf68vjpSOPq2v33w4L6Pv3HOjFHvaIR5/j++sINgi78g+BxwAJRDmknXLXhyeJN6DuD7wQrukEeDs1VjegFwWD7rR4aJrv/8ECw+9YBToBqzD47FRv/50HhprMHYjb3SaNrwMx08d+Yoc5sN0mbLeTYyfAGW4/3GWH3C2B4K0He53kqQ4GF4LVKcfNDJIt+P4ialvfxRNWk5vXcSY9p9dnXmnVncXFP9NFTTsLI2Ugs5LyVgcd6TcILD/ajGLktEbwm2xIGfS9xcWrNihT3NJJ8qnjXgW1Ni1JQNBO0f7w3/2/trK8aa997S2bm3tqmXRe7t5Gs2rgPKxN6FuyqcmVjZs6nbLHjx87HiXWolZLEcrIJxFpTzSyzxhD3nYfmcxmDyikjomUs3CyiUvTM562dCphy4vPxJtTAEghb2MTk7IQppIxbczLi4uy3M3PPxbIwJpE1DufM2fOKP0pzwdAAq7F/0TOp4ZL3HE8lxZXpP1JikqAJ1ajVKZPLnD6+Qd/+32nCZnLSEhels3sgMrU19evqHTqtLSMbNS2wEc87YAk0jrIZZFrvVrZU1syLqi73FXxuN24cUOAbeb0SR0W6OvBkWlZIpkFH3z4E0vFY3LXo1RQrVbkyqe+WLywagLKkXzi8CDrZLmtPsEaSTmTwXTC2oULOZXN6VAw92hWFlZxb2s12ysRPd5jX9x6ZL/2nd9QGf7u7//GMtm49ReyAnjZbI/VKjU9Z3hgUG5pDhXJTFYyXJSJ9xHtD2UEwLRXAoQ7sDY8MmaToyNyX7POrK6u2NYOwWJNiyWSaptW0yk1kP2rJ5cRXxiB/Uwi7izo+YLAVL1ZFygfGRtTHxOwRz0AdgA8BQZlHY+XDwCQeudSPQKHzA3c2rite3IF29zctb1S1WptrIhVRbEDMigbVl54pvQn/GfqLjc6ludSRRb8OGLr8YTlsi4QrFZh3rh5jNuegD1c9szTQr7PHQ4qFRsdGZfcE+Ujw1k6l5BqRjuWsoezs9KlhcBFWlSsqE7hoeG0T0ul/bmHJVu0iWpNh7yJyUkHltttm52d01wiQ9rw6IwAO7qo848f2u/+7u/arTt3Nbea7YTVmjGbnBixbKJptfKWffvb39SeifWdtaXVdEGEfPya1HmfOqAD+j3nRb1Fx63/zwM+4bI879pgkT70uvb+/hfdh9y+0AqlhAzL/ByAv84WT79/RC2l4TK6PeH4tK7wyQ/t4KH9vNPeFm2PTkakw+3tgVE0+WVcB68wXjkCjiIdHN2b3Z54UL8wlumEYaJtc7je3WU5j+v3aKapo+848AR0Kv/zYkQ63RPFPPztedpHx/phVYWjdXH7uMdy+h2KlQem3SxtPjOTf2EUmEZBXRSYeotop8npCnN8hxx1dTvL28F7wxPnYFQfnAqf78p3A+zgOZ0Wg27AtBPoPZjULxIYdDQKvxM4DbeVf36nk290QuCGFcBTTr+Dd/mFhYhrDxppAg8o/Xfh4Kejg74lnpysKGk0MQ84o1id5I5MIW/j/u3dox7sI6+j8ppLA+itULiexfFLJrVhsSn7wc+GImtlDBKCKQUmaQv5KG93u6FAlKcLK/Yf/+R7dvriZUVF75WwimXswcO7VtzZlPsS4EYk8vZu0foGBhRJv7q+ZiNDQ3oH7s5YC/d3wzY3t11WmGRaecQlN5RMylLIhkr54H2y2PE3YIA6ICc10F+wxcVn9vmnn7p0jQWE2BPSaMQKCziYGBsVACYA5dNPP7VKrWxvv/220ncCdtiMAVAEcgkgWFOcWTZ5ASwCoZTb2wUPAeq4pm9gXKAJCae/+ZvvS7ty+uSUKARoiiJjRBsPDDgLL2BosL9PUd0I1fcPDast9naL0m4FUMpqx2Gl1bJ0Lq3odlndAq4gFkP1Q71uhYFxWTbTyaT9zQ++r2AmnjcUpJ2ECwyAR4KL59I+DFXuhxNa6BsTPWIESaBsVu2O1YwTCs8vBTQEicQnYpZNpfcXSdq2Vk/Y6dNnbXLihH1x4xMrljbVBowFgp9wuQvgJpMK/GFekA1KupgjwwKm/L66vCzB+tOnztjQ6IhSkW5sbNntm7fU7mQriicJUHIZiXC1c4ipN1AmOCsKCRxSwJ81G0oiAEc0m0zY9MmTagPNtYQDjxxeAKwcmOgf6g0o5R7AM9cCTK9evS5ATl+trC7b0uKyxkpfAS3ehl27fk0u9n0LbKxtH338gZVKO3b5ykVrNeoKmuMghXIE9UdiiwxllVrD2q2yxjP9zrijL7Z3d+zchQsKcGrWWQOcRVNpc3HBj0+qD1AhYI6vbW6JI1wuO8uvA6cNG+wvOOmtvarGHQcJBXBxGEjBMXZjnbHMu8YmJ2x3p2gteLRbLk1uo522z0hpm8/aL//yt3R4+fzzGy5VactsY3vXTk5NWDbVsteuXbb+PtKgxgRMsfz6Vd8LmXOYEmBrOaCqNSXgG0UDQTsD2IM13x/Wfx7A9IVAKWtpRDfyyH4cMpTIcIOhIiKKflwkenS/jpbrKLg7PnORB0YH93UHwtF9uhOwi7a1A77umR4J+PrRVngEOwO2w5ggvK8eBmYHmY+6la8bIPU45kX6tts1UY7qUexxmKJyFDAfHq9H2+/o71Fg6kFpGJeF+7Nb/d27DvDf/iEHYLqw8hy5qAiH9GcBpsdN5E6/UWxPSO90AnHf+QEU1cN0gKwToDtuoYgC1PBEjFpMDwPkwwM5PNi71c2Vo3OwU/T+bsC0G3D3k8QD01gQfXZ4gLe1IbsB4ebvwe+uPZ3l2QHOAy6WB7uHBYrZoLg/nUkKOAI4AVoeZKq2LeeOpD4CnjUH8HwbEXDi+1pcs2xaGx5ucwEvwGjdSbvAQ4QJQtnYQIol0lcmLJvJ2fZWxf7w3/2xPVsvWS6Xt3otpgwzBJ8MDDqrGuUYKvRr4x2fnBLHTVauVssmx0ft7t27cssCiLAc858XF3/69IksaqRc4znkrAdYxuJJ29pCrH5JYEDcvME+ufFnHz5UhDUuSQBGX2HACv15Ozk9rY2fvuof6FMQ0rIE/NPWm0rKioZ8UN8AEccVW11fVwBXaW9P/Dm5iPvJUEUWoaYA5Pa2CyZKZ/JuSY637d133xWofuXllxTwhes7lnL1Gx11gBFLMUAMUItsUaLloib5zbv3/QGD9+5Wiuo72iYtyyJ6qy7imz6qNhICG7j13/vRD+3CWScAj9UUK1w84aSb6AMsvwReub41gb2eXJ/aGdAC7YF3Y2Xj/xwYqm1n2WYcY+XlXq/1yZDHagYApf224bkm28oDz8EAQIQkFxmbyHbk5pLbvujTXL5X9AXqgtWUMePB2V6ZcUuWq6yBzAH/UhboyTiN10rVSSr9/xHi165dk7mNvuM/ytsE3Iu+kHKAOxiPDH/f3pSn3nKWYyyYkgfbccFOuOYViLS7p8MNngqE+KGZYDWuVpqynl+6ckmSXlgHuR9rOzJS8Xhb7nyC4uhzbRBKN9pWJDwWdIsnbWx4RGUWj7dUstU1l/f+/KWL6jvKQt84xYKksoD5OUQ/AHhXVtd18AEAwTVGD5ZryUjGoQF5sb0giIu2w+WPpY+ywF+mHaG+EPRHBq90KmVT40iybdvyKnq+DRsa6LO33/6q5hn9QiYuAtygASwvPbVrL5+3r775ilL9EnDF2EEfNdZOqj6sG90soP6QHrXOHb+uRw0ox+063X970f1rf7/oJGgeAM/Da78HjIcyn++vva5ER1VXDu2HHTI3dgJQzwPwh2vfWeXnKODtrK8ZbckwFe6gpoF7/DnANAw0u4Orw1HlYWPRcYDUl9P3bxTsdWrHTt89D5hGc9SH6xTFVN0Aevg6PxfC7dzpvoNxcpSKcLhdDvDPTwVMn2cxDRdQnRLmjwrZdLZEvug0jU5MP8j9//1p/fDzDlsGox3QacBFJ0+nv19EXji6eEXbJ1rvsCu9U5tEwe/R5x0WyI+2D0d/P1kO/u/cUvxXrbQMtzzAzgFHOtAFAyiwqIEl0lkQsK76g4LnYCWVevKw1dcFFTj3O+5L91xvgTigFgAwxSMMPlgt2LC95VTalUEkcCbrouHpbwArgJfNEgCI5fPqK1cskQCgmtUbddvZrMhq+t6Ht2zu8YL1D47rvsHhPhsZxa3ZdPqVKyv25OmijU+SZrLugpsSMVnMKHtvocf6+3B1OiF5rGRYgWgHLFVQESSTlHCcQAALgACOH+3N/Wze7VbLbt68qah/CfqPjAik+v4aGhyUjBXXsnF/+PFHdv/+fTs/PR3w69Jy75MiVDzXQo8ADWABCR1c1QAE2hx3Me3C812/NS2TS4sTyCZOcM7E6JgAVP/osPX1DShASrqtiYTdvn3TFp89UxCUVZ31GrAzPXPauY97XS5z3p/rc9bsRMwdHGijhbnH7kATb1ss2SuJoGw6bXfu3HGHFiyiSlyAy75po6Pj4kNy+OB+ABZ9A3gRHzWbVX9AVdDhKBazkWHHg032OY4pH8Atslw8w2evunPny30aRrG4a/lC1solFyxVyCO6PuCAXLniytbGWpdwkebr6wKnqCngWi7u7Dp3ssV14MjlC1attjV/quWyIt17sxmBKoFmrLs7uxqfBOABhMTHRAs3mVKdGBeSzZKigClS3R/a4jF0Up03gX7Vu1vMLRcsJ3UHi9nGxrqjRyQc+OWgdvfOPRf8c+a06gcNBToEwI0gMLid5J8nOQMWXJfdyykpUE4OVcXyng4VvdletS9lBxi3Y3EbHnUpSykb76G/aNO1tVVZVdHBhRrBgWB5eUXufJ5L+WifVgDmE7GUxqmySO0BthuyFKMcAe2EAERoMsW9kri0TuoMOkaf6r++ua72A7yTJMPpq5bUhhMTU3b79g27cvmMfftXvq5kDaQrTaech4XAKjSAw5ZQ6sjHeR/cgTf6CYMz5teRNTe4oROQOLr+H7+rPO8Z0d+9yo1/T5TDF7WG+uDkw89xZXLfHZY88s/tts9F902/f4W/D4Obo6C1OzCNgrfovt7p96PANGTBDbnyO2GETvvx0esOA6/jDivRvuJvv592+q0bHgh/HwamnfqkU5tw/8G14b52fd4dhLs3v8jv/jkYAMKfKIg9oHIclIM17ogrP1xo/v2zckyf58rv1vnPO41GgekBgD0cPBTt8Ogi0q3johNQoK5DYY8Djp3qdrRe3QX19c7AFd/tWVi2/CdcFg9CwxwSN1jc1WGQ6q22+h3xo7AYrzmXuh+Q7j4HYGWpSrHZHpjj2SQAqr4/FGwRJ51lap8jqWjfVksb3aPH83o2+p4+zaGsVVkX+f3o4WO5p3oL/VYLXPxEz/fj5i042RsCNyjUxUtnFXGL1bVabtiNT2/bmStX7ff/1//T1leLNjI+Yf39vQgEKZoXi2gfOdrzfTY0MixZHVKOEqUPqLh08bwChBz3yuXQJr+6l4+SRTGNCDrg0+UstxgWvaJAM6kY9youWxAfNjs2YaVC3drShnvh8iXLJFO28OSJ+HpogwKqzpw7q+vKtJ9yyadVRpe/vCowlOvpUXIB5x5tCIB4+gN9IOoBQvJYn2KmKGr4p4Cw8dFRB0YLzl1a3HEBL/QbQThw7wAY8XpTVi8UDeAMQnXgmQCYweFhGxotyIKd7wH8OMBKmlaCnWQ5i6eVjYfgoru37yhJAaAOaZ9Ll1zdieB2B456EIhV1L06ICVjil6njQUUs70KnGKs4IYfmh5RuflNMl3NloK4aGfAJc85efKUrHX8e2Cwx8qlkjIAAchPnjm7ryQAYEdqqy4aRkxu9+Fx5L1isqgqJ3yjISsl1IixsQnL9Q4I6JdKRWm1tuo129nedhzWVNra6bQODQS84T5WTniyIw0Mqp8BfoDFugKwMpZJOkDUCADs9u662oXvAKcAPKgbRNlDk0HfATA2Nz+rMUdf4kJnfpES99KVyy5grDdvt27dsoWFJ/YLv/ALdvbsad23srRmq8tE7tdkPaUMWOaV6YtDUrmosfvgy3sCvBysOJjAf1bkfq2pAw+HEMYmNIh6o6ax9tJLL9lA/6BVKxVdx4e+hyKDRR8h/lTMjW36kz6jndEN7usvqM9ZHQGdyJuVKxX16djoqMarwHDFHURmZk7pQMZzAKisDdRlZXnO/sf/4b9VylukuNCtbcK5Ng6XrGtu/Q17cjznlO/9oUF7YSSLn/MmuY23EyDrtrf9PL8/Amgim5SPej4ABIcv6AZMD54bdrUezdLXbX+N7kk/LTCNBrtGAZNv8+eBpHA5jgRGyZEf5bgedl0/r189x9SXI1rP6N/Rvvf7ZLQd/X4bvb7Tdf6a5wHTTuMurE0bbuMogOw2ZqPXHa3P8aoMnQC5cMyTleMF9qMd87O48jtV7jgA6kBQ96gu1whBEI5G8lHr4YsC027lCH/fTSz/+FPSAXDstIAd1yY8t5Ockweg7r3HR735xfRwGQ90RJ1wgDsleRdqtEwADzYlglWq1Zqug4uFhRNg6YOj+FvZdiTO7TIBsXkIeAYbBVYVNgE2ZH7f2nauYICNj4RWvdsuwEOamBDMY2YraxvKCgQHrdVAUiYlF3WrFbeHs48tkUrY2197065dvWBb69s2+2DWrr913T784Jb98Z/8pe0WK8rhjvsc+aRHs4/txMiwylhvtsT9ZOOjDgQIYenDIgqgoQ3gpFF2ACCAif8Xi1tBwI1Lg0hvYC0DRONS39zckIudvPHDw44bSJYoLKS0J1xCWactJiuQrFBNIsPdJl4plvQ74C3f17evM0nktndb06aew+uj9dE+BSADethoeQ/1AFjgEq8EYumjU6O6F21M+g2rLdQD0rPiGk+0nKtTfZ5y7mxAKmVyEkxxtRl9H2/DNU47zmVfXtcuLK0p8IfvuU5yVIVeZzXku601294iAMbRMwB73Atwx6rn9FTTAicE1XidTQCqQN0uWpkIxm+rPC7oLMhCVW/Y0ioBZ4CjulVrZRse7hcA29sri5dLIgDuj6eSup/3QEmgrOXSnqXzeRsc6BM9Adc7PO2hEUd7IM0mhxknj5VTvngOWBwoiMpnHKd7c7Ly0Z+MK96FpTTf2ytQjlWSuaf3ppMCZtSZjHHUb2t7Vb8BpHBNywK5tBrwcUetnXKcVJ7Be3k+H1nTFSgV18GIsfT9739fgXRXrlzS3/JMtOJWK1es1W4K1IvPWq9Jg5VkBrtF57pHRQCAzWGCttrF9Y51uOmC0OhrPkrjmUjYg4f3RWHY3tx2CRU4sAZWcpJHcACTGkLKBdcBtsWp5ToyT/WRureplKg6YGUYV9Bk0C/NyzJOoFcml1K7MFcfz85rfBBs2KiVrb+/YKOj/fabv/YdJS7IZhnL8FsDUMoaU3PyZh6Eem+Nb1NAczdw4DfhTuAlvKb+PIFo+FkdwYw8YQdgQBbDdicR886u/MPPZH8Nu1qPAtMXAU6d9sdOQM49qzOQ6QbUwsCzazsH9T9I4R5YOfW2zsC0W/mO4okD6lnYMHQcgOwIEDvIF3R7xvMOA8eNkSNAPjhYdQKiPw3oj7aXH//RanV6TxhQ+/tiC6udBfa7veekPgAAIABJREFUga2fFZh2e264EQ6BQWWCOQy+Dnesc31FAex+oI8djQr0z/cLy3ELx4sA0+MAp49SD7/juFOYq8sB2H4eMI3yoqJthSaiA5y4UA/c6P4+L3DPQkxwgrh+QR51FmmsZj7NJRsJmxDP8rIyiZTLoASHTFasIBCCjYbNG+6cottlVUzvczvZbNhkqnXnKiKgAYCIJU6aoc2W3MaUf2BoWFbCJ08XpIN57eVLEkYnKxEcsvknK1YsNWwTkNuu2a9++5t26fxpW1tatJeunbNWK2N/9Effs08+u2Vnzp6X9mepvGfz8/N27uS0La2sWk8+bw8ePJQV52tvvaUNbmNzTfJPRDQDmCjXzs5uwLl1wVy7ZBPK5VwdcOupreMCkljHOFex0ff1D+h3rFlkiZqcGLfN9Q27efe2Xbpw3jKB/BPBI61Yy4G6hQUbGh7VPZ7fqhSQSdrVCZfT5liYADsAOQHodNrlMN8p2bXr12VNFK+x1ZLrGPCSy2Tt5NQJe7q8IODAZk0dANylnV1JNhEkNTp+QgCbZ/IugIcH5wIjjWpgHY+JX0sfAoApM3OyGUPGyGXHUpR7MhkAJWcFrZV3pM2KJXBtbUO/UxfleyfILUVe+3Igxu5AMt+T3Yn2rzadGD1twW+ASqwYjFMAx+LKogKBWEKaLaySCQU/KUK9YcZRgg1rYGhQIIg64oRgHCK9VGm1nPB8rSLvAPMZsAJQAvQrsrvt2gSOJqAJlzTjm3cU9/acRXoPFQWzvkJBUlsEP2kOBVH2Ouwgk8Q4Ig1qIEmVgA5BZqs9l21pbGx8P6sW8lpVg4cNR3hcVkqsuRwC6S/GCt8zzwB9ANeZmWkBVv6jfXY5LEhiymx3Z0t8z0QKNYmk1ZotpfwVB3t83MZHhu3OvS81zjjokLhibHBKbY2VGvf+8PCIKCe0DRZ9LL+eH0y6UXG06XeE+AN5KKlMlBzHV9bkoUE7e3pGhyMCubZ3S1JmICUpawIBi2RVGx0atv4R0s2eFF3DufGLCoisV4r2xhvXFf0/fXJCSQV8diloJ0uL6/bhhx/b5OSYDQ4OSFOXslFWxiv9yYGAzFsecLj182Bt5t+eL+/Xbb+nvCgwOc6ocdy+1BW0RN16omaFPxFdTQJij3BQD9zT3cDWi+zjbl88PvgpvH+5OnUHpt3a47i2DisNeGC6H/wUAqbh+nhwFN3XO73nOItpNzAdxTrd3nccGH9RcBq9LooPotm8XgQMd3rmPqA8omTgeq0byI2OryPANNwx3f7NC35auSjElbt9opM4XMiDMhyNqj88iByQC3M11QhBBDobR7dT1c8DmEZPCkfr2lkVIHxKiN4TXuRc7HmYE3JYxcCPgzCgDdeXjZQysgk4WZaqssLgHuQ7eIxsilgDAVM+OhrRbxZmgatYTFafQqFfgI2MNGyqABCAARuq3HrSw3Q8UB/hXa656HQ2WjYXNkdcmFg4+AAO2Mx5F0CHTbCv11lT+Xcs3rJUNmPpTE4WGoKeS8Vte3TvlvUXekSATacH7MHDRUskemyvtG0ba/P21uvX7OKFM/aNb10zsx5bfFq0737331szFrPCQL+ipLE8kZaQDTyeRAQdq6dzi68TgU6dmrXA9Twsnh4bFkAALp0LYHL54bFMuaAh0+ZGfalPuVQRUKjBnSVYJpGw/r68pG6o36N5tD1zdmpmxrIpF6BCfyFJRHv+5JNP7Bfe+boAhp6LFS+ZUvCTLGtBFDfWNgEY0pHGEuLCfvH5TfvmL/2S6sMBgTbmoDFIxHn/kN29ddtyhfS+lRNARmpSQMVHH31gr15/xcanTqt/3NxsG14D3kXfYwHsSaJrmbFSpaoxBDhC6P/6dRctTnCV5wk7sNYWSPIbujX3nGW4UrWHD2ZVFqx6jC9xKgO5GRdAF5c6AHJSXuSelmesffzBx+I04g5m4xkbGVX7bJV2FWTG8+MJLJM9EFwVdc4yUdrcsJu379j111+3gkT825ZJOq3WarlmZQTm4zg8XYS2p0oArG7duS0ZrdHRYVn8ZXmNJwWUcV3Tv1jLGbd4NrC8Mr6Wnz212l7JXn31VSuWKy5RQi7nxkzDBQP6w1w85rwQBLcxnh4/nlM/Av6wcveN9Os+eJxQKaAoMG4UyV4uaz7ybKd84DKT0Z/eCk50fEaavHEdoig/lHHnqWD1aci6S0Ym1n4SR6BfC6BOpOMWqyatVCkLoNMnjVZL410KDsGawHglqQLWbBdoFFdKWrwgshJLUN/NI0Xn92Ytl+ZAg9RcWvXXO+Jx8b25nl2FubKxtWWj40hUuQMwdAr69+T0uP3z3/nHduv2DTt37rQktZJy47ftzs17Vi7XlPiA9/Ncys7/mWPMY/5mnGZybu2lT2hDl+zAHczdGHUpcT2oDq/DYcBxHMh8UcNIp30suo8cjcr3+8/hfdhTEBSVv//go5bVKCc1ut9F99AoAHmeXNSBy94D6M7yQuEDQRhcPW8PRzHEfxwwDQHlFwCmz++344OfwhzXFwHWUcB/LOiOmCM73htSXOgEDgOH8xHw6MsaHl/h8Rx9Vjdg2u1gEgXIHrweAaYsveGK4VpUpwcHmCjK92DpaGMcdl3LvdnFTM33BwK9h6We/PO7dUz0vZ1OcGGgG27o8GBm4PiFJYrsBVIUEe6kUjzA8ydn544kg4oLGALs6J1Jt1AJ6NTdvUxAZJOk2iTrGgt0UtYZdBBZ4IIYIksSwFNxFqNErCGLTguZnqrLHNOoNC2ZTUgOBUdCuVJTpiI4d1hHeDfRvgRFPHwwr41PdWk1BTwr5aoNjUw4QFArKwjCa3KymSFxBPhUMFIdHcSaND6fLjyzhcVnknGBP3b33h1LtWOWymTt008+s11yWZdKNjk1ZcPkI0fIPOv4gApYqjXkvmTDgqeIhYmAE6xBbKAZgZiSgBHpM6cnJ+zVN1/TZgUIpN3Y/KkPz5MVNkW6Slx8O3I1IydDZHB9r6Zgif/uX/2WpJhYju7cnrPf/7f/h1J9WiIt/uAgaSrjcVljcdvTL2iOknt8cnzCWnF4n2UHoutukc/35AVmKU+pXJKkE7xF6kWZ+gcHba9WUVlow/0Nt6dH4ICNm74X2IoRIVxV5DdATnxQRcE7zUake3gPEjxMI66lb4kAp60yGRf0ghWLj3dFAo62t3eVIpTNVPzNGtJWZLmCi5qQxXZsfEjADj1Nv6lS37WVdWfZ7EW2iGAxxjUWPWfB48DCeM9nnMA69AXezYaOZXR6esZREHQgwn3qgmdYV+TaTzqxejjNHoxjwebZ9Jvf6HM9g7oGUMQc4fn8DT8WsBePE6m+Y5988olklwATlJMxB6hZ39gSOCSFZ64n7TimeyVxt2lP9DABeJevXAnAR1a6r46O0GfI5TopIyfET0AONArKgazXlbOXbHRs2CqVPR34AGZYqkdHJ6VBitUQC6gLsCqLi3n//pdK7vD666+rraTzGo8rKG5qatIFcZVKTl+34g6Q1OvJs6dKq/m1r33N8Wo3N2x6ZkbWymcLC1ap1ezMmXNWrjQsm+uRHmulVLQe0tFub9rK4jM7d/a0SzUbd8FrjCPaSdrChEIlUlarOok0yaG1nOU/k8bdntZBER4sOrrMwUezy+JVj41P6PD68PGcXXv5qn322Sc2IBd+I1CyOLC4M5bgmSoQrO4OcnCimVOsSbQz/GwAdHF3S3JbflzRTt7Syvhc2Vmya6+8aeXdmsYsKWwHBzP2z/7pr9uJ6TG7/cXnNnP6vLK5bRVr9sFHn9rT+Sd24fxZ0S5WluZkIe7N91mpXLUxAgzTOVlXpYZAggcoJbWyZXucpjO0kXTCZYODXsI87OtzcxoeMtQUysZBNptDdcKteUkt/m4ngncr9QhWo3jCWsgaBfEEbl+Uq1Dcead44IL85DGBrywDAWuEs9r6OAC3nx3oShLcJb1ONI+bLYHzButwOmn1KsoEPugk2P9D2uBu2z4wrLi9OApeD1s4w/uwq8eB1ninvdzvxdHf/Frkgd1xAC0K+A6BpkBnNAqoPQDyVLfo3u/xRxgwRd9DGf2e3Q10xiMWa/byFwWfnTDXcXXtVIYw1tkHliFqB4ZD/71/3wHlgU2vOwc3/L5uGM9f0xUDto4aLrXXPF1zclHR1KHdgGn45KLzh0eW++bawxUJm7o7dUjU0hl9/nED8kXAaXjARU9dPNsDzv1OC1knuT6TjssFK2Ci7CbOqsbGDv+m2WCkObkRlx7TZSLSoMXdGOg++nbKkG2nFmzWPN9HpQNkQ3mqfXclcDnGyA/OgtKypYVnkvlJ5xABX7OtjW1ZqrBubG7vaLPAWoErlcWyVW+66F9rKZgBTUOkZvoHhrTYy1oo1/OeLa4su2wuvQXL9yKaHbe/+9sfyJI0OTm1HwjAJnnq1My+viSW1J/8+H2bW3iqRXR8YsJlhCFzUH/BdnZ3FNlc3C3JaoK0DxYlysnfDuBnJbEDQAOYDA25gKGni8+cBTFYfD3w4jcWZlysWG9YwABRgMZ79+5ZaXdPILha3bTf+93fsdeuX7ZGs2nv/t0/2J/+57+2WhMR/BPWrJcEHrZ3Xe5x+u3x3Kw2iYvnL9ipMzN6Ny5qNoHbt28roxLti/Uyk8too5K1qFbT/XBVkdyZmj5he8U9WXy4n34IL7RsvI8fzSoQBIAO94/+8BZFWZ3rTXv06JHlcr3aoOkropqxbLp28QFoTuSd73wkPvxHDhKXL19Wn8NYfvjggX3lK1/ROxefPrNsLqn38fFyT4AD7qU/BofJKe6sWpKTatYF/KgH7yJQSACucaCHy8ECKge/V3ToIjAsr6h2Dkv5nqw2PDZxz9tVXyI/FaRt5X20ZbbXWWv5YEUDIDAGADxY+FqtmID+xuamxhLjj8OLrOzptC0+W7VTZ84EskpQKtCuxCqasnYrLl6o1wYt7VX2gb2SN+SycnPSJwoME58Zqx5ufbiNu1bIOr1Y6AYxRXDHBEz39nCJZ61ar7ioeCgCtHEGusOm5I0or3eT08bUfXR0REDQKT0k5OLmN7wM1OvzG1/YL//yL6vM9BOLDlbwxadPBWzPX7xs8UTGypWqVAPKxV0bGR6yxWcLVq+W7NTJGbUdhwp/YHIHx5qC/NCtJSKfv3n/6vqqbQeHKfoeOa9yyfE+saIur+7YxCSZp9Ka9ySt4Bqtk7Lg76mtsJLSH37PoO+1RjYc2KJ+DpQ6dQjahWAmgvScXJw7POvAkkw4l/7UlH1+57a99eZXrSfTA2Sy2zc+sf/6n/22TUz0WTYTt08+vmUzp85apdG2v/qbd0UXYbyMjw7r8DnU36M5Vq037Qfvvmunzpxz5Y2bAP/VS1esp9ArVyFgGsDpuLkBsGctb8CDTmoPJVhMdIggqp/gTAA7H7wMWI/p997eHv3H+uHrJ95v3B3g+NBmHqR6PecwGJARIeXl1dy19JEHqfQB5cSoQDIEJPzKlbKjq7TwfsQFiP38Er1F89qDTdRaDsOdoxqnh6O6uwHT4/bxbr91A63PA0SHfg8J4Efv2z8AdMg9/6IAsJPm6yFcEgF2h0BfgDW61b8TMI1inuMssl3BYtiKGoox8VgpXEYO8C/y6fauTuU7dHDo8vjYs/XyIWDqb/KpKMOm3jCwiwJIX/io/FE4FzrXRAfuEW5ohwjHMLh8kUaKvid8j39/+MQUPk35k5q/DvkifnfuamfpFKJHygXNzlRGucvDllddy3ZFUELc3cuC6lyvjkcGkEWjPBnoizYNkAzocDqdcC5ZnHe3Kso1jXYluc7/6nt/YTMnpoid18Y5OX7SECknspz0fYBTQIBkX9i0ns674IlY21bW1+RqZZMlUhmg9PDRnPX3u/zfuCufzD8NXKlsDmWzOC7lhjaNB/cBSDn75re+YT/6h/dsbu6xXTh3zt555x378Y9+Iosp752bn9fzcDeTihAAceLEtO5lsZTbHtcvaS+lQZrQxqTAnXTSVlaWBUCwILLJUmbu8xwwn6Pb5Q134tyAK6w9LMprK2uq+/oKep67ZrGq/dY/+qb9yi99Xdf839/9D/bej29aPj9q+XxC/EI2A9zdg0MDcq1LdD3hhOz5wGFjY0F3lc8Bz9JtpN5iipTRdnHbpVnUxuyCxVyAkMtCxrih7JQZUEsQFICce+AxsnH48Yf7HxCCxRNQIZBYK1s+3xMoGzi9UR+sQbn8WOSem3dvygJU6O1TORcXlyTd5K/H8kVAFB8yP9GW9AfBPrOzs/bS5ZcDi3/M+gcHdB/8Tz5cq8NbBh1SN974m4MBB1LAO1QPQCttypjY3twUqCaSnSCntrmAKuYG4x0LIq58xoKA8H5wX1Ng0oEARPQdXSRuSdvc2hJfmHIosxbUlHTadvdw18fszOlztr27q3ZOptD+3LEMkeCZHns8+1DtxTspv/jNklFzlkrc4/4Ay1jj38XSjvoT78S5M+d1fyLl6i7+ZomsYqvK7sUccwe/svpYAVDbW+LvOksh70Dmy0mjUX7AnBsLHAQcdQTQCVAD1LhkENuBq5y1orbPGz1x8pQ8KMW9so2PTagd1tdWdYAbHx3UXIRDmQpSwtKP9Ddjk8MinF5xdyt1B8izeIQc33Jvr+jAY9nRdZRAoNW2qclp5bNPJJ1OqpOn6rFmwNV0gVZQQJzVT5SOIAGHZKQUTOl0aRnfAEc+ogQ13PzBq8I85d94qHqDNe7eo6f28pXLtr25bM36nr31xlV752tvWE8uYe1W027emrf1rW377PObtrNX1lig/wClHJC2N7e0vpJZjfdSPsajV+ZIYN3N5ezZ0qIs6RwOOXg9ejirNRQlDvjYGCVevnJFCRYI0gL4OQqP46i6vmxI5o768yHIkUMOfY6CQ2lvV6oZcGvRJ/ZeNRdQ6NLuhvcnrJFOY/pAbszPf++R4T0oPmAx9YBVADaQ5UNuyBlNnCmktR9M7OQEfeKBgz20k4Xr6K4c3lPD+3f0ew9cXtSK+KKA0V/nI/GjlsNOOKITEPTXdQeP4eDro0+NArsoMO2EbcKAPNwu0Tbq1K7R53Us9yH3vtuPvMyYv/6AAPKzAVOPs8It8yKHFAFTKhzgo/37WcDUQBEydRSQRhsrCkwPTmMHgvcvWkiuCwPJaKN3G8x+8nZ6T3SAEgwS5gdFhxbBEk4OyVtB3UKjyQw4bblFNZVyE7ZabVgbfbzgqFmHoxZwxpwMiTuFAthxX9fL5MZuiEMFOFpZW5UVVOCk1bZKqWW9/X3Wk8/JAjH38IEyE3EC7ukrWKPathLuJBa8ZlORwk5b0FkitjbW5XYbGHDanSy6uBBpB9zDj2bdhj59YtJ+8IMf7HMo0eFUIE0+KcF6rAH8jXt7cmpc1gSEuWemp8Xre/Bo1p49WxKYwQKpTQtLR6wt0EkbsKl6iydWHgDRxUtXtMmuri07a1qeLEZlyQ3RXplsnxZyys11ADoWYjY7+gE3M23F+wBibAbIIWHxUbacct0q5R3Jxrx67SX7N//mv7eV5S373/7t/2W7O3tmCTfxeC6WBdoFyxTPAyRtrq4pGxHlP3v+vMB2sVQSKOE7gAvt3JcvqFzUFSv45ua66j9+YkZtStkBXliWGDts3AIxxZLLFU8w1pPHQZ56RxtRdqK229BXlpdVTm1iWWd5gruIO84BtQPQ6w5Szu3YTrRtdWlN/x7GOl13HEA+lIF252/KqgxbDRc8xSGJOhZyeWWboi199DKbrS8D4E8pNesu0QDXKKitUg8s9U4vVoeOJLnokQ6Cd4uIe58lkj37VBPKQBvBn+RZ/JdIOxej36QBYT7IjjERj5Fj3mmGepqMB5L0Cx6AkbEpacums2kFwihwTmS8pDjJ9AcA0gcc+TVLB45Kbf9gCpDwB0sszoyPc2cvamwCtLhfZanUNReQo4LWQds7isu4ra8sC9TOnCKgzaXrFNWi5oC955oSkEM5yEZG/ywuL0vK6sqVKwJGSDrRJuurG+LdAgi5n7aDl8uBBgpDuVq2h/cf2JnT07ISEhmvYL2ES0TQbpptbW+rjRWsWK2KWkTdmMtXr17dPygxv8SbLpf1Pg5qAKrXv/KmPZqds+GR0X3PAMF9eEQ4kIgvvoe1fENjg/sBX1gS/fjm8EW7oPkK2KPvmHerK0uSuWJOTp88pTl3Yvqkxq6CkyxtC08fG1zl11+9bL/x679iI4MDVgukx/7y+z+yz7+4aT2FPlE9kFxrNZqiV8B7xYK6veMANx/KcWpm2i5fPC+e+Z1btwTiuS+ZRZXD7RAEC1KGZ4srmjvlyp4NDw6oTwlk5HDCXCdI7vHjWa19p0+dlDWZNpRSAwaOdlNWVEArWrnsM9m0U4XAIj02Mib6DrQAxhH3yeIpGa0eaTZ7eSt56LTvOOMJYy7fU3DeprTzcngDCXuJvIWhDU/xe4FuqQ8aOuoRjXJVHeOgW/R1dD+NgpLjQEon8Njtu27PaTVdQJ1Tnzms06l1pQNVMYw7vAGq23ujuOl5ZfYH7YPrOikmuF+dAay7rmu3to1iLn/dPkgMufLD/RblJwelOFKlqHGxE/j05T+u/7uD/cCVz4s6ufL18KBdujVQN2AaLbzv7Oj13rrTrQJ+YoQbO3ytd5lEO3L/PRHB2COdFFgM5CINInt9mfyGyKbvgi8ADAe57WUpSXKCVzi246qac88rGrtcs1Ld6f35tJVzc0/2rZksKPOPnsjyycKIRQpppFTcCZpjhapXWUTbtrS6rM1zZeGJy1zSbChifHFhxc6cO28/fv99y+Z7rLfQJ8DJ/bhTkQWi/OIvth2gY1N4+HDWxkfHbHMLTueK3Ocsmje++EKbE658+MF9w3lLpVOW0Qaa1cZx78s7WkglC5XO2Ntvv2N/9md/ps1qcvKEvfzSK7a4vCRr5dzje7J4spgCYPg/ljQ4qmyMd+8/kGuzWim71JmpuBbfRq0q69Lg0MQ+cKF/2Azk4iwDXonoTu9bj+CoamNFSB9NS6LWe3vtfuDaR1+TAJlvfOO/svc/+JE9evRAizb8VLQd+XcZkX0iolNJW1patvu3btvJU85SOTQ0YDNnTguU48ZF9ibWjktbk00BlzX8Pdx3g30F5/qNpVyksGgajg/G84lEBzQBotH5JM86GzfZjuAc4pKjreRexuK6uSVLJcCU4C0iomkLhiNj1wcT+THs3N1N2y3vikdJFP4rL70sOgqbLwch0nTevH1LYIU2x6KneaNECi4V5u7mlo2MjwUSO3HHF647Kxb/wculbQCm3iPAHMOdzfuhCjBuAN/wWKn7vbtfKsBFQTCtA+62r4PjZDtLbCpHhDhz03FRZWHMOPUHB6Z71L4uytwpRLiglIysq/D9rl69ZsW9itNVbRPFX7Us6ShjKVtemtdY4T/q48GZ3+RJaOBcpo4n6DV4OUhoPOb73bwPqDjQIcSDbcd02IGrTbtw0AI08n8+8FJdKlQnl0TdCeryYxswKrH8gG7EPTyX+hGd7t2/tZJL8OB4w0nHh5bVviQ5LJz2RMMDtkgsgCSZLPjFXWeVTsA/dp6cZMoFHPFsga1aVQdFtw66YCMFd9VcX8s616hYb1+/AObq6potLi3Z+NiYkkQAHEl7q3HKYSCwqHMvfS96BEkp9px0lJ/fWLJ5P2WCa846gDIGHHm+y+cL4pXTn+vbG5ZLJ2ywP2u/809+205Ojat979yet7/8i7+2vWZTaxkqAo4z3WO721s6BEpfNuk48FBXnEW3LXWCRKxtp2dmNC5YB9a3t5S6GLc/8mO08+zDR3b1+nXVa3drW3vB6MiYkhY4/eZkkE541pKJtk1MjNv09JTabnhwRG29svRMa+rY2IihRb67u2NTk45zrDlY2lP5WBukFCGe+tY+LWJi3GXmwhtA9rbhEXcQYixwnyS5Mhze6oG1vGHZHiePFQYPjFcBIVKy+hSeuPkjJr5u6Uo7AdMosDoOlEZ/64Y3wnv/i4Bagp/ChqowiHqRd4SBeSew5TMqRtvT/w2yCn+iwNS3+xH01wWY+vL7unfCWZ2Aafi7cJ+G+62TIfJAAL9TCQ+Afre+Pa580fYMP0McUy2s3kIaoPSoxfQ462S4yGGLqR8Q4UZ8EWAaLqAHjJ2b5fhv9f4Qf6QT0vdlVKcEwNRvNH5xCLtJuYYFGgspizVcJDQw2axZYBVkUq3Z9samrFyLq2vakOBt8TxkTlggibJm8fCqAVg811lolfPbnW6fLSzaxx9/bCdnZhSt+81f/EX76Cc/USTw9MxJezQ/a3e+uGMvX7tq+b6CffTJxwK5hXxfwFNs2dP5p3bq1Em3EaRTAoWSZymXJUodi7toXU7nA/19slI8ebIQBJeYgqx8BP/Q4LDaE1c7QFuBE/G0QB3WFfiXuISuvnzNbt8mnWfenj57GHCqerURAFAUzLS6rHKMjE7oOaiKFHp7lF7Rb/JsbFifBFCwnmYy2sylOxpEHhNgtrq8Emg9OrcW/cC7FLTRCweUYJ5tS8ZcylFrV+3U6QnrH+iVFYqF/e2vvqOc7wDqZDprs3OPbWrqhGViCdva2QqsnQm9m6w2WDfk6sQqksrYwOCoAl8A/vTr5taqshuxEMnlHHeR1gA2NiQ2vEePZrXRAAp9usp6vSaO8uSkGx/0DxZkqCE15YlfszECoZKOa5eKASadK9aPJd+GAH34yXIfFvcslyXIJaaNHpWDweFR29zelsIAgB1Lkk/UARBEtxNQSD/Q/gRieXDIzNP4TTmKitd7lBUzcL1qY2yWxSOFVwxQQo3g2bMFRc2TEtMSrm9pG9FJAkuOA0Fxcfv8vMUSJZ3KgIpA++Kqa9ad9BiHMW7hGg44rGF8P33yjLwTtaZLmwnozyQBjHV7trzgQHnCgUsnF+ToO0TjczD3IJUyKohPiRZWVf9UJhdwKB2dQiljl9whEovpxNi42hsgCHCrMmseAAAgAElEQVRm/HCfZKUaVXGHPdfTuVodFYPfKQdeCbjhHGI8lYV23SJFZyplmys7kgt79ZVr4nVDaeDdSHdxoPjo089sbGRYShCNWkUubB2Mcr2qR6m4sx9wpHSpbVL3uvklT0GK4DwXfAMPE3cylIKx0Qn9vrWxYpV6w8bHJhVQxeGMMUzZsZZ6tQ24l15yjOe5YDGXpUqW+ULBhodGA/Abd16UoI3xyPhYAB90iGdCh/043Ni6/at/8Xv2ypULtrlZtE8/uWU//IePrEkGmbSzBNO30DVId+q9A8xh9FAz2R61N+XjkAPvGDc/agVSViBBBof0fkcXoo2lR9vXb/G04yBTVsYYay9JOLY2i7L8Mh7JIDc4VLDh4SE7fXpGB+XenoLWQtIPS0Ir52TRmHNXXrokKynrIwcO5iZji3YSRSigOVAngid59+rqstY82htrN7JvrDH+IE9SCtoYbq/44oBwNv1QAhcZWEjzLB67O0SHOf0OSBxY8Dzw3E8lGfFwHgccw5igE9iKYodugPS54JS860ckjA4r23RDEbovUPfpBLC4r9v3/pmkEg6DvwNqkpfA7MzR7VSvQ+AypD1+HMDr+JzQYeMQGAzaqVOk/vP68rhDx9FD0IGdPspB3R8XYWB6CGBGXPnhU0e4IY6eOg5nXvK/+0H803Rw9MR1GAC7Du3GUTkYGAcTqdsADU+SsIXWAVWXri8tVwj6hjXxnbxe45PZxzqNE0q/tbtj1Yqzao0NDcvyCZvduZ1dMBQuHu8SAxTde/ClhKLHpiatWqs7MIU0klJT7rn0ffGYjU2My/qw+GRBbuOz58/ZjTu37cN/+NDOnj9jr71x3eaezttf/MVfiPfKOyfHJpUFhVzgvBu3O5sagQMSGC9X7PpbbymClmwtBDWgs/jWW2/ZwtyCgiqK1V1xFLGIvfHGG4oKZmOamp6UEPvW6q5985vflOyUy74zLGkbhMup88TkkBZIIlfR5bxx66aRGpI2BSSTajSTJa/1rtx91E1qAWUioXtkyWVBBvjS5vShl2Nig0U7kXvI0sOGd+XiJWvHA54YVqiejLUaZM1BTqZtK0urRp575iAWkVSyaXNz8/Y7v/M79vbbX7c/+O7/Y1s7u/YoiBAfDbhnK6vL1oOAeh4XfFHteefObcul0nb+wkXL5ApWrqOluq1NBbUAZ/XE7R4XGNiPoE24/OJffvllsJk4q5sLKCnagwf37ZVrV7RBFPqGlIUp1mxI8J52PnFy2iamT8pNmMRGH0tIkcFzyGQxEeexbXuVsjbfzz75yC6fu6D+T6SxJrZsdGJcCQ4Yh5OTEwISygsfBDkxt8j4w99ewgnrJwLr/MbGhWueTZ1DiBeQZ+ySdYj6TJ6YCCyYOUsEgQiMMx2ECAYjyIjo/CCtJWMIoAjwYMMniMxvXFjnHQh27+fjrXuPHz3QAQiKAJsy/GDKR4KD4eExq9XbytLFfKaczLF23Wx2YVa8Qa9qp7nadHQdPnuUoceBRA/QeDdggOAbKDW0t4JJAqspZSLim2dgxdcGnyQwxtFbKCfXUh6vI+wPw7zTUxKcioGzSjAXWVegVTBGPJ1hbdlRCmamT9jYyJDmycDwkAP77bbt8e5YXJxeXMToA3M/+riMSRRA3OHfcU057LC+eSWKTBaLthPs3y2VJEPGPOZgnclmLZ/N2P37D2361IwCeOk7gJbc9f0FARy/wXtrNL9J4xaqSSuh+c27HTfY3cs4py4vv/yyRP1pcxJq0HevvXrNPvvsMxfF35u1y5cu2G/9xneUUvVP/9N/tsXlDUtlCzY5NWP1htOLFTUqyJIltQM0bznoVIq2ur6pNWf28bwkvQBwBKehWkH/YlhAS5U1BK454yWdjNsHH3xgG9vO8MB83t5BH7Ziq2ubVirCI427tMa9yMFN2ejYkLxSUKbQRb565ardn30kjurE+LhTYUC3mXTIGTdu9qrukE0b+mBRwCeAlvFx/eorqps/8KCYIg5vEDAKRYQ2IyMZayQW8KWVZXvr7bcU0JqOA9ydaoyCJgN3v99bo/thOCrf7c/Hu6K7WQI9hgjjg077+3H3RwFZJwto9Ltu7+v0Hm+s6gZAO4G66LXh5AbCE0Gw0cH7frr2C4PT481yR9OL7l8f4phCJVE7hlLHa73dt9ge1oEP1/ngYHJUZ96v2Z0OFOFnOEUj9znUnuHgp3ClO1lMO4HT44DpkU4KCtCpwztZM7s1vL82fE+nQamGizwk+h4mnt/kvHvSWz6cW9gtSCye8JHIS+7cergv65bP9Cpyuaev36rNxr51jIw9K0vLNvv4vixFLDYs5k4QfUUbL9bA7eK6sr8MIHNDxpliSSVW3nY2skrZLJWwN7/6lt38/AubfzinIBjASa4vb7N35uzp4oJtbW/Yt3/t23JPk5O8VnYpDlEDYdE9ffqUdBPf++EPtRFJe7JUtm9955ftj/7Dv1eqPjifWFA4tQPSeM7mzqYAMu5Qyogbm08un7XdnV2rl1uK+pYm56NHyqV98cJlu3DhipX3KvbFzQ9lpUTrEfczm8nckzl9R//kEOJPI7pekOsVkIn1hYWbdgZE+sVRm3kQPKY6EDzVci5eXKhYD5QeMZnQJk4Gms3NbWs0K9bXD6cxL61Mst0sL23Y/NySTYyxcfTaQIHsOAS+JCyZzlgcgXIiw1tt6aruFncUmASAUUaajXUt+ESKY52qwwXNFcRHY5OSBFQqYa2m13F1Qui0+cryWhBgBGgattOnzwgs8G/6HGA6OTUaWNTT1pNNW7WyJ53TuYUnohnkBwYFTL3FFGuvtyqxoTm3vAOmWHXv3PjCSnITnrBqo2mDQyOy5mayvdrk2YyRKkom4EA7UE0bY/0D+Fy4cEGAVIFMgbucoL9sxrlifVS+p9bcv/dQ90+enNRv6HySFhOrLPPm4f17sgTlenv3g6gYV4w5wA0HEq4j8MTPTwndB9HizGMXMONcyp9/8amNj4w6znHGWcgUgLe9ZcNY5RstjQtvkQRgb6/v2EeffySVAurEPc6q7AIb6edqvaGxBCjlP94FYAKc4Snwbn6s1Vi0aSvGMqL19EM6RAGAK5nOZHTA40MGLQHktnNz+3q6NL8u+CrWbttPfvIT8bihv3BwRaCeawkyW3yyZpcuX7RBvB2D/Trs5PK9mvs/ef99e+Ptt3XggOttLTRLXQASLmm3DsQDoJ5RjnkOKclURnJftEE84bjDW1vbShZAG3CQ9ulxU4YXaM2yRJhnHV9YUl3xhKzvyZhbJwne8RHtbl0tC0y1zOlMMzYkE7W1pWegDMJ4Zg6io4rHh3l4+tSM3f/yjtYFntNbGLRf/863LR5r2ve//1eWzmRtYGTU2om0DQ4NKwALS/Xqyoqjk/T362DO2BEtAsU+ghF7+9QflIn1YH3VZdHy3oz5hSUXHGUJ2yvu2OXLF6U93GpXBRIfzz3RgbbeQOmhT6B4bGzS0omY3bl7w/r783bp8jk7dfKEff7559LWZY0nfoA257CyubGh97Oe8V7aAyM6VB88RWFLOnVQAoWhcV2HJViAFoC8vS1jhAPMOR3Sijs7mtNK47y9af1D/QKo2TjUCLKoFQRQ3frlqGX+oOtBg5sThy18sG27ATTu60TVi4KWTnu3f2c3Y5Lf1rsBT/+7P9jt/x1KK+stxGFQFMUUHjh1wyeNdnPfaurxURiftNF0DAEv/grXHzpR1Nro8VH0+0546EWuCddP7w4spvwbj6/6KQSUBKD3LbKHdeA7AeNu33UDrofAbeswMPe/xVY2qu2DhfiwlqhrYF/iKBHXNXjU1e4LEx44vqPC1s0wOFUDiafmZDL8M9lIfMSoXJVBxiHvWuceLd4Q9+PO4sR3SLKQWpEJDrDg/3KLBdwbJpcLWDKrNFwQEps0G9nDew/0DLh/6N0lYjVZ9KTdV6vbxMRp6xsetxqBSc26VYtugV1bJz940YnCw/HadMExWBepz2/95m+qfmzGLGSAJhYf+H5wMH09b9y4IaDrhbCrey5qmkWGTYfrWFy8i+yDDz/WYs413MNp/sc//rEWXzZJshdR73/9r/+1NjJO3ZSRRY12+Z/+5//F/vzP/1xlg+vk5UoIsDp16pR98smneieC6VhLnYi4CxbhgwakgmaCgTw2Ph64sOIK0vjbH/y1uGtf+erXbGvXucRjraaCBR4/eigeLhvGK9deVnsQGc8HoC2uYMpxEAGYvMe5IB3HjRM/qgGAg6VlJyvF/ksZ6W/aGtI/76CucNcUiLLr+IEPHz6y+/dmrdCbs5mTU/bm69cFbGg/TpBsQs1Y3BaXngo0YlkeGRqwX//1X7exsVH7/NPPxOv6+NNP1NanZs6YJZzsD1YnNgmimne2i6qLUlHmC2oXNhM+UBGwHPOhX2mfnZ1tm5t/qMCTfY43xP2ms/JAM8BKT7slY04PUnNAh42SeHR8NMZjCStXKwKzd27dlgUdl+9OqWiFoQHrzxJtTe74Nbt47rzAbKanVwcHInnNKra+tmNjYzOSnMJijPWbQ4AshIFqAZYTAnmgtfjAJfiUhfEBlW9rY9NZ/AAsuG83NmXBL9YcbxKuKp5F5Gyw8A33Del9GUtbq4C1rmhjuT5rVMpWTrQtnklZ1hJWbJFKs2a1PcT+kcHh5BCXxbhSq9ji6mPLpoec+7bHrIBCRRuXf9xiCSgeGzY0MWZ1a1lPb0GWT6okEE6AYQsqi5OLYmMXR7ji5g+HS/EsA01ixh7AURZn6ayaFfcA+DHLZdwha2R0SFnGfL+izoFUJG5j6q3nEYKiqAqoA027feOmQCnjA/kxP3YYc1/ee6BDI1xbABVrUTyZtCcLcyrjm1/5irSYyTZFtiwF12QzOtAxZmhPl3K4KeWC23fv2qWLSCS5qHCC57z4PAB5Zua0Do5YkUtIoW1vaE2hbPSvn2f+EGktN875m/IQmMU1ivIvVfT8jbVNWUrRpu3Nk+hjT3SV9fUtezy7YNMnxq2vP2cnJsfsX/yL/8b+9E/+k7377g8F7n7vd3/XvveXf2lPV5YE+uGD0wfw5/kQ3oNFX3z03h6tx/Th+YsXVOeN9SW128TElOYOYJb2UGrgekvubiVYaLasVW/p4MpY3NjZ0fsGSUTCQaS31+49vKd3c0gh8Iz3cliam38s2sbrr18XSP5CPP667hGFpkXSkIqlkhy8nAxXpVpSCtXp02cUGMdaOTFGlirH02euPX6yYD3pXqs3Kpbv77Gd3U31KWtlsVSx6RMz1pvDW9awh4++tPPnz2o9ZSyzbokKEIqtqFX29q3xzHP6a2h4WJQbxgyHC9YzATCCYQm8Qimj7ulKDmQwppm78voRGNqXs1rF0QLcIUV+ngBbBCo3CQfY5H3gd/RqGy2tF86aG1jYA4WcfdwREQnoBGQPgOJBkNY+AAoofN0A3hEJ9pC1UQMsdiC3FQaA+2C0dQDcw4FW4XVdjxHWOsi4pWdJ9LRzgh7//Kgr3H+///4OGvIH7zu4eh9cdpANCAPpqK599JBxCHSGMnmFMWb4nih+9G0YW16vCJh2+oSBaTQ4LBp9H74/atH0L/cFCp8I4OxoAQzAaTKJyzuQCiHAIQiuEN+udSAc7E8nno8pa2cg9cGznPgwC7Fb7NEPbTTaAa+qrMWUTEScEAESiFNj2eGkONQ/oMhKRJTrjaLI8LhjCOaZn1+y8ROnrVStaDG8e+O2JtzI6KgWGlzZLGqkvRPYbpTt3LlzCj7BMsXizen49t07up5NgMVSlgpFeTurgwS5iYROJ+XKwm3kQSFA7LXXXtOz/vg//onucTnCXU5x3ufBJnxUnoXF5bvf/a7+DQAEaLEI/ON/+k/kWuKZ1J2ysPD1FzhBp+ydd77uomuDjCi4L31GKDhQAFPKpT4NAjSwRuF+YgP98Y/+QQBrdGxM6T4BfHNzs7a+umIXLpyziZEJLeCA7s2tdS323urG3/0FskA5PpwW83zeLly4pM0S6+3ahuNHMoGpAwuejzp3C/Cw7tMYSOdUZ4TyaWukkyj/rVs3bHx42C5dumC/9qu/ap989pn64Mfv/0R50ZXCsydjK4tLdvfubYGL73znO5K8wiLJpvfxR5+K33vixEltGozB1fU1WagA+GyGgIZcjkXeuelo37XNDRtCkH9vbz8y/PGjRwqggjIwMDIki8fX3vrqfnQ3lun5hSd2/fXXLJfCQuWkhVB3cFaVvv1EBIwfdF5x0X768WfaZInsjsO1ZN2rk/p10R7c/9JevnzFLl48LyvednFX7mPm0J3b961QGBDXmRSNBHIwBuDSERBG2XFJ+yAw+oqgFTjHVy5dlzueNrp4+ZLGNDzPH7/3IwFrZHEI6iLSnzWGsZZNZ216clpBWZmBnAAidcj3521rbd0K2R5Z7DbKRSvEehVlP//4gb105Yq4e/BdT505bXfv3rSdDQB2S96Ic+cu2BLSW7WyvBWUv7ZZsnOXz9tegwxfGcnouEMo2cBIYpHQvHA0krbmGHQUDnHOgut0jZnzjCnmMXMT6x7tsFer60ABmCXVK3xvDtxaz8hEREpXNiSE0ZVEIKO2MHFeTV4a1iPmL8oC8tYEAJZDLdZNgh0BI+jn0mc8Y25+VutGTy/tw/TAewTtwB1i4kkXMAcVBYshknC8l7HL3uQ0R+NWa2G1i2s8MbbQLIZmo6CuSo2FWnMXjiRAnbnLukT9xB3tQSrKARLJiyVRJnGBXEqj24RqgCsZqkFG4ArwNjQ0Ir5raatk6UzCBgby1mjCyc1ItWRubkFrJ2OMdK9Yic+dP+8CrdptR7uQYaKp9YC1gXf5viIlMWOSlK+01/bWjso1MXVCz6AO2sCh0OyUnHW3ZZrjSGpB22IsZYO5PnlySn3LuHjy5Kktr6yIb9uXgR/ssnVdfumK2vHx7LyMLCiHDA5nbObkaVmrAbWAQdZD+P6Mr9W1ktVrVXFN+wtIriGB1raeQo/zRI1M6e93333XvvWtbwnQ37x5227fvqOD9bVXXpYhhPve+frXbHHhieqHRZqxyuHx7bffFtXDcZhzonzQTj7rH4AUAwdUItK/wpXlIMEeIooFHp0qGrfs5Y5e47noWP/LZQ5n7qCswN2Kk7dyBiP26EDlJtAJpm0Yo03ohE0yrh2k0vYKAB5LMI79p0sAe0ds0y1YK4pjwvzZfbAYXCTc1AE4HsJTISAbDnzyEfDM+YPPgfVQz+De5wDTbtjtecC0U6P4d0af+TxgGgbkR+91b9oHvqGG71T2/QPD4qoLfuqEot13vuOjhOHjU236Z7rAD0dAlkUrlAveFcL95iyiXiTYCdNrs1WeHlc+BSUEnE+/2HG/FnlZjOLWgksmvVGze/ce2PD4mKyHLOos5AqMIOtOPKVFgJOyUlTCmWvCQXSyPJwk52Yf29T0uH1x4zNJNNEWn35yw3I9BfvFX/kl+8N//4c65bMBjAQnUFIdskkDkGTRbVXtq1/9qqxVtIVPJ/jgkQOi8M5eeeUVZQLBDY2rk0UQKxruQCwXbOY3b94UoASAYnFj4QQk/uDdv3WWxiAaXdH9Cq4atR/96Ee2srRkv/3bv23f+973nHxS4I5jUQbAwq1k4aL+Xv/RC3cDoE5MIrWzoTZhowEUKYI4kCyhDrg2aW/Ap5cVAhwRoLHA9e2Wvfb66+Jrbe5syyKC+1Gi/vPPZDGmPARBbQeZqyR7E8hy8W82Zicv5MTesRYpUKXl+ICc0PkbHq7PjEIZCbqAr8ZvWDQXnjyRJeT06dN6DtZEhOY319cFkHgX7Ypl6K/+6q9s5vRp3Z8PNEYZk0tLzwSqkF+CvsHGDMjRGExnVU7Ki1wMljAAvM/mw+bNf3fu3NWGCR+QsQygOHf2rCyJsw8fyB0MYM4jFRa4ztEZFc2kXtMz2dhHBh1fUdHyABq5RQs6bNFW+d6cNm7kgwgSe/rkmVzJg6PDoivUinv29MkT20RIfXPLrr7ykp0/d1F9R7+TOvLRozm1FRYXMgHhJmRh3dwuWV82rSAvNhM2VAXQtBrSaMQyNDN80dJYWdJJmzl3ygr9edvZ3bV/eO+HKnM+mbFCP+loK5bpyQhwk8aV8U/EdCPVtHwspTq3ezOygGWrLWW0elbetp7dhA0NF+yjD7HmOWoAFmoy2mRzGRuZ4jusg3HL905JC/Peg49ludtYrdmTL+/b9TffcAAsRZKBhPh4HIoKQ31WK7rDKsAGQIYlFTDkeYXlgNrj9V85eDGfmUsc8ohsx/tCICScc+aci5R2dIN4OmbJRMoaVXeo4D5xAmPoxFbs9p1bdun8RfU1Y8hzS3e2du3u3bt24cpL8paQ2Yr6My/47+mzJ3bt2lWtadlMRkoLAAi/8GM1pxzo6BLlzyF9dWXdTp87KxUFvBxYDoulLQEg1iboFZQfSw5rHGBqd3tHiTzoe1EDZABoCPDwd3WvvO+p4sCwV61oPfYHacY34H6gb8AWFp4oCcDJmRO2uLxqL125ZrFm2zY2Vm1kdEBJPajbPfiVNZdIgij3K1dfdlJdQfAZAGtjfT2YgwkdYH22NdYr+tNzl5lvfDynn8MC85EDEn08mM2J+rKyumqbxR1b29pWxi1AH22ZT/bogI0WNPc9np+1a9euaf1gPXj6bFbtRyAcY5o0yDs7JfUXyQgmpvrtlVdedrSpzQ1xuRmjIyOj9vnnN6xZT1urUbcT0xOWTsV0yGq3nWJHTyFn2xt7OiBsbRVtZ3fPVlc2tRZSz1/4xjfsyZzj/p89e0bj5Mmcs6SfmJrWmrO8tmonJidUVw7dGGBOk1SEsYF814kTgSoKgNOtsRho8L5hIEAX2Cu0MDa4n3fz/yb8orZLhsFhdLe4q8MHa6jn26fhKmARDaSc9r2qgaWUseGxSRg76HDFea4j7Dz6ZRfb2/6FnYCTA1QHzxJAC7nB9Xs4pWsnDfYAmB4nS3Xw7ghNAlmnyPNfsLpH6nUcUD1U94hFOGzpVH0j8lphcNkZfB5f4k73q78BpuGO9485MIn/dK78aDE8MA1/7zmDFAr3Ei7DQxyrQPYEYNaKO9kb5XwP0q2x8EA+VwRwMq2JyGJe3XOAZWtzWyCK6Mnc0KAWdVnR2vF9nhP3soAuPVtxEdE1cshX7L333tP7piYmbXxk3E6cOWn3792xifFRO3vqrH3y8edaqAg4SqaT9sO/+3u9CxdSQy7muqwXJ09My7pw9ZULKufayqqez6SF0/bhxx9pMSQVJmV+52tva7GBcL+8uCgACch6+xe/IR0/FgmXsnDKudyVIz6ttIg+KwybGosu/DdOsxI+390VR4l6wQWlnVlc6F/AxtTEmDYd6qBI06ERF4iyu+tOrYEsD+3LZgLo5T7AMddfvnhJbkE2YYCELBYxZE921eXri4uykpCmlAUbq+ns/KwyUeV78/ZsnkAkdzBhASfLDP/2APHc2QsqD+97trggjVTquba+oucT/ERb0bdYaQH2bHxsLLTFa6+/qg0fziPWOTYH1W9rV22IpYf38k42eiLI+f6NN960999/X4s2/cY7XWYol4WK73gfHDGvsQo4BfDyXiRmOAQhvM/13E+/UVae47mJw1PjlooltXm+8frrOgytLi/Z2dOn7MHDe1auOAFunsU4pu0Bvlg7RL8I5GfQNNVhoe1AquODuuAk3OscCvp6++3el1/a6VNnbXhszNK9OavDeV1awq9gNz7/wk6dPmmXL72kucOYgztd2imKppLKpqzWqNng6KgVK3AP45Y1J03jLSAEWNTrZdEFAPzJdsIBz2bNLl6+aPm+Xsv2Zu3Dj963rfV1a1XqNn3qpCzfgAJ4jHwYa2xe/ak+Sc0mMmlL9KSsvFuyQTJJ9RVsp1G1WouAppqtrS9rM8SSN670mCO2s7VhC7NP7crLZ11wWKJX+e13dlctk+ux0m5DKhD5gX7VTRzdSk1ZmvIFeMVFs5oTwKddlQBga1vAd39NaThpJdQcHBf7qk1On9B6w/y4c/+WqCN7xbISGExPndA7KasO67LCYqnFVeloR1irGaNE26+tLCkAiGsVxJPp0fz2wVexVNrefOMNQ3eYNmNccpBmDPb1QpFwz9ThJXWgd5vMOIUDxghjivGHDBLZm/BieZ1e3MpY7xU0F4uLKgTlAV4pAZRQQ/ggScRagaWcgwljVNqwRWdtBOQyT1Y31tVOgCTWr4kTUzY6PGY3v7hpd2/fspGRAbt85aLaGEvwxtKaXbpy0UqlbfvN3/5H9gd/8Ae2sYn1OmXjk1M2OTUWiP+7ICcfSS5+8da2La06xQ7KwryjLRR8FqyfqEUAqmlP+quvv1/Xs37R36N4jrIZK9dr1ttXsNWNTfv4gw9V1xOT05ZJ92gNoX2mJibsr//6r5WOmTUXq35lz4npK5C12Qqye5EJysmhVSttG58Ytni8LfqFvDxjE7a0uCpqzm5pS3N9fGzYXn7pslKcUjbeL9pUb6998OEn9uD+Y4tZWuOfNerqNcB6yR4KQF6QoYL2/vF776lsWiubbbtx+04QeEbAbUoybtzPvRrPl0kakLLl5aVAexUt5UFHJ2mjDFJX/zKGoEExXogV8LSlUWlXu8QVWE/ZwxnbeCc5nHEIdeNTmW33DVjMfQ9ElS43CJLhuzAlMBxFEgWRHtc4gOl44+HvHCY5rDIQBXBHgNMhDdDni893EtQPYyFvsHNlPDDe6Zo2mbkcMP9ZP8+zWO63Txdgut8uP2dg2qleMmAurZUPufL9YAgPCnfzi3FM/YvCXA/f+N5l73+jAHAatakFC6WsTomkeFW41cYmZ9yECVzcDHqAhBd4xt3DpNjdLQrUwX3CWiWJIayiAKC8W2j8gs741Gme9J3La+I1EuXOxPUZerB4Yvm4ff9Lg+c5PjEmsPr+Tz6S+zfXk7KLF7knK8vk+oYLEmIxIXAAIWie5eYAACAASURBVHq5b66cE2cREWVZtapVPfdP/+w/Oc5YpSwQBvjAOgmwYiFC3kNk9r4+nWz5sBgp4CcARrQfkxrrnU+n6YJpTu9z4DArYPniWsAj9WPz4h2APTKc8Dfvp7zpbI8WLVYK+oLrWVT4jTYFxPIuCdkHwvfevc9CvvB0cb8+vK8362RKxiem1M+4tz/88H07eWbGTp85Y09n5yUvQ3lYPGljIpipk0Dc0pqAJnpq3I9sFuWA96TNP+Dg4sKVLM8WwQuFfSt9oS/ndBfhSw0dpGGVYgLR8jWXHYj6P322pM16fd1x1Nisv/rGawGNwB165lBFkBt7Ve1w8aVL2qzRQaT+lJuFmjblw2ZO29Om/O4lkRjHOnClUorg3t7clst/7sEjBVqdPDFlC/Pz0vF0VBQHPP3Bwm/ATqy+4BbrILKS+kreB9H5VFyJA/YqVevN5m2XDFT1lo2ilZhO29PZOfHaEK4nZSgBNNBR6joMtnVgwxpaCawwHBQHx6Zt7OQVq9Tjtrn21Fn+d4uurta0WqUsTiWBSeilKlVvqy53JAFWPVm0MCv26L6LLAa0JlIJq7XrAtAEPHG449OzF7daJmaNuBmy4vlMziqG3mxFUl7xestSaXQ7HXjC+kiWq+mpCVtdXrbNypadnD4v132pjCxa0WrkVUikrFLdFmculSOieteJkZcaUjogaIdI7NyQS+QA3623p8c2N9iE6zo0ipte21X9GYfMlwuXLmmc0R+U8cbtz2x3q2jpZFaR1hBeCMbDu6Ngv8Kg+L/QIFg7kCqjTNRFB8zBgg58PJN17eHjWXvw4JHmNOOOKOpLl65obLFmMe7uP/jSZmamZa0UDaaFxu5hnr3f3Lle6wCHnJnTAV85IQsq6UHLZccpBxRBRWBNmpw+qXnOM0aHR7U+wcPVQS2fk8vXW5D78/36nufzzNn5uUDFIeu48v1wJnulCTo1Ma4U0Lu7ROkn7eWXXrV7t7+0t772FckhbWxv2PLqig6P45MI8Rcs2+PmB54Q+JcuQ9WegLmkjgJAL+9IoIrA9Xhm6Ffe71KGtjS/K4E+Mr/xDM+vfQZFIpe1K5cu25lTZzVnPv34E2v19UjJBM8Fa/yzZ09te4eMdzM2MDRkNz+4I6UIWWwVAFaw/gH4uw3xkNuNjKLyX71+1R7N3hOX+OGjx1I/6CGYMh+39bU1BbfR9l98+oV0Y+H5opIQs7ptrO/Y5uaWVBFYx1659pJZrGHbu5tKkMHaJKWBoSEFM/o1hHE7v+DkC+E/K5i3L6+xg8eANWdyZEztxFjEIi9t2Z2iffTRJ/aNX/hFK/QR6EnShZKdmCbQEZ1m9kGu2xF9hMMxurAofzi626Clky4lLXPX0QLxWJLZSnlr9lUimq2DoECpRkT1xuOOGuKAnf//4ViZMCiN4pNuiQG6ArkIcIsGDYWBVhjUdgOWh8sWpiUQvv+zu/IP2uZw5Hy0fvt/d0HS+79HgqSiz3f9EI60P6j5i7YHdxwCpkKqgav9wGx+YDHVDftEjqNG9DAlwP+bRSAMRHlG2GIaM3ciYHFmAQUwCJh+cUP2/d7CmE7ZgByABy4mWfsCt2WuJ2/9wYlYVlOkMhqQ150Y8bO1FS0wWFGpH65o7sfVwiThRCvh8sEBuTWc23/D3n7rK7JEcqJcX3WnxVevXbfiTskQya/WiEK/b9/5zm8IYNy+c0enQCxNlIHJ9S//5b+0e/f53qWiA8wAqnGtv/fjHzmieU9u3xJJOxBxzwQkW8ubb75pN2/f3reEuJOmay+AOX+z+cuFmctpo+LDIsKz+Y/FW8LibJTlcpAlqKXIUOq0sba2Dzh9hh74k1s7O9qw2FS82DftJm3RatUFshC5HnCiBMrh5ZICcX1TbaiML8hAFYva0L3F9rMvPhd/8o2vvmk7G9sqJ6vK1asvK4KYcjxbWJDCwG7JAa9CEIyBC258fFQAUO6cFGT/TT2f9yEN5YEh7rCpyTH1D2X2lmUkkOh7DgiPHz+SpQrLDRsC7UUfkraT506ND+s+rv3h378nt36hnyAmFxyC7AGAgQ+Ba7hsWXg5bHBoIAiK+2kfeIaMfaxRbBJ8AG7ZNJa+rDiVW+sbSoQAN3h29qEWe9yIAtXV/4+z9/CRLLvSO7/wNjPSRHqfWVnetmWzm205HJKzFGd2ZmRWK2EkrMcC0r+w2F0B+wcsoIWgwRpI2JFGOzOiZsihyCbbd1d1VZd3Wem9z4wMbxe/c+NlZ2dXkRwFUKjMyIgXL96799zvnvN93yk6K62m6XZmf99ew7kBPi2rmupwlBf/l+p6+JV0dIF2EovELQMPuBgcHdHuxrZx2KDIZPcBrSXFY1+24UTowfdZnF9Qtd5QZ++gCvWozl56U4VKSKFI3bjYXF+AKZzWGm1bG/B4/SrWfLb5pFPS+bOntb62YhZDlXxeiXhCe7ldE4B941sva25+3hpJ9PT12qaATOLOyrxGX7qg4ckJ3fn4UzMf3ynn1dvbrZsffip/V1Jv//bbWt1aUTAa0UG2qI62Tn1+9aounj+naLCmoK9NPsrP1V0TbT2+u6idzV2dPNOn6n5OoUhUy6ubGh8a1/LMsnZWd+0asKENJ3zWoIBxQUl+e2PbvmciissA8WPXFmAWecb8IeUk9KXwsVysqL21zfjG+cKBavW8AkEoGVnFAgmLZTg7lGvOy5V7DBeU+TfQ29esGNGC2HULY1wCBqAQkcHl/iRiTvBGad1a1saiRqdgcTOhYzSiYpkmFo6awFgjzpBh43gOyIVcN6eYE7+ZiAiueLFkVlTENOYSHsobWzt23+I08SgWLG4aXWZ0yMYfKnHjeQZclzKuD9UKMvnMOX7m77glbGxsKwqdoVJWazJs1ZSx0XED1bdv3dcPfveHJjxcXF4wwD48Nu6cEky0VTFxF+eF0OjeQ5p/1Czzyzzj4SUquA6AT/NnDQTcz+m0xR+vKsHz3E/WCc55ambW/qcxgfca5jPXnspQsVayJgWBurSxvGaWTJSuGcPM9XwD27+slbDxTW1roWGJX/19XXbu7ck2Z5emqtFuOEfrEpeluUpJ+XrNzgfbMcSJn39+UxvrXNu6tnf3df7sCeOIfnL1M9ucnD17RkPDfVrbWLGubvFI0ugBOMtwvx/cvefsC1WzjXCqrdc2DBjwcz/oMMg5sJbSNpe55KheVXN14TNI/ty7+8C6UbH+sCYYvazNcXnZBNFd0JrEHLDuwu+n1fSa+4x4XG0trRavWlqjdj+w1YKChyOAe5j9yWGLVA/AuRL+lwAOr9qvgsGnQ8BngaKnZVmPgsWvve9XANOjoOzXgTCvYxQ0ty8fX/VcNbrIrynlP+1znv1dn27r9JXz/jXA1Et+PA24P+v7fxWofj3L/LTzPSzlH7+dx4Hps8RP3kGfBkq9Eq3HMfWA7VExFGW6aCKoQrFunp/0N5+ZntanH3ykfOZAYyfPmriD2xeNJ9SD2TJ9sLPOSxLOIguqVyKF/4XtxuTkCevhvrS8YqUMQCEAzrN9stJKo6HtzS1NTTuOZXdftwFkgDFWMIhCQgF89vAWjWhsbMIyeJQ8KR1evHRWiZjLZNAr+saNGzb52T2emJiw0u2f/Mn/axOJDKrX6vJv/+2/bQIKgEu54sy8mcSeZdCrr756yJtdXVk5XIw8A2iCBgsBAZJJz3X22nXyHMclA2lG5FW3i+Z5L0tsJSuyo81WiNwXrgvv43/Oh/IuQLezq+twl2puBWSZNzcP2xIShAl07NgpO3ON+SxA+gbiH3wQSeahlKZVYiBgmwx4h3DWAFz23Q8OjKCPmwLBj1aAXFcAMuftfb9LVy4fltr4jnsHCHA6DACaGr/sxA6AUudP6YQQLDR8v6H+AQuiHlAlINKSMBBCdV03WgJhD94sdJF6uWCOBH//H/4D/Zt/86eamZ6z7ws4JYAvri4p3dlp5VbuC4B/9sm0ZVP5/InJU81OTy4Txjmw4K+uum5YJhYou1amlqHK5ux6tLQmtbAwZ7Y0jCu4f14237i1JWdkf+/+HQPpGJ4T6BGBuHnnxAXG96zXrH0pAAPg/+DBI5trL7zysgrZklkqodYtHGStNznlYq6l8VRDYWu1CI0CsceJs+fli6U1euplVfxNFTscvUDYwA6WRCRuK6WizZ2u3gG30Oaz7jNyBwZwYqGg0UAUqunWrS/UPdCrTC6DPMdEOJzD97//fb3/0Y+1WzxQx0CvjQ82OrPzM/rv/of/XttbG1rYXFOyo0Xr2R2VgwHdevBQv/07f0tPZqY0OTGurc113bt9T2+99qbye3sa7u3X7OMZJSJxxaJBzdyhC1WLZaHOTZzSw5sPtLO6rcnxST18/ET+Kk0kApqcOKnM9q6W5hbtGm6tb1hWvVQ4UCwaNe4l996jhbDps9JyuWZdpqDb4W1bLGG2v666L28/p+ItZlBP5hNgmsk6r96NtVVLHfV3DxjQS6Zci1LmBteTci/zF0oDzwesI1PJeMItrQn5G2SSsURytlWsN1UoHU3OvxMBVi2O8KA8y7jGQJ9xTYaZ8URLVTLPfT1dBqxNud7ZoWK5auIwU6wDFpoNbizrZr62cRcnsq5lrfHWJct68tkIxNh8fPrZNcWjSfX39Jq1U3e61bjBeCnv7R7ok6tf6NLli8ZX7ujCnzVgns6W/SzXLFtpzix1p74newtvlQWfe2EG+c3qDufPXOH7PZmasvl05txJmyvEBGI82XbmIucPOLx266bNNQAr8zKaTCjamlQjGlK+XFQ8EdLJ8ZPqbu/S4vSc1haXDxsJVADNoYDjSlfrVhlhXrFRx0+0s6NNwZrL1IaDDsA3KNGnO8yTlXWkp3/U1hECBVSA27fvaGlxxSogzG+qHG+986YJrOKJmIHQWeOROns6OKlU0BB+cs2Yf7wWOolRnS6/qMWV5cOYbpZ2+bxtdq2aYV3LyMhum7iK60v8JrFDMoCY5jKmeNP6DmMrYBPgC0WF2DHY12tCHrK+tsnOOhHX6tqStZDlb4Bj29R34+ySVJRjV75shcz14Zw8PGEV2Kbd2NPh6Fezd18FsB5AOg5sPau4ZwCoJjA9BGb+r9plHT8Prwf9UZHT0TamHg50+OmYxcBvUMr/m4C+4wDwae893unrKNi0n8loH3EyOEpF+Nprm6j/V33u0+6bJUhXNnKHHNOnvcjvRZxnlPKPluy99x9/zkj+zRS8txuxwIhFyda+WddgueMLBGxiVgslE1SgbG3v6rW+0OwO5+YXtJfNmTDjIFew0goAg8BDVobJwWKaTncYh4kBsLiwYEHuL/7iL5p+nm6SAjzMhxJhQylvvDA4buz+ARSUesg8BrBvgefh92locMxKb5998qmVY8ialosBm0yXn7tkrwdM8B3feP1b+tf/+l+b6MKCaKlskw1g9s4779h3IhiimrUsWLNbChOP4wBsuGYocpn4HNNadVarh8HWLLCqrkTm/Y3Ax2s9L7x8wfUWZxJ7E/qoV54DRO7cuJZwPAGnZCyt7F+p2LEJygQUj47g7VzpJmWCMuOvUbZxfo+t7S5zt7WzoWrZla0gsudzOTtOb3+P40yWy5aFfHD/vpWxEjFKgQcmyOG6dvf2HvLrOH84uXBBvYxjqiNpQDV74Dhmg/1Damtrt+vHtaiUC83McdJlnnN5A4YAaL7z/vaO2ev0DQzq06vXbEx1dXbqILuvg71dlfIHdh0uXrhkIjkEC2Qlu3oo9S8qmgibeIvFA3BKqYwH54J34tIqhv7LrkTqd0GPgM0CyzWElwrfFTpEur3TxgTXJRhyAozJyTF98MEHpt6/ePmSnYu1vQ1+uSCQ4SWDE7B7UTu07wLssKCa7ZOfjGH5UNF958E9nT5/Ti3xdmuuUCWbHgops7tj/EGuDwt4IV+2drEogu8+uKOuoQFNXn5FvSNXtF8gc5iyRQY+OPeX+duaTKhcKtqCXshnrLyL20Imd6COzjZ1d6atrS3fHzs2xlahmpcv6NeLL79kCx/zk2t4kN3VqbExff7gjt75gx+YKnv+3gMTU6wXMjo3elI/+vlfqv/MhM6+8qJuTs2o5POrZ7BfmWxG/bE21aoZnZmY1NX3b6mws69T4/1GA2hL9uvG9eu6/PwLmp2b09S9hxro6FIiFNP5s+f00UefKJnqMCC6Mr9o8aRRruni2XPGBWYsAcxMsd1s5ckG1CgZ8/O2EaiW6jZetjaY6zH5A2Wtbc2q4cuqUMkoEQw7c2uuRRgOL4CwpMePHqqzs11tSdcVjAWM+cVmbW190z6D56m48Mge5GxuIVoBmMYjZOFqJuIEQFKN4h5AlSDD6Pf5jdZx84tbBkJckwPHKSe77GzLsnrz29/W9WvXNNzf1/TCrJmPahUvgWDAupJZBq4ZcyzO1x01xmJrDm/UKYspzLdcMefEoA8eGBDs7RtgL2PXknF2anJE//nv/S198slnunnzlhphaFj76uhot3a9bGiZSwBqa3kaTdq1Jo4BOpkfsZakZXOpMFA9Y5xxLoA4PtP8nQNuk7y5s6rlpRWLWVApoBQAzqFWkCEcHpuwbPT0kyd6OPVYbT1d6jkxokR/l4YmJ7QZ3FfYF1K9WNXq9JJOjZ+06wqohFs9GI1Z1vq99z7U5PhpmyOIwNjYsEZFGiE9fvREbS1t6mzvVDgY0PraktrbWpTZ27IWye0pNoC09w0rFo4cCiZJrmQPaAABmDxQvV5TsUQHwrKKhZoi4YQSbYgh8Sl1HaHmpp9YRvrcuVO2rnFfuI4I+9jUch+5T/B4OT730fxcuztt7lGpI5NNJh1gCtefDQDXijWHewF45d+bb7yt69duWSn/zJnT2t5xCY0rFy8YvcDLlHLfyB7v724d2q+R+efzR8Z67bM8jqzFDPOyRgyNzv0YmDsGYo5WbJ8GTL8Ud3/5Vw+jGEDyuiF5IOuI/RPvOKq0fxoW+k8Bpoeg9zewi/qbZC6fDszds1/5zGPX0LseBkKfUcr/TUHpcYx5/JodJjpXNwuNozfvaG9mAgA+Yp64AT8+ey7ixA6WmWmKH+wDeY7esE2vMWflBG8E7lNZlWKlKUzKCPU6fEUsTsjKNAgeiaiVFFeWFhQPB81QfGp+1VSAZE3/xb/8YxuIwxMT1vmGMkxfFyUTqY6VUDyquZlZDY8MWqnowYN7BoguPXfFgC/CGSZdR1falP4AFMjh+D7yvQAuxqEa6DcVvNkP1d3E5rvwfK3esDaheOIxoeuNkIqFnJUmTk2e1NSjxwa6KIGyuDKxmVhm/bG5bjt8gjcKafqjF5o9wJnI8CNZvAApZu/i86m9o9+yEYWs49yxGMG/i0WgMLSrUHT0BSY34GN7b9u1C61V7ft0pLqsQ5N7b16VIpxBmak9pckMwKNUsBITu1PKluzMrQNVMKyHDx/r7IXzdq1ZBLkWAEn4VIwBeMCAVUDkfiZjlAgThrSlHNWg6to3sihwj4xq0WjYZoHPKFWKWlik93zOLLUogfM8wQ4Ry/jomC2WXMvHjx/Z9ydgMSa5z+yq4ER6GSreRwMDr5w/Pjpqr+f4BEI2MXw+4wOnBgQSKKfJNOzsbDv+VdK1ibSSad516yG7C2eM48CH5h5xHShRQe5iLAwM9DnrLArnjYb1vd7ez5kFj9nVVKsmInDis4YtXMlmCZZyWTjgN7U4YwVOLhkuPBJnnkybE0D/gLPWIgtn3N94i/yBui3ynJ/HP+Z/xo6B4WZg5Xt5QjbK/lxPFvNoxFESuPa2sagU7W8jg84OaXNjR/IXFfA74+5iPaOeoQsaO/Md7VYaCvFdjdHgt/aleJQyJkig4SXqrLlkog2jClSdVUw8ERGtl/KFis6eH9FeuaD8vRX5u1u1szWnoYsntXx7UelT3Tr5+kv6+P/7K6V6u1QrlNR5YkBzV79QoyWsl//hD7X+xZLytW0tl3ZU9/eo88K4divbevgfb+n1ly8pXE8oGthRo+C369eVbtdf/+iqUi1htYSCSnWMKFSqaXH2vs689ILuXZ9WeSOjciinoYFRTaT79NlHHzsgggAuQxevhgpBaax7UPMzs2a300oTgZiLJWw4mBPValDZ3LYDfVW/traX5Q8z7p13JzZ13CMEV4xt7pN1/3o8ZYs9VgEs+Af7uzZ2Z57M2kbj5ZdfsY5FnqiHa22bFri4cG2Dzq0EYZ1RSiplm798BuMD0LwwO2fiKCpKOBGQ0WVTaL3gjXu6Y1kyNmAef3Vza1vt6U6XnVxfU7bkqB4Iuzg/q2Jt7zhrKJ9PXV295n+MGA1q1tlzp62tLsLCidEx+YMxvf7aq1ZBwJbvlVde1tvffkf/xz//F5pbXFAonDB9Ay16+R6cI4CZOMS1Qt3O9WIjlc0fWGWEz+BB7FlanFM+l1cs4lwIAPasRdw/i829QyoWc7p153OtGpfdb9ntrs60AcFEsFNdAwNK9Ka1UyuqHPOpc7Rfodao8uWSfO1Rrc8sKBVIaaSnS709SS3ObOvRvVm9+uqkthf2jaOd3c/pxedf0o1rX2hjedO4ucSBUN25dgwPDGp5aUm5vYxtdhBSseGjKoAfKYkCKnmsZ4BMXuM8c8NfUuOaNDlsqKguYAH2jd86r62tDdUaVfUP9BhtjTWW2M98pPEColScRTDcByz3Dw4bLck29vWa2tvadHJsQpVy2cYH1cqOni5LrqwurRnvl/WRRjFcY5JKr732mgl+c/sZc04g9sIvBvSfOX1O73/wscWZsydH9I1vfEP5Ys7GJZQtOoZBaSK5EEu02rhu1Fhnwjp77mRTnBh3Ps2RoI2rYAAePDQCKl8N59PbbMhiQuIWaAcuOWNQpWZ7QdM+2WbsiDOReak2H1/tFX+8XU/Ta7T52uN8U8su/hp91NEWr78JcHxa8vDLc/16qf74344DyOMZz6Odqnjt0zKiHth2kM9REY6C+KPvOQ7svWP+2vMCmHrZLwMa1H4DLqhZlg0zsSOqNoQpR1PplN7isYQKhaJlyOhwUS7CY/JrdXX3kH+0tLRs6nlsmthxuexh0LqFHORzNtjhHgLuDjK76mht0dLCnG49fKi93YzeeOMNAxyPnkwLRWnPwKApvNcWVy2jQXYG5TxBEpsUso5w+uKhiC5euazHT6asm4FNrAPXEhM/x3t379i5EOiY6AA8Z/sx3wzszsqHIHfhwkWl2trsd7wIXdbXmQ1je4FgBYDDwrC8umKAjGsFwGG3CjhpT7UZsZxJSUCCF+cp7AFLAJWt7U270WThWlq7zWx+f2fTztN4lJDcWzoMmLJJMG+4ctmM1wkOcHUQVZlKuxZwtjwtccvmUZJBPWliMjiiVYhj0AlqBhAJWChtKSsDRMjGcV5ca3hblCzJ6qFmBQyODI26DGlrq/loktFk8WP3bXykZMwCFAE1bqVC113FK+2lu9OHfC6yyiwwFrDNUgRLGNTJ63Y/EUmxsHAt2dTwvVk4cT8gKwm444G5Ne/nM7Br4ny41owNFmF+J9h54i3GPxkooxA8eGBZJRMOYX/jD9h3S3d32/E4d9S2PEcwZ8zx2VZ+b5ZNEbVw7pSmNrb2bQEkuwAw4B66cpSzqPHuPYsy50WgglN64dJl686Fk8DU1GPXbWpvz4GAtjYLwCiXEeExTzl3p3wN2bl7Xql8B372HCE8hwB+x1c3HHHCNqOABILq7knbtfbM0hsVLI0qph6uV2pqBAsq1NsUTp3ReqZgYJrrh1gohLVcHUuVJjCF1pLFqopNVt1Kx62tKZt/HZ0p62517e7n6vCnTGTV3hnSyu6GOgNt+p0/+KH++oO/1Obujp2/12kos7SmN/7R72u3eqDpW3cUzkvrgaq6xrv14U9+plde/Y4yvS0KtMfUXY0q3RPU+vS+Ht68pbe++bqZufNd56Zmdfpkr3z1dn321z9Xa0e7CpWGvnHhec3MTWs/l9e5gQndvHXDZRMqNZ0/edrAwvzCvBO57eyqUYYbmFBXZ4ciAeeu4DaVTe/OWlCJJGrxmhYX1rWzu6qhsZj8waJyubxtzLl/ZDoZD9xjWxibpemdDJvyqHX/YpFjPtK1C4FluUnXYC7YJrBC9gyfXGcLxeYHYMoKTLwiw+nGWMMqOHCNL1xknAUs4436Hm7zyuq6FhaWbAP/1pvvaKZpJ8d5zEzPGh+byoJx0Ae7lNnbs9jJfWV8AZosQ4nLR6rLQApcRMDt3Xu3bb4DVnY2t9TZNajXX39N66srWLcaGEQxPzM/Z2O8UiX72nrY0njyxLhdW74HsQCTfsZrb1+3xXfGvtkBBn2msIelx+9UWXgP/EjuEc+Z80M9qLb2Fo1NDGt2dl6Zg4JiiAQPHPe9u29cbd1pdQ73W6OHRjKiSLpFJVW0n8uos69Pj764rVNDfWqPtevBzWmNjnaov79NwWpad2/ecLE2FFUxX7bsKrSX4cFh/fIX7yviC9mmbmx01JIVgDp0Btg6kSDgWrJpYQ2By8rY4t5xffnfH3Rxktho3HIrd+O0UHRc2xNJGwckANo7Wg2YnpgYM+CNOI77QTLA81WmOcDO/t5hLKWKSPby+7/9Xd2l+QsdCq2dbkjDoyP6yV/9tSUkoJQQf/hMnClYR6hWnj9z2jYsXINrN65bvBsaGlGj7tfG5raipl2q27qFC8WLzz9vHah2trbNqqqzy2kJ2NATp7C1e/LksfPiTrdrbGzEmgWQKAmH8F+lSQfNNLgu7lpQXaFRBeeGewRrCs+7NcaJar8EUF+CLWInWegvQesxn1HDtV+27DzebtSyi89oufklwPx6xvdoFvRoRvF4Sfw4SD3698PMY7Ps/uuA4OF7j1EVngaWPQ/W4yDXe+2vA6bHwenTjuNb3ys3PEENk9hLlXOikOgjQWdY7Ay8v1zwPB9RPPLoH++82lJ6PEV2B3VzzXHU/DLlIwsyiy5lU24nCminAJr6ZgAAIABJREFUkt/V5taO+XVahq+jQ/du3TR+2NjIiO5P3bVyOAEHXtK9+/d1/eYtHRTyTtCRYzLWTBXJpLly5ZJNspX1FZsoKpQ1Mj6mmblZ809k5wYwIMCzuJy/cM5AztLCok1Qysl0OOEYvJZFjIdxR4slly1EnXnmjLXm84yYAV54oJpae2NV5WYXq3i0xRYcrp8ByKr7bL4Pk9XZkjiw7BkT9/X22M6V605nKnZ7WL94mVvjJZbqBnYoD3OuTKJKzfEOoQXksjnLlJZLdQN2dCzic5eWFoxzxHWm/SJ2M5ndPQtY0ALMM5NgGHdBhmwyzwFKAeQ8RxkM+gCZkb6+ARsz0zMzdm14Pcc3n9BqRTt72ya6IfgCZg0sRiIGLt05O8uaSDhqfotkifica9euOjHFyKhde7OLWnEdmAh0nnk+Cw6G1gQX7j+vNd/jph0WYAvQBqAma4O9FubjjEde39/nRBgebxeuMFkozg2QjEuA852M2DhgUfVKS3huIljwSonQOAjKBE/OA1oI4i3U2wQw87XFtqmVrjDOxJvP5bPI9jMOsb8yhXYkqs3tHZ0YHdMvfvELOxatBOEzMjY4f4y/d3adCA6gzXOcJxkC7i/PAdpNmBQI2HV2Ni6Oi8fnIXRhgSfQm7l9JGTZEq6fcZM7+1StHaheC2l9ZVXFWkbDE8/r1KXvy59w5voIFoP+kJW64TYG4ByyRNIPvVg28NyoO4EKm1gT4zUqKuYz6hrrUagU0vL0jH74j39Xd699rrXVXTVYUPoiah8f1PzHX+jMqy8qMdRtsaGxsqWDSl5vvfmmrn9+S4GBhF57523dffBY4b5O/fijj3X+wvNWKi9sVHV6PK3uRIuG+7r07s9+poPdii6fu6yl6V0lWpPaW3iob735lh48XNPC/ccKJWns0dCV4ef15NFtdY0PKdjwaf7WA7XGEsr5q876a21btUbNhDGry4uiPSfjkHnKHGUTE29Ja3VtznVk8sUUiUqdPT6Fo2WzGqIXOnMCYMp7zRx/fl5jI04hH0kkHe84GdPailPCDw7RsKFupeqtzV3z/+RecU5QJdyGyxm1A2R4HaAyk6VXumv9aZuDtnZFEjFl9nZt09DR5rp0UdaF74oAjPFIdhUQzd88yyU4y719fSpXnR2aZU7qzqzec4wA2IVDrqEHn9fW2sx+yWXNqVoVyg2dP3dGy4sLFuccvWXTtAN7+1jO+TQxMW7AlGtIRyLoNFxjqhYo9JeWF2xuwYH2OKX8vrK+rJZIxOZxe2eXxWDmN/PCuLoHGWW2c1bZAOSMjp3QhfPPG7DZMHu6ZQ2euaB6yK9YW6tqiaAqUZ/E/4Gq6v66dtb2dW7shGKNsmK+qLZXchobb9f62pwONv3GFR/oHbAq4oO7D9TX06/NlXVLpuztZXTlzEWLbYA4nise5KzDEyCV+1Mr19ymEnP6QFDxCM4Q2wr6g6Z+x7eXB5tgx7mknTWcT9oEVxVJUzlr0+b2hmVM2bQQE3EpwSWif6jXEkWsUWaHtr1tnc+Yq/y+l0OIuqwffO/7+vM//3M3VmkWkstq8tRJnRifNNcZhK8kMFhTiW98HzZZA709FmdZi6amp5VOd5uTDY87t++JRgd2H8Ou8yObJNpL37l9U+fPnFWqM23nQmKF9YDzNC/fCl65jJEdSwyMDY/Y57DGGic3IHt9qZCzJAvn4qz8oEC5Kq5tCKvuZzY7DohS7XIZQJdd9SymvtqViYwrD4+iyM9eWf8QWB4Dpk8Hck+nIhwFlsffdxSAPg24PgvAPg24fu25p9hFHQenR8v5xwHv8fN5Wsb0KIB9Frj2bWbKZhflFvSGahXnu8bENuRbd6x2b2FzZXk36J0/546VegA9EPIJmG0dnXYsBlA46LOMKERyspBMwlg8YTsujnXv7rSBNQDg66+/blkcVK9Dvf3Ga3n85IGmHj+0gGpdkzo7tb23a4IluKnhuvPoA1ixGCN4+tM/+1MrM7EIt8eStmNH1PTzd9+172LdVcpl63XckmqxLBoDl8DgedgxWXgwcdZWHV+R96ys08LOASN+96yUmDwAeyv1mjl1xcrl0RDZO5c9IWww8A/yziOUaxzxBw8FQZjBe1xRJlUsFlV7lyP6s+DzPTk+pSh24HCiPOsosqSAHu9hZVyy23U6HK0a2Z2gw31E1c45Uv5FJEDWi9cDTA08mUAiYJlqjMp5H2AQWyxT9NI7e2e3aWAd0dSTJ3ZcghKgiVIx9x8hWrVRNdI/9w8OY3e6yxY7rzXqxtaGEvGkA4NHyimA3EQiruERZ31l4oSoC36cO3+3lo2FopVNvew0x0Hh7pUWyOgCvDD8BtiaN2ciavetuzut9fVNey+BBssf7isLGZ/B5xIAAVJcK747xtL8zPgAnGMYb5sME4Bt22u43/jH7rHgN1zPdtbtk5On3YIcohpBWX/duKpYhJFFNxoB9z0OwIyZYv/E8An94pc/t4wTlBHGgtlv9biAj+KX87exmsvZ+OUechxXynd+twADsmKuV7bLBjEGt/czTlDS7TpcIeS6f/+ujSuOFQomFQxV1N7Wo2KOOfxQnX1n9No7f6T9stsUsdCx8cCjkKxYGEcAxnqjZtZL9WpRhaL7PDKHVA3IUq2sLKi7o0ulREUbUzPKVwMaTqTU/81J3f/8uno6htV3eVA33/3Q7gcZtepoh06EWnR7cUpnv/eGcrPbmlu/p0bRr3BXn8IvDamkqIbiQ9orrejWu3f13W+f0uZ0Vr5yQIGGT0N9PRoeSurf/t8faKi3T5VAUbFqQP5iQGuFrN565QXd/PCqNnZyigUbSranFA1FtDW3qNNUdMolE0aGa1I0GLRrtr6y7OJkcxMNPckEQDuInTZNqAMdAsHTfm5aucKGoz0FXOmdAeKV8pmv2BLxnVta26zrDtkxxFXc8/GJSbW0uU0Y/GQSAYxbo2bEwnZ/Pf68eUeSPTX+vHN1ILvJa1jAc4WsAUbzhg6F9NGHH9vY6+zosdj39/6Lv69bN286q7omfYfxyziiQkKDKE9Jzv/MK8Yjc4IHGVPGvPkfF7Bsa7e/W1k+6FcsSdZrTHu7CIBcu1LoDcRvBJUunhIjne/nc1cuGbBA+Mhrme9GY5Isc8c5MM74fqwrbfG4xXayWSQe0t1dRnMifswvLqu3tUvtBtx2hJnE5cvfUGe6R7kyCv4t+bvSqgf9ine2ypcMqxyqq4FdcEgKRoJqlH0axA3gk9s6NzGqVBvc5QEtTq9K/h31dJzUo4cPLdsdUkDnzpzR7NSsZYs5771NaFlR4wefOXlKC9OzKuTzdq0t1parxtEnFlJ6Z45B5WFuujl/YBQu7rEX80rlymEpv3M4bBQ5aGSpDmhkUmuyxbL8vH5had7iU1e6R23Njl2WiEg7i686nYdqddt8/fEf/7GNK6NsoLSPx6w9s8X5atXWUc6LuMg1516g92CcARjZ1OP84FlGcZ9mF5YPqwT4q7Yk4qbvAKCb20xr3LK3rIvME4SbJBd+53d+x2IwFDqrFpRJrJTNDSJXoMlNxbLoWDB2dXRaNYBjpFJxc+zhPcRJ7wFucXQn978BU6s2fNV9yIDcES/To8DqS76pe7+1DzrGUT0OxJ71+7OA6XEg+asyqkczr8fB5TM/92suB08RgX2d0XDIUf1VQPRZgPo48OZ339puwTKmHNB5OzoQ6u0oAoHw4Q6bYOPZiJDtNB5g94A6O51yG69DMp94sC2QhVxaUThMv2G/gUYCHTthBi+LL+/J7DvVHX6LDCAGOapFyOHf/e53rQxBGRa19uzctJkKU5rnOURQEX/YMq8AJfqtQwmgZEBQIpjurKybqnpi8oQ+/Ogj1y0nnbaJyTn5Aj7LinnAw5SLhYJlLUyxiqk1O7RazYAEwhACin3fMlYhbqfHZMY0m4DX183ONKrNrQ2VCzIgCDAjgHBdaSdHoOY1+T0MrCHLOysXDKoBPw44dWuj6Y9Kaz1n7xKxLiLY/nhcGD7fy4ph7uyVYTkGQQzaAA8+D/DFpOU4BL7+oUHjl2UPMhawmODbu3QPKZgdS1tnm11rsqquBV7agj6ZS67f7Iy7TmQkCUwcl8/gHnONXBeuujVSoAwK+LGSWtKJvjbpOLSXcUDd70zOETlYu8VgQJ3pLgOWHAORjgdoyZQS9AB1cIo4b47LWKaUT2ne+lDXnMI+m8uYlYotYPu77lpGQ7p7+55roYhDAsKRltQhLYJrygLBdcbqCnDAeQEKO9vb7bj0wDbbEwOLXY7WkHQ7+1wuq8XFJQMg2DNtbe4YKOCzD3Ku8xbfm4wPWWUeZKIwwF9ZW1Us2WLA9P6DuwZc1tZXLNPKNRgdcpSHWNIJT6zV4Rx2V0m7N1wLZ29Ts42BbYIiEccxpJd7rWb377Mvrlu1wBOrsHgjVvE1N5bjY6eVK+0on8G7s1Ub2wtqhHr09vf+GyvlA9yJGxaA6w3LmuLXyEaqgWAjGDCRIOIgFgbGEuMiwmatWlAxW9RB+EBvPfeyHswsKZorq+O5IT36/IYCjYRaKwX5xnuUGExr9dNbmvz+qzbnfvnLd9UpWkMWdeUPXtInP/9Ub7z8bZXOpHQ7m9PjTx/rbF9KHcluPXdhVNNfrGjhyX198+Vv6O71J4rHSqrlw7p8/pwOSg198Jc/1fnJca0c7Ki7dUD7S2tKpuMaGhzVzY8/M1BfqGK+H1OoXFeZ7jkTY9pbccIZGhQwFr1KEhZd3JN8qW4m5GaWXQupobJKtWXJn3MG5WE3P8gSMRZQn3OdknEHHFgHGdPcc4BSR0en+gcHFCFzmytoZnbe5pHzuJX9zLhg/poHZ0AG4LhPvIbx5wFFMqitbUlriduSbNHNL75QIe/oJOYFHAjpP/tbP9C9O3dtXHHdTWlfKlpsInOS3d85FKZ45XzLDvsdvQiOKBtbSqiTEydsg8mDMdqdTitXrppjCe4JaBisyQENNXZ2rBSPPyn0MnipFvtaiBtOfAOAN553JGJz6ey5cwZymKPM3QTWTA0siOK2ySPOMv4oO6M7sAzhihOSwf0cGDyhrq4RbW1nlO7rtmx2ON2uMk0QWhKqxaR6xKdwKqJgMqxILKzMQUmt4bCyK/s6PTao3Z0FPXm4roGuMSVbKhrsOqXPr17T+bNnbY3aXtuQqg1bc3Ai+OSjT9XWmrL5xvzxRL+MBwPwuF3UqkbxIvNXq7iKFWDRbAmDDiVYYqEp1mG8WCm/XtfY+S6zb1peXVKAzG88agIvxgD3I5p0AmI+e2VlzQnqwm5t4FpBFWNdJuGAd69pCQ4yLg4XnQc2YmGANv9DbyKWYL3o1iSf66DV3m5jkucYA6xB2CE+mV2yWOT5O/ssbtQtvvF5tx7esfXaRFgHeTvOp59etfgaDFKjcGsqHRzHx0dtzUgk4ZnCX89ZtcHWkoDPHE6MLhfHQzdqnFPvwVjleFw74+pXXHmfaqwH+u3/JnB7GgBzf/oyA/o3AaZHy99PA2rHn3taVvQ/5bmvAdsjGdNnZl6PAFPnOft0Iq09f8y14Djg9jiq3n04/PtOpmLA1IGIkJGdyyWMlV1gm55ZsGAG+CDAeYCJ1xoHLxg2rgiZKB4EY4ILZW6CxOPp+3aDDQw2s0u81ixhAG/rGUvHv/nm65aSR6CK8hCVKQGD49AHGH9F3mcZOdTXQ0O6dfeOHt27b4GR50nVI0xaWl62XsamCt0/sJLDxUuXDGyaCXQiYZPbLSg+A7gcGzWwqQ7jcRvAvB+upNfZIhiO2ITm2njfkywAYNfEMvt7KuQoo7aZeKS3p8fEHQa8TdSQMWDOw+Nj+QB/bW3K5nLOQ5CS28Ge/Z2AurrpFnJUqwQDrgcqWkCkZXnjcZusVg5OJKyPO88TtE00kXFgkNcRIPgZk3v+ZjuTILDJp73dHctk8Z3D9HIH7NWqCoa+XDgJFCaUwfrF77MNQe7AgVDHbXMA3one6o7HWSnZNSEgsdjyMDJ6qlWlJmd0+smMEfoB0Xxvsom0JaQnM3wgrh+giywVx2GnTIae0h8BmYXUK2FzT4eHR+yceA3XxcZpOKyenu6m2njPgCTnS6aSyUBJkNeQQSUbYAIrdvdJ5w85OjxiVjzcIytVQ0MolZUr523hRVSGMTUUD5Sq8MPa2lJmbWaZh5q0sLyicsnZ8VDa4pwfP3lkYIcNGCGtUnOqWFqIMt4Gewe0uLhg50lGFv9O2qe6jDrZ2dCheb9HR+D6cB+4B9bxzNqUJhwnze9KXZilI3q4dvumrl69qnw2axl6W1TW1+1ecT2gUuTyZJN8yu7nFWsJKt17Tq09L6kSjMnf5GABTOGjI/wiW2qKqEbNKgK05c3m9l1vdHrLCweNA3X3dKrqL+hgvaDx4RE92ZtR5SCvSCBprgNnv3laH3/+hY3p9r60lq7fkb9e10xmXT/4o7+n/XuzJoQ59fYl3bz/QMVcTTsq6+xbb+n9jz7R2fMnldvct+MPd3appyen4f4B3fhgW9ViVV0dMU0tTGkoPqKdzL6++fpFTX1xT0uLGXX19Sq3Oq1IR1rFtW2dnpjURm7f6CutVVdhKMeCCpYqdq5sSqHycE/JKNLKNZvLKp+vqq6CLWjhEGCvqo2dByqWt60aFU2G7DpTVvUs76CDUD63ClatbovrF02uIiLRIRT5ZbxCd7W3v28ZR2IAD+45Zc+jpUo29SZO2c/YnGVDYpZOLUl19XWpWMibTy0ND06fPmNxMNXeaYvst3/7u9ZOGWEmIMXjqHI8NnPdHZ2ulXK9bptcztnie5MuEDVOfN18LbG+cz7H27YeAL4aQYSTKcsqWsctnDIAPltUd0LmW0uDFTJhxGbs3ayXhN/vKj5VXECqLkMcjxtA5TNYS3YQk4ajNuep1nHPRsdHDuMTMeLs6TMmmlld2VIy0qVaPapYstVAXtVXlS8WVSPgV7g9YRlTJQPyt4RVqBdUrJS0ur6lzlhSFyeHFawEVCvg6buj56+c0y9+fEu5rOPtUp4vZYvK7OxpsLdPK4srdo8joYgDbbR33d1zcX13Vwn8YfN554F8QKUkb5s/gGks7OKsZfiaPpduvgMEaGVbMeoP1Ynxc2m1trda1hSeKalbs50rV6yl7FFRO1oAGtU4EZ0b4/g5e7QnriPrIokC4olZ7nW5scQ1RwRocT+Xtf+JI3w3rx0sWW4DmcmE0QJZs1fXt41ix3jh8zg24ifeDwd2aX3ZYvnJk6fteNBMmF/oVQwoVsmOH9hawvpIZhhawMjwgF5/4zXbTDEX+E40EYlGI5YgQUjKuXV1tNu584jFgiqXyaT6lM26RBFj3gOFx62UjoPJerN9u1VCvPadjS+FVIco+Nf88KxM59G3Hc+c/qbHPv66r4HKZ2SDv/LZRzOmaAp+BTD9VS1MuX5HhWZHwalvf7/SgIMEiXwXY/O1DeN8shtnsPQPDNrrAYMMRkqDLM4ABQbKzPyCAbXnLl22gUZ/b4Ai72XhT/d02w4JYMuAIbABHnf3XF/gnp4h4w3RL/jG59ccETrjWq6xqz4xeVqffvKJAUgugFdqx5AaNd/NW9ctoF+6cNHAGGpPBAWcC1ZMQ4O0Bm2xrC2ZSEAmgZFeygzQqYdTdo4syIBdrwMVQZaJt765dpiRIAB6PFAyBslEq53X1vaWivi9Hew5XlgobCpVFgQK+B5YAzACCACuvM5sPOLwDF2GgedQE7bCe9vbc3ZSLY43mEq2GAghW8rvgCQCBWpcwDbPsYHYau5U2WxwXzCAJXPogVF2tdwLwLsR2YP0DN9SKZ/X6PCwZUIKgD351drWoUCobguamXBHoA+ErFRP0wMWguzOvgV6/nEfPB4q9kWUXOhvTbChxMl1YHFhbKDe5zimpg+EDGDMzbiuMJbRDGLxws7WZV75rmQgPQoEmwxK8W4hdIEQQGaCiHzBSn18T2xKPNqFV2L0gCrH6h/otutO4MILlSw4ZR0T8rW2mbUK5/vCc8/beGYBZ8EgsLuyo1Pto5w/eeqELZZcdIysR0aHNXGKdop524HDKcsXyzbWyGTxnVDbry4t2/e1TCJWNmFACmKFtGVTsIKBisA4idMekb7g1ap93/39jJ0XIJVrRyaZ3xlbjHV6ZHONABvcP3MEaDiwT9Ym2dGma1c/teyvt8nJ7u8dNk9AdEjGLx7t1PXPbyqSCGrs9Gs6KPXJF29XQGVRJ2XnTHcX7NU8UMp1QBSF+r5ac52u4M/S1SyT2VFbe1K50p5qOzXlaxUFEjW99u239OCjO8qWi+oYSmlzZkUpf0hzu2sae+d544p+dvWq3nj7bT2emtLe/qYyWxkNnxnR4IVT+uX7N9WGQ0FfSl39g/Ll1vX45pq+/+ZbunPjmrK7B2pUArp8/oo6Oqp6/6PbGkp2KUMloVFTeSejUDhm1lwPPr6qTKmgllhCvmZrXnI0CVN4l4xDXck6+gelSjZ9VuLGFP0g57JYNSnZEjFgWiw0VKsXtXswpXAEYBGUP+w6DJEBM2FTe7uND+aLLajN9srrG66/PDG6HTrT7v6hQwRz1nNisA5Qfr8dk/hJTCDOAZ4BPNwDNgjEQ2LByua6apWy5mdnDDQgfLz/8KHFT8bqa996w9oZU2qmixvHZ5x51k/tybQBBYCg12hgYnLSWYAVCkqmYhZH+VxENHz29etfuJ7wLa2qNWPlyvKSnbPrQrRsnfTYxAN8e3tR5AcsVtAxDE65Aet43DKpzANcWxANEoOobiByYi4/evDIYgFtMbkuiOhGR4cPW+4CUDpSnYpFWtTbOabdvaqyuaL84YBqqiiRSqlYr6gRD6sW9UstEUXTSdXD5NLc5m+8d0DJQFWf/eIznRl/Tj4fTTMCWpuvaGQsbfftg3ffVywYVSIS1fCg6/CWiCUU8gcNVBfyXN+4+rq7zS2BSg3iYDrzWTacuksgaPeyXCgZSE0mWpSxzlxHvDT9PgOmqPIBpt0jUaMcBMMBNfARbU/ZWl4puSpfNkvnspCNXSzTWHdY4xnTxI1Uq+P9Ele9qhy/m/oe7+/utI1z3GawNjSQGota5ZL3I6LDK9wsHQMBu/9bGyva2KTKNm5JBO4PFmRUibyWzq6L1oplPXu6e42K4iUhxrBz3D8wDDIz5Rp/hCLQlFK6c+eW1taX9Obrrxot4CCXt4opAJXNI5VSqjpshlgPajSjaAJr1mXGCDZtLhazuXTUEOvC1Hw4IOZxTr8EngDTo69lE6mG8yn/TR+/DpQezXB6gPlpxz6emfxNXuvQ9JcCr2eB2KPip2dlTL3PP6rgf9p1OJ4x9c7T97OffdzgBi+vbliWJk2f6e4+hcKkusumlgMg8Y9skpUJii4LyEBDhc2NZQFbXVky66FL5y/opz/9qQWTto5eC0IMvtU1J17Bp69ccKXGaLxVEyfGdP/OTW1vbdrg6ezosOPzrzPdrRs3vrCFDx4bk4lFmzICxzp/8axlAVhks80OLARu46/Mzxs/hQlF0PJuKmbuRqRPJM26Y3R8THGEI7GogaXO7i7jhxifpjVmE9ksOpq8W0fSdqrUjTV6LGdM9ENgNTuketXOlSDij7kWotjIkPHie3M9HKE7oXLBWTMBRs1vsFIxIOnthAFGUCRo+QhFggfHQwhB4F/foLybNJDOAgXoJ1iTHeVYlPxZtFg0AN1jY+P2ejItlgmmgxam8lj++P1uU0FWuFhWqVpTpZS1hYLvgk8n76UE6CeLsberer6s/mbnI15HACKg4FX43nvv2QLOIgdHyaNAcAwWDQa4cWYLtAukLabLzu7vbxvgRmmKrQrXne+6sDB/mJ3ls9jNthg/Lmbfl/dSSmLX7xHx5+ZmDXR5wN+jQ/A9h4aGNT1z3zz1AJnwoCn/EZhZWPNszurO9P473/mOiRE+fP8DM45nofDsebgnHJ9M1e4W4qlW+0w20GOTJ/Tcc89rY33LSpCYWZM9hfNkGYf2tuacyh+WtCih7h1kTWXc1tpuHWOi0aBm52bUk+609zE2WbDGxk7YYuKV4i0jvrl5uJlqbU0cZrQQnzH+zAmguRgFYwBd1yqVzjkeBxFRHZluwEuqAz9KaXFxVbS46R97UaNnvquCIgpUCs5upSFzMKCEX8fZo1FxQNUfMUuzzo6Uy1rU3LWqVQoKRwLylWoaPz2o6c0VBdbLqqXiKuU2TAGtnbq6h3vUc2pEDz/4RN1nx3SwtaW8ryat76vcntBb/+X39Fd/8lONnOg2S6FbD7fUuDisemtdj/7smjo6+nRmolsXTnbq9scbViY8c65VH/7soYI1/I/LuvDSKZU39/Tk7qJ6Jka0uzYnf7akfDmkif5utfR06c4XN9UZjKqSL6nsVRHKdXX2prW2vOK4e62oxwvW656NM/6ktTJUprKYZnBM6fg0v3xDheKObYDWt1dszlCq5X7yj7jLJoJ7PDY8atZ18HX5G8E91tKi1XXX251MGO+3srk1VHAcOU9l3dvtAMXCzKwJoTgG82l88oQlFhCRkiwo5rNWWmdush4MDA3ZZ508e04Lc87ODRcCxHHEDcAo8bleCZgoFZoW44r4zIJ86HASRozj2oFSyuY7sRZQxiVLHGtHXOVKvAAJ5vHyKh2UcibirJfZwMft+gJqrElB0WX+Hb/etdv01grOnb2RiVt7e8x/mM0ar4VLih0eoITvbPOmq1WRYESqhNTTMarWZJ/2snkTkkbiYfnCQWuHG2xNqG7iJ7/8qYjqIakeaCgVD2t9Zk59LX1oonTqxJAWnmT0+P6KTk52Ksu5NqR8tqDnL17W/PSclmYXle5Iq16tG5ijIjI8NKy9zW0DqFwXqhudbe3a29918S+Xt81KFF/Umit3m/VaEy95NmxWrZJT6XP/4p014zEnWxOWMWWec4/IEnsbGK4Dn9HV3X3IbWecECNrJVcdtAx52PHuEcfLHHySAAAgAElEQVR6CRroAZwrHHuqRkYX2ac9at0y39jFcW5kjYlRVJGg8QAeUbyfHJ/Qz3/xC6N2XXnheeuguAqNKRJVd1ePunBE6Oy0eHz33n2LbecvXtDjx08swfTZJzetRXBP34C6enrte/T3dunE+LAePLwvKDUkbr74/LoG+vsdnWhtzRIIVI56O1JWrWJMs9aylkMR4/MYb4jiwA1WVzzCF/X62rP5PgRhBPxDANv0/GzaKX0V1B6BfE/jsB7xFT0ORI///usyoL8OFP8mGdPjYPko2PxNgemvA9zHgbPvn//Lv2gszdEJJaxECx0z/KaEezz1UFOPH2iOHsERl/lkcEIIbkng15c0lSApdBbsaCzquD35nIGkv/zRf1B7R6qZHQoYGKM0TOCghAM3CF80VPCUX+bnMaavGRcQ0Y0t2um0ErEWW1gJPgQXAhcTi10ok6Ors81KWrBFyIiatx67ymZGslZ37RnzeHZmMi7LtJuRD5FWW5uW5mZNgTowPKTRE5MmBkq2pKyMRFkFMRjZSTiWGBIXcq4UzmDGTiUYSlhwTHU49TOThQWqNQEp22c+dADDzY1Ne/9zz13WxuqaOC92h3RsoW8wgZ8xbCA2EbPSLTZBxgmtwMNy6nC8VPEYXNtaV6Ilru3VbQsWr736qnUIIsiwGAEoCBKoJflcgBSWWgTwUrVsIJXFZGll1UQHlMQYZCxs0Cx6evq0ur6h7B6tRRM2Blpb2uweYxEGV4mFsCOV1sBgr3Z3tkzggUgkEPQrlUpoe2dD9UBMebrIVOv2napV2lXWVMb4PxQ3cRVEOkqF/lBYV156wVEWEi3WqWdjb8Xa4nE/Ht57qEgsboFmenba7t/JyXOKxYOaenxfMzNzOn3mvPyBiCmR4XFm97YMhJHfsAUsFHZ8QcAwwT7kMim0tSUrSUaSrBH3lMkUDSdtg3Xi5KT8Qb+mHj+xzBNtJvFQpAtMOBozkRMG1HuZHUUjASv3071odWPTuG+InLwNAjxCMq5mSUXhO+DsfKqlolrp1mLer6jtawo2wqqG/Eq2pczbLwn4qFRVqFVUqFdNPMS89FwguL9d9ByPODPs9YUl+37maRlynph8HxO7UKZrwQEgYouWVSnS7fZ3rg3zHCBpG7VGzTZGre39CscHdPPxjsr1lOIhtwACesiUmjIf3lczSYBVFF6xABqU+owzPhfemwkqd0sqhmoq1YtC8FypFbVXyus773xHtz+5Ll+LX42Q38p6jVzevvcP/+jv6uqnn6m0uq2xyWGt7uxro1jUztKqKiPtGnz7ZSUKYd1ZWtIPXjqtuw9mVHyS0yDgor2i7oFTmv5kRieGOpQNhXT32g2l487E/NSZ0+aFXNnPanJwWA/mZmyTWchnTfmb3d9X4SBjgMI4ePDc/EHXwKBZekdcY13EuB515lbesltBX1jV+r5SXXX5AkVlMEeHupPJ2D+jozRFllZGDLuYjCCUv3nlefwjAX7EDOyqvI0R/yPA8DbQVrWKhayhAWCO7DufA2BbmF+0pg2BoAOOxCwWX8CD64s+Ys93dg/a96S9qQHhcMjiCXE4mUyYOpxsltG1unttY8xc9azv7t2+rlyhoMHBEbW1dxowZeM6MTZua8G5CxeVzefNSi3V1q5zFy9YMxR8rpnf1YO8JSG4lqkOR1fo7uywChJdAss1ytZFdjsGfgEcEcDR9paB047Obusdz8afdWJ2Zs58j+E+rqwuWgwP+UPKHxR16sQlBZVQseTsvsLRgIr4cEfD8iOaqVXU1tehcqhh5fw8tJHhbr33Hz/T5cnzClQLyu/R4QwqQFXPvXBWn/3imqrFoPrSrSIHu7dZUaI1qt6BDn1x84kiUGEQibW0WnWLcj4bBKpYPG9l5ma51LJLNeyNjpRPzW3D2c9xzow7NrS4XsDhzpS3VW2QBCha8xe63OGigwcyVSvL8FdcRpt7xjgDwDsP3qrFMi+LBu/YCTkblqygCkAHKjtxydZk5rcn4jM+avbA1vuWZMK1GKdrXiJuPq2OioTmImlJnicz01pZWzNAy3hEs7C1uqvhoRF99tk13bpzz1VukxH94//qj/Tvf/Tn8omOaFVrKlGvl63xDZWr69c+t+80ceK0ensGtLiAH3pWVy5d1hdf3NAXN6+po7NVL730vHkQR+lw19GmE2PjRgM0KsLGllUouT6tqYS60h029qhuOb9iJ3fyqHLMAfvuoXDTRgq/cL910iLueskR/idmmtC42WKc63ec73kcNH6ND9pEpb8KrBrdofnv6GccPtf4ahvU4wDxWZSBpwHeo59zCESPNyg40rSAz3paxtTO84//3/caB7tb2t5Yld8X0NTsgvyRkCZGR3Tj+jUtrK3YxR4cca0mGdClQsHU1UySg0LRuKAo5407GE/otW++qs+vX7VB7pTBPjMvHhodsezZT3/8E9theXwVFmHKvgxwdkcANpY3SrFYRbGbMcFJZ6eBWE/owuflaZe2v+8yDUb6LqmKpVEwaK+nJFNvGu5apoZuU7sZK7VTWlpanDcwi6H56OSEEawTrS1qiTuzaLiCZJQO9veto41dfJoKNJX3lbrPwB8ZJloquuAdU0syZcAb1aQrq2NLcmB+h4BXfPy4Ka3JNstAoyz3bIkQuBBkEcXsH+xrZHjUrJRWltfsOwG4AnBfmAjZnHFOvTZv3uCHv8TPG9vbrhNJLm/DmGAPIEAZj8PB/ccPbDNBaRnSOztFDJMBVYsrqxruG7BJZQtV2fXXNl++SEjVWkWVsrS9va7M/p6V0AEyLJi7u+uqVAoaHjuh7a09a/lIYKRFHkGYDk14ye3uulKj8XV80uiJE3r+xRe0PLdgXON6oKL8QUEDfYPGNSZbacrzSNB2tn5fRLfvfKFQoGGLJXFybn7JBBoAtN72qGVr2fDw3VjQGLsEWfNlnHliIB7FO8K7VEtCr7zyDROaZDIH2tspanRsRBvbGyaesA1WqaQbV2/Y/cvSsWQvp2gsaZ2L5MOxYNNKZefPX9T9x1M2Jlksrd0pXO4mrYFyXFssot1sRomWlGWr4BJvbW7amCcwpxIRTc2hWC8beE+GMKavqVitKIzISkHr6MM94r5wjJ7+vsMMctCWNxf0LOsRDDaBYcQ6oPkUNhEYGQ6EXM4uzGf8NxaOfB5xYsjK3CYGi7YoW4zpJ+/fVVGtSjl6lgFT+OEAU0Cpt5OuN8rGYaaKwAaItqTWljHvMr5V/4EClZp1fTt55YKmpp6okS1bFitLK85qRXv1ks5860UpHNSNDz/SqYERcyPIFPNaLhU1MJLW27/7jv7sX/2FBofO6vHunmLRkFpCDUX7ujTQSGgjs6gXXn9Dv/hXH8iXySvaFVQ81anh9l5dv3NLZ86d1ebSkoobuwpUECwF1DM0oPXFZbt2iXhM+1s7JqIAaPd0p82bl4yQx6MCPNWggdQd349YUSs3lGjhLkF1gR9X1A9+75tqaQ9rbzen1rZWu65w1bmHngiSDloGNBsyegzjhgeNOzgfYgrxD/sqxgog0yhKNK1AzNIs72Yyu+bgQXn71OSkHf+Tz646viaNJGrO/9L5I9eNnsRxvC5KqbYu1wGuiKLe9XWnK5rHtWc3Tfzl/L7z3e9bfMcOCMuxm9dv0B/AqgXBSNQqcuaaEQo7O7O9HeOMJltarPry3HMv6OSpU2ZLBDCF0jUxMmqc7x38XRv1Q6sgwBuKaziFDx49tKyZJ2VB3ES8Yl2afjIr+aCFof6fEH7abChRW+/tbasj7TZ2md28RgYnFQ91Khh21yJfzCsUj6iomgItCWVrJaWH+pT3laRkUJlyQb5MQB0p6cq5SdXyNd349JrGRoe0v1tWKR9Tkk6CpwYUSLTp9u2HCkXLqucaijcSKue3NTTGelbR0vyCwlQyAkHjd+9sbisei1qsYA0lVnLfeY27/zVndWQuKvwNe6OgNeXg3Gv1sgHTaEdIbe0JyV8yKt3S8qru3XtoTT+YhydPnzKKELGRMcB9ZrPKfSbOYiXmJU0cZSRiMQIPbeYvyQ3utbk2WGMPZy3JOkWCgTWCtZusKq/n3jOSUegX8zkNDg9Z5hIsAAWAsTs3P29+0ozvjZV1/d2/8/f053/+79XwOcu7VFtCr7z6ijY2V7S1UbAMOPSvnt60Ll++qPfff9+qaSTRevsHVClXrZPY6dNnde4MDQe2rHpp9ovBuqafPNbu1qaGhwYMkNt3T7Ub1sgV6GZHOb6izP6OHbcj1WqAvruL5jXtllBCj8Y9QojrrgWcXloNl12FiqYWaFqapv/MZQAr9n9HweOzgORxUHk8U/qrfj+arTzKi7XPOibmOg5MPeD4rMzrs4CrdxyjMzQfTzvG0Sz00df5/tf//c8at65fVyzktxsxu7ii5dVVnT97UqlEVD/5+c+tNGNCitaE+YXmDrLGocP8+8orr5gRLiVUFh7AxKWLF40wTznT/DITceM0cWLcJGwh3n/vPSulv/CNF63UwqRhtw6X5e7d+1ZGZZDCH+TBpPGAm6fgYxGGvLy96zqNWDkz7tp+QkEw1aKvYfYgRuRulrHIUnFegGgGG23cAMGYOsOtdVnLFltk4TnR3o/dHpN2Z9uJYyBRc4znnn/JejOjemTnyiRLJltMyAOfFLskzoPjkyWlTENGiqwE34mWkJQXCKxMGNfnPW0LLwbYnATXBM6UKb6b1i7pnrQtgO0tLbZwsNB4PEIWMiYY1/v+A8c5ZBLRQYTJSAaaYEPm5MTpMeM4YidF5pvjYM6PSAUTWnzz+NzBgSGbdCxs8HXMfxOvuETKwB0UDugO7CL5e76wbwbqfBZ+iOl0j4mX4BWSuaEtX3Yvp2A0YCUr+EH5YlHddAnpSqtUKGl5fkHxVNL1mM4c6INf/FInT54w/1V4YvCo7t55pGjMKTHPnj2vD97/VA8ePrFuYmQpz4w439qJsRGNj0/oxPiYZX8poxL8NtdXbEeMfyqL6meffWILmhl0t7bqvXdvmL2U23Tgq+gUxZT3jTObzeuzaze0ML9i9ASCZk9Xl3Fyv/tb39PVG9cNNNhE9TlrHfMRzLvxnYqFrFc7cwQlMnONzihkqenAUy7smQAOaxbuZ3uy1W24ggHFW1scBaMJNvEINlFO03eVcUwGmP+Zvx7VicyYxws2YAoth5IlC53f+fc1muLEet0TWPB+NmQJ5Uoh/dlfX5U/3qOIBe2GgU80rB4wZUNnmVR/zRbbYhZPY591yuJzUM2aHVJPRPnNXe1ghWNtMRsa6eo2g+30SJ9aBns0f+OuWM7y/pqVVuu5vCmlX/+972vhw9vKRotqbw3rs0fT6rzygtYqNZ177rz8B7v6+Mef6sRQtxQu6sKJFzX/ybL6h1PqO9mln/y7DxQPSJFkXN203NzZU3Z1XaMIztZWVPE1FK35zFGAEuTWBhs2Z3JuncqiYQPQnDPXF24pwPSobZv5QNdp7VpSwAfAz+jv/IPfUjSGhVNUlaZ4hU2+x92zkny1ZvcRP2Hv+DzP3GTcWDkWa6SmKpYKCPeU5wAchSavs1Qu2mbHBHhQcyoVA5L2O92RCo6f7WV7GEu2OW/aPo0an2/f4hebMmKWt7g68Shl4hYVmsK6WCJpwAoOoMuuIaDkGrkWpvaoN6z1sWXMs657Fd+LjSSWani6siawESMmUTqky9L2tnMUIHaEfQGtra6amIl5SnYLJXi+UNJeJquhkWHjdo+PTiifPzBPbqpJL7/0TcuYXr36ibXIHBoeNepP/qCkK5e/qZZoWvsHRYtn/oDPqm2hZFzVSEDB1rgK9bKCqYiqqPOTMemgou6uhB7efaDu9iHFQzG9ePm0njx8pM2VrBIROqYtKxJoVdgX0aUrJzT9eEFLy1tKdyeU33KcXdbU7o52ozuwuzfRjmsW3rz/XxWZeP3W2b4ATL2MqQdM4XSXK3n98vN3FQgiJu3V2PiI+ZLjNw4nlwfVN6hCRsFoNCxu4d1JbDPg5nPC0fnFRYv9rE3H24CariISMQoTr6Eqae4sOLCUnIjIxNTZnI0fz7Eln82r4WvYZorXsm5xHrTsBosw7uDuI8j75S/ftznnEiNRJVuTevHF5/XRB5+ZMf+lSxd17sJZA7ysOR4Hf3LytK0TrLcu7tQ1MjymGzdvGR0vkXC8V3ykiW9URqH/YcfGWt6dHrL4n+5I2QadXpfoOGi1a2LfRsNwQCgcsIqKcwsIm/0pQLUR+NK8n/nC+TN/ea/n4HEcVD4rM3r0dc8CiseB5VEgevz9fxNg+izge/w8vnZezQ31cXDqve44MD18/u//j/+sMT8zozMnx3Vi4qQ2trY1PTctMvgXz59RIBKzTBXBDLNaJgwTh0mDmvh7f/B7ZnFC6QGgSbl4GHAWT5gKHmI25X4CG8EHEPXGt17Xiy++aOnw/WLOBiY3DWBGOR5uCR6d21u7WlmFi1Jv2jElnPVHLue4nJCz404p7nmhmjoRLmoMP8iYQhGXaSCoM/iND+fzmWkwA5LvwvNkCSi3MbBNpBEhKxhRNO78Smm3CIkb2xMCCUGWjBaerJbJKDgA7X2PapHyil/JptKdoFgu5G3gMvkxXuYaViuO98WCwveihE6JxRMPxJIOWJCFZUfMa2ihSSbWODBtKQOwls0Ku9aXnDcBgffB1eL4lrULRQ10ecbuLEKlasEyhpVSUR9++KEBTr7D0EjThL9pG0JPbdTC25uY6vfpuStXrFRGxgJADocJ7i996tkVJ1voeb9r50G/dQArgKo9xc48qiePZ5xCmzJoDRJ9t06dP2vAFMRbypdMAe2L0vkkppWFBS3Pz6kr3aa9nW2dOXPKsiB3bz/Qw0d3NT4+on/6T/+J/sOPfqr3P/hUmXzJzvPkcIe+853f0sTYqKanpiyIkTkBxP9f/+f/o1deec74bgRVrhdm0S994yUbi3B93/vZZxb4oS+weYIbah6C9YZd76m1TX304Weam120cunAcL/1rb9/5566uno0ceq0UQRu33OWOy7r4bpmkck2x4ZGXR2d7WoxznVMLO4BBRQNO9W97cDpblatHnIHK2Tz4V0HnU+lV673Ap/x/wAcAc80mtc4E2lPNWpZuAbAwW9CQV7PZ5gQS866x34PIQQIm+VXtepXoRLTn/zoQ4UTfYr5XZbUAgrm+qAdbG/4bCtt0+3Nb93FQrhL5LP2ndmc2eamEpAv6XiPDayKVNHoxRO6fe+62rBticYVLrhM/WY1q1MvXJKvVtcMQKCzQ2tL0wqcnVD+2oxefOd1bT3fp82tXfn2a/Jl6zrY39a3vvea1q4vafrTKSXHYyoHSuoN9Su7uq/0WJfawjF9+v6HtujuZQ/U39+r3PauInVXsiM24KVZrThLGag2dFGz+FFx3xW+HMDUbQAatgkxsJerKBioWTk06Kf1clb/6L/9oQLBsuoKGTA9ygvlZzb3HINr36i5kp/FIM6h6jbZZkdWKJiQzFNoV5sAgL/bffb5VCgVzIHENh2WxZU5RRAP2EgVs7SJdZ7UziPZAVseZLxoo0nsJi7zsMyljT0cGAIqAmy5azXnz8tmys69XLPNMZQYNl2I/1jAARv4TXZ1tut3vvc9XfvwXVPs0wTl/v17SiSS+tY3X9Xd267JA6V5WmWyLgFuOW9Ab1dHlynq4dNPz87YvaDUmysWdevOA6NlLS4vq5TN6/kXLpuDB3G3WKyqt6dPwRAZbMSIGLUfaH/nQGdOPad0x5BKFcAepXCy2GHzrQ23tyhXL6ujt0u5RknxdEpFX0XpiBQOdGh6akHPXTmn/a09LU2vKlSvaXCgRd29Y5p+uKS2aEC1Yk7lXEDVRln1MDSJMW1MzRmfks9LxmMqZFxLY4AS5xuG7tS0GSQL78aaAzvcY/cc8JTMPZZkjkMDMC2Wc1rcm1MUEB3xWWVtYW5Rs7MLrpppm4E+s7nzXEpcxr522IjhyZNpWx9YvxaXVhxtgy5ifr8B/L3tDbuvnBPHdNVAJxzmNcMjrlUySQvGUwYFPXzilhZLxpD4AQwCShl35oMcDh+KALu7XJWUrCTv4ZpMTT1SKBLSJBXOjGu8cO78GfNfhs7gvKqdX/OFcxdM57CxDegFDIbUkmzX0vKGVbqePLljxz15clKplKuSct4kKSxrvw81IW9JOWz0ysWcdZbs6++xdane8Klaqdg4pEOZxfew03KYYDmKK4BMHO3FaJIS/ExsJ2Z8lbv61Q3Is4Dfs4DdcWB6HBB+DfQeM9T/Va9/Gjh9Win+K1nUIxnTo8f2MsPPBKZ/9E/+WaNBH+VQ0IBWNl/Wg0f3tbu1qszulgbHTunyc1f0+edXLeAAOsiMsvsZHhzSTimvTz/62C40fCu4Vz3d3RY03n33XWe7Ew5paNipsynTWymiUtGdW7f1ZGHOWdoglMDkvy5bIChtm9FzZ/uhjRILu+34sexpNgSAcM3vDGrKVQA7U0tXXHcTeEJ00TDyfjNTYKWFWrXZN7lg58Jrs3t0uHFB1wRCkMJDji91+dIl2yXxOttV+n0G+G7evKX5hQWluzrN85MgDqjqSneb52c0mbKJx7Vl0nrq9q4ul8kjc0BgZ2FgQJPVBPSS0eN8CShkjymFAfxMmVitGZ+RY85OzzV94SiHIg5zpHUmp9cJwxNUQI+gZMh5PH70yJV3MQjv6tC3335Hn376idsYdPfYPbt08YoGhwdMlUsGo1Qs2ObjnXe+bSpfHBDak1ED76mONuN5ra9tGzCJhv1mon7n8WOF/aiWw1YqiUdDeuONbxlfcXVlQ+fPXTbOZj57oESqReV6QwcQ831ha2Xa3p82Y/XdzU2tLs6pu7NNd+98YUD6D//wD7WwsKL33v+Z/vAPf0+vvvqq/vTf/oW2d3LWgSwQimigp1Xf/c63NdDXZ4FiZvaJfvzjH+vEScb1c+pMxeUPuYUfwP7zn/9c33r9VdtUAZbv33hoGzIyKHTfwYaF+0RwJVP+aGlNP//ZL82cG0PwickJdff22s97+zm99e13bLH/9z/6kfH0DHhEonr91dfMFqUWblGMbic+NldFs6YJhEJKJVKql2qq4wNbcYDUxC9wGauuXAaPtdFMQnkT3bvXh9ZdQZ/RK3gYRxxOYDNYGLWlXnClajrIWKu+igEMXmK7bTkqjhPWSLVKUMVqUv/uR58o2jaoiK9qGwtrvdfcsPIzoNQyfTVntB7AkBuB2cF+UzjpQEa87tdOMWd2MGtzcygclfFXFCQLHvCpvJHV4JWzlqF6cv+h2iJR7Rayak3TXCCvdCqmiR++o4d/+bFKtarCF0c10NOnX/7kA3XGOrUV2NfZgUnV5ssKtwR15s1JXf/Z58rN5hXo9CkaiiruD2l7aVmvv/mG7jy4bzzqVDwmXxE3AteGNpmAU+b4tBZ4a1RNYqqX3D2FbXY0K+0tEGw88S7FncDXQBmd1d/9h9+xNq9kq/3RkEoAn6aHIsc2jqi1NWWD4DeQ6wFVO26zlO+Bf17PmPH8IC1Dbnzeqm1ceN7s8UqVw6wqx+R+hujO1VyM+Tx+ttcH3SYY31CyvTwQPW5ubtn1WF9zPpbZzJ4DS03agTkMsNghvInHldnbOqSYwCklG0oXunRnu9741mvqTIYtxvI+bIbY5JiLRqlkThgdXd0m0KSJS0831lERvffeByag+v3f/X0RR5m7JEcQwNy6f19XP/9C69t7yiEazezr7LnT6u7u1L179zV54oyritWKBmwAu3OzC5qdW9XJE5eU7hrV7o6zrEsko2Zwv1vMK5JKqKi6WtJtyjfKinQkla8VlVnaUzAQU7q7RWOjncpnDnSw0dC5iYu6feu6gsWsiuWwugfbFW+Lavbxmrqhb2S2FKzGTHdhHtf1qjXliNJSuFgw3qNtSpuCUG/zgrsADzamJATwfq7W8UAGkEKZgU/jc53VilltFKDoVbS1vW52drkD5rtrU722vCRIxvh/mrVi02cUsRlrML+zUbDnWU8zObNW7O7rtbFJpvyAKg8JIpxG/I52x7kS8ywzGHMtyJmrbB76evuNKwzf13OrYc0hIQTFi3sP/57zMaAacFZ3UEzIYGIzRXKlPZVyG5+8U/9T7SQBYB3XMhkrpVO5vHj+ghaX57W5tWq8fauypvs1NIjn6rSqNSfaY56Q7OHz0b1MT8/aWv7Si98yCtpg/4CmnjyyitrLL79klSXW2kQ8ZdZ/IyNDChGvymVL2CD2Yg0PRYKH52uOKD7cS1wCy6ySmveTe3oU5HF9vfl4HBAexqCm6PY4GP1V2VTvuN5rGC9HwerxYx3/2686F++9Rz+fqu5xMOydv0uofNnS9Shw9f3X//R/acCvOMjs69Tpc8Z1w4cxHg1oafaJqoqY3QKDCb9DTM5NTRmJGjC6ef+elVkBQuYtGUfN1qE//P0/MDATi7vWdQRJFMlk91hoGQwQf6tywXBgoO8QEBI4CIyAGcqsgDlvcTSj56afqtn/ZN3AIhtrVkbWzcFv4IuUPKKk8ZHRprF73vUF73EWQfC1IF4DbrF2YidzYmLCvguTyHib5ZKpUTP7+0ZNIIvXke4wD0hr67i0bJMy1TSi5xpYudsXNGBz8eJzTr1ar9vuH74jAx7gYz6fxQObcGQV+J1zqlZQ4MatLWIyGtTO3q462J3uIQqr2OedPX1KuAtMPXY2PwRoOGN8v/n5WQsEFnzW1swnlmvsOnCwQDZMmWgZH7Joatjkf+2brxjXd20Dv9Q24+cMDI9Yezismu7dva1vv/W2ZXqT8bgp1f+3//l/0sSpcX3zW69Z7+6/onfyzq4G/3/C3gPI0vO6Djwv59f9Ouc0HSbnhEEcgAQIkCBBkJRIkRJlShYly6G8lmRLu1pVeb272lrZFLlSlctr2tLKEkUxiiRIAgRJBAKYnFNP55y7X85hfc73/z1NLFT7prp6uncBMdkAACAASURBVPuFP3zh3HPPPbezDb/yy5/Cn/z5f0QhW9JEPXP6JDram9TR687te2pW4IBbFjAs4iCDU3E54A1G0Nneja31LYTammRTMzVxH6O3b+CDzz6NcMCLGzev6/6mtrIY2T2Aj774QckQLl28IV3QD19+VWm6/XuH8Ad/8G8wMXoPE/fHMDk5oSj1qfc/pePdt3dwWybC60jQevbsWaV+GET95Ps/EKNPA3X6KTIyZiDlDQQ13t66ehU/euV1BAM06fdpUwjTjsfFavSiQAW1r+p1bXUAKxZyGBkaRld7BxI1N6Ls8VwpoeIs08QX3kAYYV8dXGUgXU4i4PHq+qiIzWu6ilE76mAKz298MKUtZnWsXCuy22OOAYbNsuxcVPh8E0ya9oAEYAKS1aoBoVZ7YrbQJNvN+cfiHQf8WNus4psvnYM32oGA07RCNGCULKmtMbWqn2olgY1Cnt1smG0xWjlKI9R0o7QCb7EqrWbJ45IUx1NzwekNoGmgC4tjk5hLrMNVqWCksUPgfjqzied+4QWM3ryNrduzqDU6kYs64ApFkZjNoKF/CNO+DJ48cQTrkwuYvLyA/r1tWN+cRl06hmLWhdbhRjQ1BDB+cUwp+0K1jDClBMms0sQshhybmYIzbzIR1PWSPWOwyqBMrJS6Xpn/P9gszHlv/+xwo1Zl/3YvvC5agRXw4Y8/ilDECafLj3LNmIurGYbdHrFqQKVJ9T0ISrSZWVZfdiBLLSqfx2tKBpVgkg/DppFFs7xQMyZbo8AoEDJzjYAUpr+87WssRrZMZtgEayxZE0CxOoYRgJIwYGDPzyXDRxKAa/3lK9esbj8tGocMgl2OijZmZsi+/J//EzKpJNrbmqS1P/v4Y+hrbzRMfdVomJktKhUKVjeiJrR39un/BDycj2Tp+Dj3zgXdC44hAhTKDPh468J5rKzHMT49i6W1TTx24iSaWxrwkY88jy984Qu4d29MqVzqquvrjYMIOz2trCVRKQcQjrSjUjadBLO5lAqjXAEvSl4nos1N2KAeszGKvKOMmteBzFoBI3u6EA0GceHtq6gLReF1lbFncC/u31lAcySsez0ztSzf2ko1gd2De7C6sIVsfg0hb1RrAx1RquWSZE28/raPLWVnNpiwi8zsear7q6nHOcWzJyA1WnJqG+kV3Le/QwVGiaTp9rWxRteQBlWfszNdMpUV+0eyhlkiflY0aoqcDAFkOhMq4JXWtYT+QVPnQfBKkGUz7LznrFPhcxjcSbdcY8czM5b43rb/sh2A5YolZVlZTMX9kvsE117+nesmO5nx/bnv2zaV/FyCeO5RbFzAmgyP36fxsxWncw1HtUPjIxQMYnZ2Svc7FosiEqL/dxIHDxzF22+fx9zcjLynqaEnBuEeyswox8X09Cwee/Ss9nmeC/f8K1cvKXtChpvnk86YOhK5KQT92DXQJ4JM879cMQ4dDofWDKb7mxubLHszHwI+j4IuEQB2IG9lXOyMB+fjez3ezZjufM5OYPhuYGmPpe016l2dnnaCw/cCof/Q77aB7o5CK4Ftq6XrzjVx53M5Zt/rMx0vfPqf1TwuJxpjjfAGQ4jEmkwKvlrA2vIcUvGsOo3QEJ2UPvUbN2/c0kJDYETvMw5aVq8ReHEwcVBSM0ggxyhmbHJCTCOrSVWk4Q8Y38VAUEygYaDoB2nobk4gakvVUjQa0aJtV+FzMkqvWalo8JDtlBem2y1RO/9OcMbJxJ7KtFPhzaD5NVuUqSf4+rppUdfRhmh9I/xetxZRsiAchAQe9Onk5ORFVGpMmyu7otS0QDpdLhXLMDXQ3ddtNDIrS2JhWUGviDJAvatDx8svXoPTp07pfRklarIXslYVbU3XhykIglJqthhVsqqcryPD5+Hm5vWjt7tH6dHrtNGyJju/swsQgTF7P5N1pWbGS40bDeRZDBIJi+nu6+lSwwJWpzNip3aGmkkW+fD+Xb92Q3ov9jVe28pq4WtubMTbP3sNn/nkL8oD9htf+7qYZOpTDx87gjOPncGPX38D9+4y3VHCk088gqeefBw/eecSHOx6U6R9UAVOR1m905mOo4Ce0eaNK5fR0dyi8dXSyYi6BV/96tdx++Yd7H3oDOppYTM1hp/+6GV0tDbimfe/D8eOH8F3v/s9vPbqWzh6bD96uluUkooncojWN+N//qP/BbGGRnR1tOK3f/PzWJ6f06LBYqszjzyMWHMzltfWMDc3pfuplqiACi/OPv6EQC/H0Y0rFxW0cNMwWk5Wt5uqf5fbg7mVJVy8cB0R+jn6AnjznbdNf2e44AtFVPQmFkBAw4BBFtAM9+9Ca1szik43wi4C0zIqHicqoRAau/qxuZaFs+wGXEUEmH7y+TQOYi0NSu2xY5iHzEQ5a4qLakYDzbHLQjfpw+gv6zHVSWLHWf2vFKCRtij4c/q202eiG7isu9ky1ZIBsHhJTCu5Owc8jgBmFrbwnVfOo+Kqh5MVv1bXmvcEpuWCcXuQM4SqpCQbYBcrdvZxtrciVKqgkNpEIptAY10UqbU4a8uRczsQ9LrRHGuQ9q6hoxmJahGzi7No8oeRX9rArodOYe3OLQSPdKG7fwjXv3MZjt0DKLWHUZieRNgVRa5Uw8Nnj+Lmmz+Dc9WNYHsLlrJziBWdSKylMLB7GLTNun/9FhrY7IAm5sEgVuKbqPd7TUHgyprS+rSk48/Ua9pSh50MgKwLd1TC8qwbY2EZoxcLrJLI4DOffRahOhc2tzJyt+B6oC5dVsGiDXqNltOtDdfW2LNdp7SZVocagjhzb83vCCLJptmbHQMl/p6FnjR5Z5BFn1wGwPxMptzV7cdvGkGYzzbWU2K8uDbnjT6fjCYBqRgxC9j66TRQq+LuvXvqHKQCP3pNKPvlgMtpgh2C02vXryAWCaJCo/dKGR967gMY6WoxHfR8dLSIK0CnCwkLTEl8tHftwu0bNwVsKK0hC8Xj5j50b+w+rly+JnvCQ4cPCPSMjo3j1r1R3Lw3odamj508jeaWGB566JSO70//9Et4+MyjCo6npsbkkzk8shfxeBGZHLv8tSKTZkFYUYWaDNtzbDRC6RX7zAc8cAS9QNCNzXRc7XfJOvtdQaTXqnjsoYcxM3sHU9OjiNY1w+uMIuQrI7WUQmdTJ0qlTaxuJJDKVxGMORFzm8wcTfP5YJEt57PsEr0+ZekYEEnq4jA97FXsZMlyWGTJa8U1QZu81fOdqXxKFdzRCnx+l8AZpVRsnsL7wuwPX1MsMRA1RZHcOzSufCb4lQ9vuSpQKK/VXE7kBqv2uX/xHnPNZT0GXy9fbAebtSTwne98RwCTgQQ9frkvKqVvSYb4WgJhglHu7SqsDhlixS7CUuc0y0ifoI8tU40sLa+1yNjiUTNrPL4Z1FBrTfzB/ZOdJ1ubjXtPT1enOkcuzM1r3+vt7VdDmYnJGdnwnTh9QoVM8dQW0omM7gmPtbevD+vrm6qhodaVRaJj4/d1nBwjgXAj0qmE0vypxKYwENvmkiShpKsuajKjXZ3txpKqbFwkuAdwrR4aHtB1MdpUY+avDIwtl3mPVPh7ItV/4Jc2MH0vIKsAp/LzbgA2gHw3WPx5MPne3Z7e/RyzmRjguXNN3Amcf85hYqdN1i//5h/UpMvknuRwYe/ho0rdopJHtZRH1ONVRNzQ2KwPERhZXJanJUGcMRR3auCSjp+YntmO8HgA/L0GPYtgWM1XV6dBSLaUrCZTlvwdNy5S5rT1IDjiwOHrmFIhALXT8PaiZA9gCuB5g+W5VuKiaWhyLur8zq4SvNGMnDi4xbbSq9JrDOE9fmMETZuW+/dG0d3RqXSpLp7TsAlkh5lm4KJO/7jBoRHTq9nvQ1tzi7pDMZknBiGX0/NSCdNWta+/UwCW0R7ZUl6DM2fOiB2lz6fP65X+iZ8Xa2xAT18v9u7Zj814CpcuXUFqc1nnRAsrLlDdXb0YGhzEaz9+VdeQQKu1vU2LDvWT9D/lZGeHIILh5qYeqyVpFT093aqG7unsUGqVUoNIHVsbZnD40AGxrpyQN2/eRktruybHtTvz0oTVKkW0tTbi7OOPMNuKd372Fi5evIjV9QQGhgbgDQVkyM8UvFi7FNPzCWyki1heXBYw7e/twuCuLpx98lGTvoITV6+8g0jAj/27R9QLfGVjE4ur9HstYXlhDf1HTsHjdmFm0tiX9XW1o6uzQ2CS5+mqBvDv/rc/RLWSxf/0h3+A8xeu4KEzT+BXPvtrKJYriPq9+Ee/+ivYv3s35mamBYTbOzrg8HilS645a1pkmWamlunN19/A00+9bztAWVqcNZIOdn+x2s8ybetRdWoYN+7exMZaCvv2H8Pi6jr+9utfg8PnQ67M9qLUlFoSFUdVwQQXVdoPnTh+VDY+Xp8TnkpNaflKIIAVdozqHsLli6OI+mPo6ejHwvQUfDUGbFvYNTKoOHSBqa9gEFWyzUz/sle9lVJbW13VmFda3slKWabxnbLxMr57ljsA0/zVksy62VaUjKvYT25YZMSs9pBqUIGy/CapIa45Qrg7tQZvXatYW7OasiTCtFU0X4ZFpVZdDK7fIyaMNjrMwBQJWN0u3FiMoezKYqAtjFg1h5mxa0iWUpJerM4uoBwNoyvWhImJcbjDATjKZezrH8St8bvw97Wh99Awln94CVtWp6ta2IPOjz4FX9WH+z84h7o93Sgnl+BYqsLlqkOxMYuDQ72YPD+GgtOHYimHkMuLHBtFOJwY3jusDTq3lUSd2490JavsgLwz4UA0HBajwgc3ODjdWrv+IcY0QOs5N5tUpBEO1an46aOfeExV+dWKS4wSMzVc13idlFZ0mvS7skQcS8zAiMU2a9s26JREwoAVFaw52FHLFEdJP0yvT+48VZOuJ7vKSmWub3wfOld4XQHk8qYoha8liOBzVWjFrIvH+DBzzLOoS64nBJ/UMzqAciqvLlE3bt3EwsKiHFFU6GQxIZlcXps4Mw3ZTApejxPFbEpg7qMvfgT7u1sMq8I0KDMBXtYCJLU+cGPv69+H2blZbKxvoKerS+v87MKs9gSOo4nxGVy8dF7+viqMCUdx4+5d/PCVn2J+eQW/9bnPYXp6HA+dOY0D+w/im9/8Ni5cuCRHj8NH9qMuEkR3zyBu353G+CQ7qrWiXDL2eaCxfs0huzJPXRQVtxOFShHusA+e+qCcMnYPDePcaxfRGA3C78wh4KF2M4AKPDh4dC/uvnEODoRRQAqBkA/FrBPVUg79XU2Yn1yVTVooyFR3RuuLaR0bUMMTBY8OEgyW34ClG+ZYq9h6Zsp0uLYwJazOQ0ZbTH1sJpPAZmYBXX0dsunjfl2uwARB5QICoYAcU8gU2jUN8kFeX9U90+f72BLVdOTj8RGY8kFQyP15enpSY59tybnfiFk8cEgMrOlEt7ptXZdMmPS9nB0SCVOg1NWp+8aCKZNSN7Z2PA4CXdp9cT/lOkpChKSLrfGPsziuoUnspdFfmwY1TrfH1FnkiwiGjB86iRfKC2kJxYwebRzbW5oxNjEnH/Ol1SUsLi/ocznGXA63AHNrZzPu3KGMjfKCEPbvO4Bvfusb2r9VgFtmIWsGHq9DFmVPPXVWNQNXr13V57lcAQHwocFdIoUoK4lQS5zLYXVlBXCYDKjYYu7HEQPybTBnrwM2UNw59+3n/P+l298NNncCxZ2NA3Zi2/cCmTvB5Xvh4J2AcxvY7gjUbf39z3+O+endjKvj6ec/K2DKG0uQ2dPfJyDFhW2FfYUJnOqiGgBkXwhM66ibZNo5kcbMLI3zl7WYN7a06gLTRoU6Ft4IalO4qC2urggIcLCReZgYva+0RX9/twYCwZGKY2IxbagEAwKj1YoGFgFglfrSOAdnSmBON8kCxT4f0whuMbVm8SwJ+G4kNwUIyYbyPDkZuOgtriwrUu/sMFWdHPRkd2kjxePT5C8XTeomZNo6cq9lFM9kHRd3LqLFzAbW1lcE/siI+LwUq3ulLclkkjgwtBs3b9+Wjoq9xpfm5tHW2oyzT53F1Zs32BMU0bAPtYoBGNRXPvW+DyAZT+HKpcsoF1LqWZ8tltDY3IJTJ07hnbfeRiaRwMljx7Ge2NjuyLQ4P6v008MPnUZjUx2ymTQ2V+lo7sDYBLvNOLGwOIsv/umfYPT2TewZGUZzR5tSFosLS2qByYr2I8dO4tr1mxgdmxBLwQWH/pYEtDzG+GYCCwtLWnzqwi4V67DfPSewqsILOZw9+xiSiQ3U3GF85StfkbNBR3sb+vt60NHaIqBOb0gucKzaP3DgkLScr//sNbS1taNSdWJ5dQNPfeDDsuOanZvC5XNvoK+TNmUF7D9wCA1NLVhfXBbY4ebEBYoV/Y8/dhbf+tbfi+Wi4P9zn/ucQC8XP2522sSttHXZQVbZg6mpCS28jHQP7N8reQo3bwZb6UxKbL4YMvZ/ZzVmmcVPPkxOzJt2iKGgqoHvjo6qItofNMVE8qqrQkCYm04xb/o9h+sb0NHdD5ezipqHTbiLCHs9SNb8mEr4MLWURGMkjPbeZozdGUVvaxfqfUEsTs+qGww9Rtm1JrO+oTmhIh0W51l6WbKj3GziW2ztaBhPUyNhsaJWEZTS/Jae1F4gCBTshYKFdmRVeL5aAKkLYmqvvhHhWDOqTiMlyKcyoFssWVyyNYxecuUcgrUgMt4kgkUvXFk/atECTh7vBBxh3NgI4gf3XMhGOtAcLOF9dXN4aJdDFlDXr91HXTyNuUJejD6BBIvFipkcjh07gRt37iJTKCJXzaCL1kE93Th/7QbaeoewwXlOm7hqFfvPHEJubAmL0/PoP7Qfdy7fQH2mCj97ave1q2UqWf/G+kaNJVplkR1n6p5FUGsLC7qH0uNa4JdBxHZKjCD8XYbYtnbOpDa9KJbYnccNOrV7QxV88jNPwemlnY9TGmGmbaUTtdLvdjEZASrBpoqgqC22LKR4LASAAp/UdpLlUtBk2t3y3tE6j6+1e4nb4JUWNva5aB5Y66LADAMZq1Uz31daVY5dK9VoOz7sPI4CrbVcDu0Z9Ai1pVRM0fK9SCywyIbafY/DgccfPo1dA71YXJhBZ1sruprCAl58T7PWe7Rn8By41rJ3PddxMqQMHOkxyfGndqqtLWJ8r1y8iNbWNqwsrahgdmxiXOCTY/dLX/pTvPzyy+jfNSCAQ108G2l89IUXVPTIe191FrC2kcX4eBabmyzioka2KE2/7SYDsorBAJxBPxDyoeAwVomeOi+S04s4+9Cj8t+kPVVzpEGsZ44gPRkXW0iAPzszg6AvoHWAzS5K+TyqjiDcQT+K6yvwOkrIFitoDXciz5oIfxY+h5F4eJk8QU2BCP2UCYqrJFAqNdV8KBhkKr9igGnNWUI8vY61NDMTQewa3iUXEoI1/p2p/mh9CNmEKZa10/G0SuS84TXn+Dhx9JiAIuc478nSwqK+M5inFznXSGo5z5x+GLdv3dVrmlqasWffbrkkkMTgPqGqf1qLqeofYjVNcbRTLj12gxCeq90enPs4a1PItvP3cq/J5/WZag6RohVjSQDSHqPKAtCNxHIZ0Lyy2Fl2yVPLUxYN07Q/GJENI7HH2z97XcQY97tMnmn5INraOxEIhNVggoEDrxEJOXb7Y0aN62TAH9Uc4fU5efIo0vmUgjDOvEMHj2J5dg5vn3sHx48fRaGcl0dyf+8A2ltaMbRrWD7edOAhhuBcZBtu+cQHw8aNJ8p21WZuEt9sz0+LPFNjE2Y1aF1mzVMVVdlzuWAkN7Z0S+uFJf+xMyJcK3bKRIzEx4jQWVC3DTJl62IKO7dBMQM3ay/V73b8jbIjvgf3S7mSWMfBY+Uxy0qUOQlrP7aLNrXm/Mpv/H6NANBOKXHTpJCYg4UbeR0XV7dHAyGZzujNcmnzxty8mR7P5szPLq/pBkU9hd5cnbtq0llQq6kCC/p3pVLayAQYnTUtOgSHHBTUmvCm82CVlrIqBPeO7Ma9u3dUfMUT40MMqM8r43cOBKeDFbOGfWR7Mw4Qvp7MhtGJGQaUkTntd3gujPC0kLMqNZlSpwku7jRZlzUTB4k/oEWNaQleB044VSEG/JinXCGVUETHY4jVN0lcT1aK1bv9fX2YmpsXQGJlPQHa0uy8OouM7N+DpYUljI3eQjDgRTaXRltnD5586hm155yaGEN9OIBIfZ2YxMHBYQG5V19+BT0d7RJkR2inxOYDpRKmpiZVzfk//It/rvRNIhHH7/7rf4ePfewT+MGPXtGAJIj5P//4f8cPvvc9nDh2BJGmCDwuLxLxFL773ZfQ0dGJru5eibIXl1bg90XUNpOde6Rlssy121vbTL9rH4vVWmSg/+///RckDt+3dzee/9AHZOExPrmEL37xi0gl4ojV1+PA3j0yW+dmxInE6zgzM4uWxhbs2tWvntBkT7biaRTyFQwdOKbU79T0OOJrC6gL0hGSessaqg43/C6XKiY1rjIpLRYtzW0C00y5c4IxEOF933Y6CJhuXtLWMS0n25y8LLO4ONCihsdGqx2vh6waJ5UpAGIqUxWtRQIDU0zEcUp2kW4QKhzx+AT2yLZ42UygSqscY7BMTzwyhfOLa8hY3osVF4+zDPZsKXnqMJ8No6lrBOfffAOFSgaeqhOtsUbU+0MoplJojMWk2VxfX4WzVEG1UjJercmEGecwzJaOhZY3lqkx9XIKuCxQQy9Dga0dvY/tqNjWBhEQ5QtlVVWb1I8xlfZGYwjVN6HmdijAo9G6kxXkVaCQycAX8KoYqTGXx7ozBbeXG6wb3Qe78f4nj+O171/CrZky5p3D2KjbC3+thP6tV/G7nz+IcpMXf/sXL8M7UUCw0YW5pUU0trbonHL5rLIgnQM9aGhvw/TEODzpDLr3DeLq5BgaQy0ohMKI7uqFJ1vC6vgYEAygmC/i2OA+TI1PAFFj9TZ7axReFpiUyoixuUiuYLG8LrUX5j2nttUGgDZYJzC1F2bTKtLo6vhl+8naqblctoRqLS+NabUIOLx5AVNvkFfYC4fLFIGpmG0HMOW8IINripSqKtCTvMICxXZDBf7MuU/GnMCU78UH0/ky/S8ZRtvOItnA1E7bMyizN6oHulaT0rfHiT1PxbJyTbZS/nZWipHXxOQYZqamt1OQ9mbNxg0sZmExl9fjxunjR1QESZs2+qJ2tzVLs8fzszW2xWJeUiTqRvv6dislTK9MkiICFNGIAkR639KVgEDzxrXrqJWN7Oo/ffnLaoJCQPN7v/c7eOWVHym79bM338Jzzz2nr7//1rdw6+YdpXbLzjyi9e3o6jqJurp+sfmUWPHik+mnnSDlLa6gX3KbggtwBH1wsTvXxioaOzuRWt1AoMDMXAStQ33Ss4cLTq2P9Cmt0d+2WEJvd7fqFGiFpSYcbic2Cwk4Ki60dOzCFkpILS2igdX2qMDhpKeqWXMITHmtOd6oiS5ZayiDKa5bdIxAzW3mqaOIVG4La6kFMadDu3ep8IgkBB9r68uIpzZRLZgAgMCED3bhW15b3ZZycO/juslree7cOe01I8PD+jvvF0kpglQ23Glv7ZAHtk0Q9A/2y8uWAJLzjZaF/M7jM3URzdrP7DWJ3+3xy/WZZA/XVQJJrufEJgzC+B5c0zkW7X3E/h0JLYJfHpscT6zqd+Pfba4N93K+NlZvOkpR1sb2qASE9+/fk4MKGxHwnGmtxbFF+QT3O2bqhncPYXJ6SjihUjLuFPUNMXWym54ZV3Dl8YUETBemZrC6vqqW62yWwxoOzkn6eNdZTYOIHQ4dOiDyh+QCz4EyPp5va2uTxj3Pz7iZUK9LJv9BQCwCxPOAbLHXJn6nV7UtC+D8tQusCBYFBO1CuqqRJvF9RWJQqqSsiwnwzb5gSA1TjGmKxGmBtxOYvjt1rz3IsjHU8xWsWu9j+ajy9/Zns4ZG+trHn/tMzdaG0vJpc2tDH87FiKwkNY1cZGnaTSsK3lCyoeyfzsHJNqS8RGSauDFzMSHAYzREcEffQX4Qo1sODoLgDPVxTpfaN04vzm4DVtOutKSFiACQA5ebJlkuevHduH5N+lSKtRlNsIVa1VHB+tomtrYSumI8Pk40pidl4mt1NWG0xnOyzaM5IULhsFJpdpRFuwg7uuPf+ZUvGjspMrasbGX6mlpNRuBMJ+UzbGNmDJt5nhzsFJfHGiLq6lLf2CwpBCcsgfz0/XGBylisHp29PWhtbEAhl0IiviGNTH1TC9jMhemGUi6L4aEB+bRyQ+FizKrxPUND8uMcvXdPN/RTn/qUNp4v/ocvyNLpX/6Lf45sjvfHixc/+VmcOP2QqtSZ5mLE8Euf/BTu370nEFusGU816n056TlpOHhYgavJG2sX4A2HfEil4/j8b3xOYnPSbysry8gVs+oQNT01o8pZgmGnRIVkW9h32upwUSHoK+MDTz8DR62i6FSbsctjQB51aW4WbBS1SOaLNWQzRRw8/QT8AR9G795BKZ+Aq5xGiH2rCYLYd93j3K6mtAe+BrbLKS0VrXcYgdtWTbadlj0ZKg5j18OAR8yEBQBY4KfiFp9freqMGL0mNoebj4AD/TkLGUWyfBBq0CNVIDlnrqu3yvQSGQxrQtYoA/BjamEF64ksStQwOzxwO6uIhgIou+twdS6PiqsO8eUlVcySXVmcmJT20a8uVaFtp4AwdcJ5o+Oks4HSmUGz6CgV7DatG3m+NjCVswN1x/Tg1NGajkE7FzT7fBjY7QSmnEfUBngi9QKm3gDkQeoP8JiKCDjdqGTZccjoat0cA7UCPOUaXNUiDjx2EB//pU/ilR9dxVe+/QbSnkEshvcgHGtC0/L38fFnA4jsiWL5/ibKl9YwOzWLChkDK7JWy9xSHguri2hubUIuWZDsiBZQ0fZmRJraMbeRQGNHjwoQl67exMAjx7AwPQ/XckILbjLskKwlfncKnlBAqfM01yQKFvIFhEMMWgtK5/qUSjU6ST6kEbYAGRjrcgAAIABJREFUpA3cbEsvPs/uqKXrJxsDwgkGNh7USg7Ak8OnP/s0PAGKu3wqTlIhk9UZRuPKKgi1GZBt5t0qSLMZFK3TlCwVCnoNNywbgNI6SpuEZfRveyiyr7jNuui82NZSY9mA63czptvMMDcwyyOX99VmYLLxTcTqoqrep+MGJTF8P7N5Ai6PSevzNcV8HvVRtoGlg8UGQixaUetWc13tcSoWn1XxEcp9jD8r5Sm8tgQ0YmwtbT3thjpa27SuU8vOzfzm7Vsq2KMt1kBfD27fM2btXBNoiZhVG+S8dPP8WyK1jmyB608fPJ5WrbMVSk0YLlaYASrBQcaUnsBkU3medXVqcMGAJuj24vK5C2jv6hZr6qZ6Il9UANncYGotOPd0L8oVFfpRWkZSxF1KwtcSQTrtxFatDWMESfTZ3VpBitaFMm6nxteY/lfLNWXfFGyUSyhVqWI2RYdeD9k1U1tQc1YETBO5ZVWkc7+R/7HTJVBFT2YyqflcGSdPnpQ9ErNKtM6i8buCbY5Zp0NV6twv7A5kbDdNxxSub23d7SIVNNarDLJy6uDE7COLiqjh5Z5JoosdFHn/7CI8npfPH1BLW9sy0bZrtNvsco/lfec95/Wi9I3/t4ugFxcX9Hf+jfee6wNfSwcIvj9rR4glSCIRZHKvJ9GhIkafseBjkE/wTMKMuILuLgzsOO7IMpNRZbEwHwSy7A7HPZnvwWYtjY2mlS9dbehycvDwIdW7DAwM4/6dUc1xHuPQyKBV2MXOeA5hoXt37uDQgQPS+XLdlnygtVVrM49tdn5GY5setCQfWluNJpdji3/nPCdAFjHodgh78Rx5jVSg5TJsONcoA2xNEw97beEaYJoTmT3B1q4rmLQCcDMfHwTFKrixdaOVB0H6uwud7DVQQPddNmc2OyrLOWpurayUnAw8Hjj+xz/+v2vsH0z9CS8OAYcMi5eWVeiRzuZ007maEJgyGuGHxKIxvdnS0oJOhhGNHVHwAjClrosR9OkGcrLTRJjtONn1ye/yYG52FvUtTUpL8X15QxjN2P26CYYZLRDQTk9MivFsaDCpfkoHeMMyubTRb3LABcOSI/AmsUCIx7G5uaXPJwvLdKdd6MKbIZP7kNG9bsY3dbycCASkZFs5kcMNbWhuaERfbzfefvMNsRr8DMoclOKo+dXth7YYtIzghTULSAmZbAKzC2to7+6UD1+JWrGaA/tGhtU//MmnntKmwgkxNNyPVDqLZLao74zkm+rrcPjIAYH+1fU1jI8bwfk//e3fkufd2Ogo7oxOaNFmmvbNN9/UsX38xRcs0/4cvv73LyNMQXkkqkVJAnSmpFgP74TsmfhooICcHnWoYs/wsBYQtqW9ceuujPG7O9tVIEE2lOAzl0lpwjp9LpSr0PUlQ2kY9ZTsYLi5BIL10oyxwwUZKAYj3Jg4wclwetxmMeWCy+e7vIap8QciyOWr6NlzRMdMrWchvQlfrSi9I309WbntRkmbDlM6PGZ7Y+a5asOtmc+yN107MuPfVInsJoA1k267EtlptE4Co+4HPZLFGOXzGi+2HoqT3DZLNoyTMblXBxX6lhayqDiccLrN4qpN3ePHzMo6ElkuHG44fWHkc0l4XQ64w624Mp3F5Owm2hpiYijDATIzG2hrbIDP4ZQFT7lY0BjjYsviLDImvH9kT9kqmB1Z2KWE3bzogmEWFgtkWWCEPzMtarOkhmmxkKr1rcguUxZjKiBkgSEypuyc5GZ/6UIOLh8zKEmEPX44OQdkZl1B1uWTH2s1sYaR7hiOPXoIA8eP46//9mXcujGDVPgYxsthIFCHWPYe/NXzOPbsLpTWl/BUUw/eemscFVb6lp3ymmwIsUiIHr2kHyuoFNxoOz6A2du30NPbheDhvcilK5i9ch9rLogxPjiyB6vzi0isbWDf0BAWxic0F6mzq29pFZhaX1qRnRj1YkzjS2sp94MHPrDvBqY2oLMDebuIwQZwHD8BbxjlCjM8DrhqHrgDJXz2156Dw8MOdbz+DxhTgUDLJspOlytosDZJW3Zhp+L1fOqWabRfJcAtmfElbanpSMVxwQePScyFxbjZIND2nLXZTxuYKt1rfa7NaHH884vvZW9UrkpJbSubY3WIBo0nLwM4ji1+XiK1pWCN7K+YX25SNTMPmD1iyn8ng8LPtc+Pn5/MZLaLzeyCM4IIPo/HKslIhi1fQ2L77HlLfTkzeQySdaxW4SFfR/9ktiCm9o8gr+YqI1tyIZWsR6EY1XNLpTxyGRadmXkrr9ZaFVWvB+5IEFUfPaBLKGRKCFaMtGPX4f1YXV9BdmENPc1tmF9bhlfsUxlNjS3aOygdCPpDui+8BpGgG+1D/fD72/C9t2ZxpcwKcwfe3+bAwx1AoZTA+L1x5DIsSPPB62PQSb0w/WykDoGHAUitCo/brwwO11kyponMJnYNMaOZwhtv/kT7+vve/6yYT4IWAli2TH7iiSckwXv7rXNa29htkefMzF/P4ID2WRba8joSJ7DwmWsOAY/DS6bOIQ0nSSnDrrKWIS2wR9aRNSt2epj3h+uifc/HJyZFpthglXu2zYaSPeUXQSa1rWLurFa96vKXz8vsnriB4JMYpLO7S3ugulDSPcXp3u6GRtcKZlsoAzF7fFznu3toUM9ZmJ+TAT9xTH1dA4ZG2M600bDHYmdrwgwM+Hr7+/DOhfM4duCAuiTevXsPq+vLCEeMcT6ziG3t3VhbWtXeND07g8HBAeEpjjtm4lgw3tbcJJ9VOQ7MTOq1BPSUt42M7JYOOJWMq/aGGVQjvWGL8lYRdq3t1A/T27ioeU6v7n379mwzqlVLc8y/ca8SgLVYS1uatHM9sfWtNrGxE8CSfBNY3dnNqWI5CuzQkm6D1h0uL7wG9ntxb1Z2hGSD9NDGqYXYyQbDjl/+J39YIzrmg5OQqYJ4YksLCW+a1+9TNebmBu0tclqY7MWMIIM3jRfIbuVlmzRzs+bN3kzENUAl8G1sUrTK9+YEpQVTQ1uLFqK0ZXPCwUXtDwuKeOEITDkwWSBAFwB+/vz8nJgrVXG3t4id5esoRLdTFfwM6kG4cfPzVVWaTCqy5ICmRQUn1sDwiOwdGL0wXcRqVWo+eEySHvjDePjMaVw497ZSpQf37dcxMDWn7+WaNHWhsEfRTCaZxr17BJAOPPW+J/Dqj17Hw48/hrfPn1Nv577ODvyz3/o8Xn3lZQzvGUIilUN8Y13nefPufXQPDIulvnLpIg7v3yex9OUrV/D2O2+pOOnZZ5/BmYdOieGjGfzi8pbOi5NMlkQut+4HoydO8GLRbXUUAlbW2Sa0KPuocj4jYONwheXR2NHWYrRgpYK8VTkRaPWVzibFyDG6nJ6e0TWm0J2Ah7KLXbt36XNpgs3FgeMhEg5aleIV+On/mDdpZTLSBOKsVCfzzUWIGhYKy2mLojZyzqpYB3+gDqlkFgcffUYb4dz0OHJbq4gGXCoeYK/DArvlVArG9gowWhZrAeGA5wS0K1ztbhu856p4lTg+D4/fYzRXliifKX11/bLslMh283391IYRaOXp7ce0tNlQ7apCTmhuxurYskOv53Wxcp4pOfM5mrQuL8Znl7GezqkIreTySWPqY6Tgb8TliTQ8gWa0x+rl9Us2m6l+P6UPpQLoO9zV0YbE1qY0Y1rka1WEAwEVGLncLMLLSAPtrplN07B+RnPI62Ki4+q2hm47hW8BU/tYK052hyFrZBU5kQYjiA/XIRBtgCuv7CEFcCjkM9JuVtkAgoxMfR3CHgcYVLe212PXUCv6Dw6hVN+M/+tP/hKZ0TgWIycRb96NYt6HaHkTnuJVjBz14OhgHZrTCaQSZRVAXL1yCwtTy5LDlAslFYGtbWyglKyg2hFEYW1ZGtRUVzP27z6ClduzGHjkBEanJlCaW0PUH8RaJqn5V55bgt/tRrSvDWP3xtQMhLZHUfoplxnopBEJmfaMzqpJkdngU+DUbihgecPa145jwBRsGjDITYAsHn1MCUw9Dh+cvgL+0T/+EKrOrMC2x2usdASorPfl/bGBqf1/m3XQGws4mZQX7wXnFF9LYGr/nowPwRTBnM1G8r3yRfM6O23Ojc4GjPZx2EGc/Xs7oBJDYwUc2+nBfBa8/b3tzWioC6JWZocrh4Cxxp2K7ajXfxD8GY9VA6IZsNqsLJ9HdtIOABTo+YxURtembPTdpkjLre5+1PLzHCQvsCqM+XvOb14bpml1/xymMJXrkyQ5BfP5AuvII5WnfKMeuXzY6tzFOeVGsZAxUhhG024XXIEAvHVhVFk8K/PiItoGenQNlydnxMyV3U7s6uzGyp0JuEJeES30atbcL1dkicT9iqzpwVP74Qk34fblUdyazmKq4RgW0z6caFjFr54FOlsa8c6P38Ly5BKc8CAUrkMqk0GNAYHHi5y+u0XakHomMGVQRY3pZnINAV8O6VwcY+P3BLhGhveiq6cP4UhQrTxf+v4P5f1NRvNHP/qRTOX5IHPIPWktnhQBYdeBXL18RfsLCRyu943NDVbFvjHN57lyn+I1TsS3pDdlBpPPZRU891mCW4IzsaSFotZTAmMCYIFPS1pnezHbXc6IMSgH4M+8fubBwqtG45taKuo47XHKIJsCCIEsl1OsMz1OXV66wiQwPTunrCqbr/B42biFTObArl2qqeG18HltwqKEwYFdKtbi9ejr78fE9BRyybisD4kxguGAJHR8r9aWTsQamjE3TX/VpDKqXd2mnuZr3/imGt8M7d6DXuqP/QwoHKbBTnubrse9e6O6/rT/yqSTank60N+rLDYzNqxBUdGu3y8cxK/mpgYRdrt3j6jQkcSPg0yPlQG35xmvsU2ccB5z3tspfB7LdtCqrI8xwd7eH+RZbNUb6H1/XoNq3z87U8O4mJZftJvkemiyTGwTb9ZVzk924LLfUzIVZihoF8UXEGQw6uFF4cUjqOHN44ObMzf/9c0Ns6DVjHcZmZjGlmZtnNKbLC4aFo1pIVZyOx0I+MOa/Hw906NMAfBCsJqeA4orjl1hz9S69IDlkk6AA50RCgEwf2YVOT83TtsFmuDXRTVQxu6ParOlprOUN5R0Z7up9uO5cLJ876WXsLiwoMlJSpzHzvPbvf+QUhk8fwr4aejPgcWIihf58MmTimTWVpcQogE+e/p6/aLvL164jJX5WZx+6CieeOxhvZbVfPTyJMv4B7//r/HDH/wY41OTSGSTSis0RMMY7uvDxtoynqYnZ32TIr5z5y5gmlXITp+E/GOj9+AoFdDY1iLG9PnnP6jewqzM5vkRjHPTCQTr1GFIVbsVgoiMFuDFxXkTmbnCas9HgfPXvvF3qDorGBnqR29PpyJtj7dexsAc/CixdV0n9u3ZLTsVVmtm8lskkKT3fOmlH2L/nv3IpLK6H7TQ8PgcJj3hdGxXUsqLr2jo+ZrDFACxe0apWNQ95f8J4HicjD7dLr9SNGbws1ViTa1O1zYSGDz8iO7j7NQYHIU0Qp4aKqWcOpFlC2XE6kNWmp4MlxG9a9OkXrNUkq+ubbfDzYqLhDS5VpTGqnx7UtoVrapGVQ9qsxHSV5bHalo95rWIcp6wLW2xaPwX+RqCPltOsJ0+97gkw2CRnsERDjg8AUwurGMzU0TQQ69SIOBjn2wHUiUvxlaAxZUsGqyOYOx+QsC0ubqMetrtFPLwuz2mJaXS9S4FWuxHXyqWZAVjL0YsRLSBKFOINjPM41S6k/KJHcVO1movE3exS7UasrmigKk2aMvKm56hvnA9fGXqJIFStaCqfDe40OW1+PcO9uP9p/swPNyjDmxXr99G/7HD+PJbb+BnF8bRvFGHjNuH1XIHEvlGOPMJDHdlMTxYxXB3FO5MAfGFdS26C7MLuHPrru5xPJVGNeBBulxEa7AB6fU19I30oeB0YHkjAU99A7YKRTRE66XPTW1sYXjQ6MIKBDPKcJfhDfqR24gjGjJ2ThVaL1HGV+ImG9JcclkdDHaCJ7t9KAEex5hdGGIDHSNRMaJ+UtAer8UgwosSkgKmNVdOGlOy3Bw/Yv+shw1ueb0pMxBAJOC3AK+9JvM7GT8CU1tjalft28VPBG02I/JuYKrfb7PpplLfZk753TClJgCz2RUbpNsbEFvWVos59LQ3IhYiO2/mPceUUsE10wbSvM7YpZlA0Lwvq8lNR7Ey3Hr+g/lIM35WxDMwZpaNAS5fw7nIeU6ZCfu8k3kiY2yzPPzOFUB6RTZdCJjOeqxHYBEfGWZlu2jFVaqiXMsiU3AjkYkJmDK7xzHMYlZa2xmw74aDOlgnlM53UCfP1stbKbnIsDUwW9ayTkIdphJp+GoOBCJB3duN9XUF+9x3CFKoMeXedPypg+jcdRh/+Wf/FYVaBOdLg9jy7kYn7uK5/TMYGe5DZiGO7Hwcs/cXTHcnNnfxeeBGDel8Qab8Bphy/TG2cDRB3kqt4+CBdpx+6BhK5Zw6+1H29sijT2i/S6WTsrUju0hmk/srz5Upe7KO9KZd3jBdmbgviwlsaBR7aa+HdHlZXFiW3ncrntSezvtvFyuSoaRMgGvu1OSk9noCTDULqdVESHEfttlRvpbPpeuNahgs710eI+85250TFEvmp+JS13bnQ2rd1QI7EsZDDz2k901t0tcUen5rW7vJ3taq2nNJtmwmE5IGGakeszJbpsi1VFEDCa5pbS2tmJqa1jHy/lIeSOKMzGbY75UedHV1DZVKEekMvciTAqbEPpMT91VgZXfmPHLkmFr+jk1MKHAii07Wl+fKdU4kU3xL3S9pG8l21iSM/varXxETSsvDvt4Bddek3SLHMbHAzOyU5I4s2CSRxkJBFmxRzmenynle9v5nrzl02tB+5zSB23bw5jNNZAiCtwkVzWHmVG0BmJEr7fy71oXt+c6ncy10aC21ganL6UEymdU1Zu0KP4dYhXJPBgPsLud47mO/XuMvJyemtOF2dHSJ5Uqns4pg6uvDKoJiZT4HBzdnDliyDBzEZELJBHLgMp1CRo6LKCOI2YV5NMSowWjUQZGN4kFwgBGYMCqjBo4XR5HU8rLRjvh9eg11HOzaRAE2JwdvhopayES4WdyTUKU6JwHBpopU4BBTy4iYxR2T0xN48skn9bmXL1/WIOVC7igbv9NYayteeOEFRR8XL5zTpGFkx8WlpaVZ4nf2gh8ZYttO07avXK7gwP4jyOUK+Pa3v4nf/qefx9HD+/TaQq6M737n+/jpj1/DBz7wtJjMty9dQLQxpmKVzuZGfPITH8f4/Tt45rkPcPlW+z2m7w8dP4Mf/eRNpanXlhfgc9TQ2tmlyJa6TjY+sI+Bn83rX8rmrYYADbqeBK6c1OyYQeAUcAe0MHMzv3j5Mjq72qXvojcoI1mCSrKXe0aGBOw5sNnKlREOmYdywWh0IpF6RIJRnX+S7VWLRaVz2KGWrAWBGicAQSc3dwJNHh/vpc2yqN2cjyCVldam7SJfW8ia6l9KSegcwAKjSo3tDisYOvaoepKP3r6FYnwdITd1oE5pM2lET19UTgxWyOcy5n25qSitrTZ5ZgHkuOJx8MGJyHFsCvasgiX2N7Y7adQetONk60Kz4HOTNhpTMr8G+FFKayamdIY1ewM2E5bHwspeBmoMZggcdQxuH0Znl+QR63MDzmBUjChYxNTUhy204CevXYbLmitc1Fw1Vjdn0NHSgjJb+25u6b6VKiX4vB4VVzAyKdNzkYyJrReyGFwxpuUHzJ/9M6tCFRHvSOFvgzBpOyFgSlZbaVYrlWMDU6btDWipGMN/aW2daOxoR6gphmOPHYIrtyI/0LCzAW27e/H73/4rbFW9WPj+ND7/2UfQENuFv/jqD9G5awgdTV7485vIpTex9/gpRCPdeO2VHyLiruHmubfhZ8E0tb5uqAhloLsL2clFVHxupB1OeEpuBLo74e1pweiFywjREgpAU6wB2TWmlX0IN0Q1l/KSHvjkysCFmek6FnBVqhwn1EnmFUzbYMwGazuBKYN2vufO1LedDuN19bt8AqYEZWRMi7UEfu3zH94GpuJTLcbUBqa2ZlWAlBuBpQG1x5cCBmautO5zEy0Zu68dxU92Kp/rxU5gyhS3rSdVkGJ1XrEBKX/HtZLfDfg0RQ4mXWgYWVujbECkCyjnMdDZgvqgT52+OGeKJXptsqFCSSbwnGu2zEl4vWbcVghcBEpyhnGzq6mpyeRn5it5nSfXE649LKxltb1SfxXzHsyk8T7xeG0pA9cuyhx81KvTGaZSU8qQe0MkHBYI5qJDtqbmqSCermF5xY10PmQAbK0sjbuXjH/FOFEw2GIDkJrfA08opGYXwYY6rN2ZkHylFvALYBTXEnKPaB3owcrcvNnKa9RFBqUDJyPf2tIksuax95/ARtmHb3/le8gVQ7jr3YXZfDNaais4FBlDdKiAoboutJTCuH9pVIw3JQVuRlfMeDn9kmTxM7jfEZhSEuX0lJErpfGpXzyLQNANh6umzkVvvvG22pyymyOPtVx14cqVKwLXlMfwOjINz/Wcmcqewd34m7/5G9N9iXt8ICjNLEEU999oMKCmPPF0RnZmTpdHY5PAl3I6prC51j777LPyEqfki+s/77O6MHW0bBcp2UEe7ynlBvLX9Xi1r3GMMANKQsu0JR3TOKaHKUEY93ICU/pLE3x6fT6RSHNT0zoWjj9WutvEAc+H97V395Dcd7y0rGpvl7ac44gm/HIcsBx68tm8CC5+Tl19g8agfKMD9AevlyczCzM3NlYwPTONlbUtDA/tQSa5pmA4n82a68fmMV09uHHrjqz3iuXitr3j1Mw07t4d1Xw9cOiw8cvO5LVnj96/o6Iq2+OdUgDKJXs6u9DZ3oGW1ibtyyurS1hZXFKxFc+fDkA8V65JJN4o93vmmWcku+B14rrP79yzaZUpyzq6DZWtjMyOrKDWfwasMHumIYCMrZ2dlbNBqb1mUkdP3TH3JGIS42bjx43rt9UeeO9IH5ZWVnSPzj71JG7duiPSyXH68Y/UmHomGOjq7MbBI0dlbk+QFa2LYXVlToicGzJvBGl8AdRkSidE2rXZ0n0yLcOqMQ4QngCtPVDzbEdRHPR8Xx40kTslAgGafrucApxcpBi5dXR36WLesrpKMRo26coaNresarWOdt1Qh9OL+YVZATLaIzHiodaos91oTe6Pj6pjA8E2QfTVS5dVaMDKax5PqLkefd09OkdqYB999GHcvXNHUgOKsk8c3YdLF8/jzOlT6Ontxsb6pox7f/iDVzG/uIh0roQXP/Zh3Lh2WRM9mypKD0SvV6ZHyFa+/s5bSrlQSB8J+vDoqRNYWJjRYCKYYgQ4OLQH7b271IGEqbqFmUnUCnlEm5qlUWLFvrG8Kin10tbWoYWtmjbsMVu48r6QKT1y5DCa2hj9FjAzPon742NY20piYXFJuiEC0g8990FNxEjIRFHBkF/nH08aTe7y2oqCkZbGDm1E2ZQJSmh0XixlkUunVcXODi7cMFioQCmIYT5oS216wuctLScXFgIAOw1ng0RuAEydk2nmubGwlBEZe1iXK0707jspacDMxH3kNtbQUudTf3cCU2o1CUzzeVbcUyNrKnvFVlZMmz4aMHMs2h2RbCbLgEb62Jr0Ah8yMbeKv+wFjFE005BmwWfbUOo6o9po+P4sGLN1q9wo7QifzKocIiz9mQKifE5WFYFQPSYX1zC/ltCmQrlIuUjPSBdiLQP43pv3ZfbdGomgs7sDVy5fRMDnRsDjljYyFgnD6zQMbSZntdEtV2QVxQe1k/ZiYZvvc+Eh62MzUvbPpp2h9bDMkLdTPjzmWg2ZLKuUTQBAYMoN3xmMiDGtVPPa4H3ckDL8XBccHh/qO3uwsLGOtLsb8Y2rCIfcOHPoLBbWlzDqnUN9tAm1V7fQv7uMF597AnObK7i9nsTSVBa5qS0xGa7eGDKhDlQzcYzEwigvTMGdiaOvow2jcywMccAZALwlFhMwoHHD6Y/CRX1zxIP5pRmcPPUw5mZmsbmwKr9SL4vVmVqoVFEXDiFXpcabPboJsCrSSFL3yU3aZGDMRrUdtPA/lm7T1iDb7OHOVD6vFceYm12sXGQN6ekaQNWVwed/+0WUkZbG1GcVHVF2YYIdE+RwDNvA1Gb3yeTZ7L5JiTFAo5VX+f8DTGXVIusr8xo7PU9gytdxPkqKQpmJpa+239NmTk0q3xyTxn6xqNfZzKQ+nwFLtYCBzlbJbKh9lH0Y0/BuL1xk8eVWYAJVvoaa3nzBdKIq1owtVY4SGjZcYXYlY1hXztVM0TSooLaQ6xLXcJ4PXQnk25rJyS5PoNTyeOXdyhdycu7gPeXar9bYHo9aBROMEwRzXS0XagKmqYIDq2t+xNOmILDmZPaBhYoc82ZeUW/NlsGeaAROP8+xBLoO8LoNd/Yjt7aFVDyFIrXiDiciTi/imaRaD3Mt5vrW3Fiv+cn0MYP0R0+dxrcvXMWbP72Gaq0Zt1yNSIQ6ENlYxSFvGoFT0xjwt2DI3YriCnusezE5P414glp9BqO0GqSVECzgxaCFGYsKqs4SDuxrUmDU1Wsa39AecX19C1/9u7+TtnRjyxT+7N27G4tz8+jt60FTQwyra6bafmBkH77//e/rHMkykunct2ev9kt2cXz41GkFIE6vDzNzixifmEJ7Z4fYSK7HG1vrSpfzej/5xFmxthxDvB+8/y2dbOTSJNcaSglIhvHek43kvsT5x4whmUruP5cuXlSdCMcM2dGhoUGdF8cEi4fpYEPQFY5ENFZo0UXyhWMpvm7kFNw3+XwWTAea6tVafWtzDW0tTXJMoBSBZBz3ytWlVSNJXDc1KLwObILT1dtjpD6oIBKOqmEMdy5PwJA0bheDVQ88zpxIM+rVuQ6RYDt9+gzGxqd13Q8dOyqiw67yVxAJh7xgX3nlVUxOTuOxx86gq6sTd0Zv6x6QJLh7977cKDS+/cRVdfIi7+vrxfraimwDQOtfAAAgAElEQVQvWRNCjTWvA1luFnJ96UtfwvPPPy8yjliM1movvfSSrD3/yed/U3sbcRldjfhZbEHOeWv2a5Px4Lwi7lPRZoBNWnawqhZbagPTStWtedvYWLcdOPr9YXzvuz9AJl3A6ZP7haMITD/16c8oCCJQdcT6D9ZYRd7Z1Y2enj59eGIrqWpYgpBqKW7SVT6mJDyI1Mew78BeY16fMQPH1oDU1RmbHfbU5c3kYHA4K+p+sDTPzil+VYv7vE5VltnaBuoRyLryfVo62zWw3njtdawvryDSWG+q8SxdYCzWoAHBG0z0XeEiq3aiGVHe1O3kCjnEGhtR39CA8ZlxgV06AezdM4L+nl5sbqypKpGRSEdnj1Lg9++N4ZFHHtEx/eyNn6Crux3vf/osBgeG8I1vfAP9/b0aeDOzk9hKbMpCiZONBQ2kn69dvcnEmozwT506jXPnz+Mzn/kMllc3ceXWLYzNzOo6tDY04dHTJzA3PaYIaG3TtP9U+oAANJuRBVeplBNYjAQaNXE5ufi1a2BQz+ONZCq2UjRMQ3t7m/wtGZmo+MDwYCouI6u3tryBC5euqNp+fXMN3V0daG9uMtYjlsic905aYTdbbxpLDVh2D7w3Ox8Eo7xW1IiQASDY1YZaKVqWRabgQgVGVvGF2hRaG5vSlGpRWRP7rRQUq3NlRO+Gw83e2UX07z8p5ndq/B6q2QTqwy4V3DA9zq5h1Gx5HNQPcZMro0BQ5vVqolFfGfHXweGuidllcOX30VrKaOxY3Mc8NDd2DgKOT6YHa5xo7DBSLCNAQGF1buK5sNrUANMH1c2crGKhrDaNNiNli8xJGelcuZNSwlCqYW55A6tMM7lD8LpZIU/AFwT8rbh4bRoefx3W1zbkN+jzuhH2BVAXCCCfTsPFNpNlskD0gSOYsqzZdGZQ20r7YYNMjYYdv7dBEC127P//fMrGPL/qNIEL018MGMiIVGpOhCMxeP1Bk8avVGXHVO8JoJzNI1cFGvfuxXQqg+mVOPZHUoh0tMHR0IPNqXsohOjXGoRrYhXZmhct8VF4QzHcix5CLhzEsGMSgbVROJx1qLrzuOk5jT0tEbjvfx1efwOyaSfCSMERdcFRdstdguvJvYkpVH1heKPGDYSbCLWjvH9cI3aPDKmokF6y8v7L5eG2RPnUpFMbacAar6upFOf52ekq/SxrPsOMGwbhAdjn3zn/yF7aDALTrR6/Gw4n2UTajW3hFz/zGDLZJURDUbG0diEdq8jNODGMt2H66zXPZF1F1o6MHUy3JmUKnG6kWfjkMOtHlRW6GgVOlGsP0v+SppC9lD+pOX4SCD63YUj5d9uqp1g04FK6TUsjqrFTqSqLYjR75jqQhfc6ga7WBjRGAtKYsuWxjl+spim6enC9HpybkS8Y0K9jqrLdqdF+26xzsZKHz+kDSvR7zMITdKPiND6LBMVkiasOj4oI9V6Volrj0tqQvtssPgxEwshRTsN5wqKjojHypw5XjK+rCEorl1Y92Ex7la7ne6BsmFKdpxWccFwxjU+2tMa1tsjgMKuxQiCGSk1uNIV0XtKlXInV/gx6Kzh6dACDA2zHGkW1UEE2lUOyoYrvvX0ft84voSc2hISvFZOLJfiLVdT7i3jyuAsBRxwNLfVYT9Q03t3JNO5fv6n1zu0OoVyhrR2BvOVVTJTqrsHpruDkyS4RBzKIQA2xhialtWnhSPYtsZU3NoVtLZicGkNHWxP2Dg+qMO2rX/lrHD5xBj985cfweEJKO4f9fjz7gffh5u0buHn3Dn7nd35dekE4Pbh69Sb+6r/9jar4jxw5hPWtdSSWsrh95w7KtZq0myST3jr3jvYsZnsq6Rz2HDiE4X0H8fcvfx/z87Ooi4SQ3kogsZHAgUP7cfT4MY0PugZw7FE/T9kcK/53D+/GtWtXVbBI8E9QyDWKa1Jza5uAtpEQrgvP8FqwPoRgicFNOpdEW1enMprMQCXXNlQDo5qEYACN9XVqyEKQSl6ajC8JNDpKaF1ws5o+iM62dgUG3DMJrtvbDfsYDBlZmJoYBINie+nqMjU1g1hdDHdH76rRDp/DfYXjiE12jp8+pc5mifUtkXYf/ODz+O53vwuP26f3JmgkYKePPPeBgV39OHrosNrGHzl0GL29fdjaTGBPfx/W4pvYSm4Zx4KAaVMuvWtHC95++wr+7R/9EXq72vAbv/HrajbwyquvYm1pGS9+5AXsO3hIa8HC7JwIRmUqqk7k8gUdz/DuHgwPDktOw3nLUUZPfDL7oVAd7t+fxtTkGE6eOCiQS932zOwCXn39p7h4+SLaonWqKSJL+uIvfgJ/9ud/rnoVx7Mf/40aPbjk5+l0YJZainxO2jyl6LRws0MJu8d4DIhQh5GMqOLx+2PbgmOCGkYhZAAZcaiqMrUFtysAr9OkxFiNHo+v6wYScKVzhq5PWh2MTpw8ibv3R1GieTGc8HGQptk/3lRfm4HltkTWzdK1cFDm2GHKyZ6+RmzOhYoLI/3s6JvX0tigoh52LuKNJOhjhX+u6MTC/JIKlnjhWFRClqChgQa3rYqgmFbgDeOiyYHP1IGZIDkcO3FcdPv4+LTkEG+99Y5ZlP+7qf2nP/1pgXQagROY9vYNyEbk3q3rKBfSuoYyne/v103nAKdgmZ5krGQneF5aWBNYVEVsoay0hr1w9/T0ImsVhLEPLwEi2QO+npIKdhlKFwso54tYmF0Eu7DMLi7o72zRxqWc6UE7BaZokNXuVltYTbya1YHGihZtxkYebhROWwVxLCCTN1rZbHJ2+s/2ibXTNHzPnYyLNHBi+kyrTgItAlO42AKxiM7hw+pRPz0xCmcxg4YotVVkLivqV8/dRhXpTKvzn5MbbRG1YlXgwucPqhtWrCGqa0hnCbKrXHikf1XKkF19TPGUwBhDDEoDuEEyPWwxWPxOTRtTMu9mrsQevQcwlW0Vj8/SCFK6kS1VsbCyho3NJBy+CDwOesZx7/XBG+zG+asTcLgj2NyKS7ZADXCF50TGqVqVW4PASTYDt2XdYXrUPzDGt8Epf2cDThuc2qBHLKDFBr3Xc/R8F8H4ewNTjy9gmDcntMhmNtbhoW6sWET7nr2YT2cwl87ieHsZ/uYw4hUXMkuLmEmmEW7ah9p4HMlaBfXJSbjhwFb9LsS6O/H4YAS3Xv8pBnc/BLc3j6/czeLIri5EF94Cy+QyKcBdyMBVH0AulZa1D6+/NxRB2RNE0elFpKFe83VuclppfJ6DwHypjFDAh2g4IjcMp1XEZnerEgBRZyMj5yCjbwP3dwNTo5d8oA01rCqrpAkgDTjVmHZUUam65AmcLSzj6Ik2eL15HDpwWJpcXWcnx77xxVXREi2HlMJnkaUBoazG1VeVAWzWAOSyA+lSBZscqz4/fNUaWhoakKH8gmxozR6/JvUvLTTVKTVmEwIq+LClCHw/OpvYOlU7Lc55bgeUnPecv3ItqFVRzObgcznQ2dKAGCuSlejj6GRwbOyWbI2zHcxpjlnyBM092ckwzWf0brbOjXUVuUpBwJQJCh4XGamczMQZzAI+JtLo4UorJq5XrDavmkYDZPYZdAaCYaXz2ced84HnQl9SMtBeuoI4i4inq1hYdmEj5UFR9ksGmJJl3QlMnT6PHCgITmm6H3TR59ulzZ4FqV6XB66aQ6lbulHUN3oxNTWHoZF9qKuvR1t7E4qljIKiMw+fwaW7c5jY2sDY5SsYjIXw9C88j7976WX4nEHUNzXAVV3H1sw6jhx6GAi3453zlxBzJZFamkI+XREY5v3UKGSw7HSrAIuZjGQ2jp4esxbzs1koycCb+wn9QbnexeNpXVd6ynLsUrpWKeTQ3tYiiVlTRwdeffUNLCyt6dp1tDSKmVtYWsD88jLe//gT6Ozsgs8bwo2bt9WKlJnGhsZ6SQrq68IqOqJMj12kKEFjZomd5ch4EqA2NrXj4KFj+M9/+WWNdZ/Pa9aD9QSGRgh6opiYmNJxmpoR2kMZi6ilxQUV/HDf531n5k6EVQ2IxuqxtRkXYKPGl9eKY5eZVJIUZB5nF6axkYirVoagmcCUawTXC95XkRXSkftRV28smjgeOEYj0fB2G1VKC9hkhpKIlvY2SbjIFDfGouoQxWPkvjs8tBv10Ri6u3t0PpQXUnrHeg1iGzUgCofx8BOPSetLTMDPHBnZIwklbaj4O15HzpXmpnoRLCePH5NOk8fBID0ajmJ2Zh5PPvow0vmcwC4nUcjrl+cwGeVYUwyFskNdJCdG74l1DYaD8nHNp7J48cMfwa/++j/W+nDz2nURfPxMNt7p6OrGF/7DnwLOLP7Vv/xds3+73bK8SmVSCEXqsbqyiavXr2NifBSPPHQaw0NDkpF87Vvfwu27tzExfR/1gbCkhiw6f/a551QkfufeXTjOnP10rbevGwvLC9jcWkMxn9aAYlokkdyC38ubUZFmgwOEETP1QQRS9FiMBuvErpHa581klxzeYA44dZNg67SKC48/8T7R+5evnMfm5qomstrwsR0jg/F8Hh98/kNivOYXF+Ci5pBpnYKxARJTpaKVklg2AjEOkM2tBFgcUhcK6uTfeOMNGf2n0mmsbmxidWEJn/jYR/Hcs8/gK1/5b/j0L30SlWpBfZnX1tcxu0LQW8XUxLRSOwf27cXm+rKYu6FhRnhNGB+fFBiNsCIykQZbobHzEQukIo11unHUe/B82OHA9jSlGHl1dR2zyyuYWpgX3U8dXsTnRdDvFivbYfUI5o3leVIgT1DPrj40myfDZy/sXGx5janDUDtX2hY5Hphn05CZfYwJ+DnICKLZESf336vbv/m1b4hh3WLnFI8T0XBQaWGmo3a+P5kItrtT6ov6RKWsGZS4fq56z04FUmfKjYv6H1bf2aJqG5jaujy7MIQ/2/8Xa8pN3MuKddc2MOWGRmCaSBfQvfuomIDJsbtwl3NorPPCRQujIpskmO5KZHII7HjsjJYT6QxQqoEQ1h8Ly9iYXU5YZEFvWF43UxxCT0rq4cw50oFCfRK4aXs9KpIgM7LzmBk42E0cdrKS7wVMTfGXARi296WsWKrARiKNVJZi8xqcjpLGTCIDuIJdOH9tGi5vRKxw0OtRcFjIZNWXO+DxIODziqmWvRbdOwhKGTnuMF22OVObqdrJhtqM37uZUvt8bOAqlsztVcpJ5WRsNen2gF6YzAxwseZVZ9V9Np9BmNZhmQSi9RF07x5GslTByL79yE/fwesXLyNbiyJQcaDEyuhoE9rKHgT2d6DDBwz3dMBbV4+NjVUc6GnHf/yzv8DqlhvRUBHnMkX0Ncbwm8+cwVZmC2++dQnx+S1k6Rvrd0jCwEAu2tyCmj+CitOHrXTSsHQFWvU06hrFN9eljU8n45bso6jraaQfBKSWRtgCpmK8LeBo66v4PjbzbNjoB3Zi5lqb9rB2Wp9rFQtj+bygL4J4ahYDu9zo6Ynhwx98HihltIkahpGA1qPWkkznKTAk1LOyC2Q8zT2rKVOlOVZy4tbkNH78zjn1B6/m8hgZHMLyyqoKYwYGBrU+UZrkcNaMVZzTidUV6vmD8gAVQZBOq66AGyPXNZN2d8lqjvfZsMHG65cBdbVsNHaUl7hdBMP1agbCQMnWtNqssZ05sMeiPb7MmmI1H2CBVdn4qdppXlPwW1XjFKYOCWJpYs75TObI6w2gkElovWcPc4Pwa9LFmzbKLILyauMTqCUod5gMEVkdAeQyJ1ABiWQVs8sOrMaNPEINU+i9awXZhm51KIgmKCVzyir95Aa7EEYEKloamwU4ych6XC7J3UIBWmx5Mbj7FO6OTiPLIkEPg/Ey2rtasZ4AIr2tGD93Dt0OJx574ihm1xaRK4cxnXBide0CdtUNyjc8F4wh72hGYyCJdt8WNmdScDnKAqYE0j43uXLRvfB6aXVXwd59DWLpuLbxGL1+r/aX9c1N3edsMq2Avre/f3tdJjjlIxVPgGWbt+6MIUn3mM0tdHe04PjRQ7h99y5Yphp20vO3gpWlVa2r/CzWfIzs3oVTp07iwKFhzM3OCx/sO3AQ12/c0L5MkoWB/NLGOqWy2Lt7H85fvKAiLd5ndu0b6B9EKBhVdpAs/u3bd8Xe8YsgWlZPe4ZUE7KxsSYgqPQyz1XyrhBy2TwG+weU/r9+7ZqwCl8nWyyXQyluSg55z7OptAgxKiS2EnEEwyED1n0BU5PgMe2BiYF4z8OREIb6BlQQ29pimrqwoySvKzOIPG6CyX3792pvp+UWH5QpUG44NDSCzo424SUGCXzurdu3tZ/27RrAxcuXtI7wM43XfIdYUlpJGXaSxEINjz/ysHS/M7PTAo99vf3SB9+6cRsPnzmlYqp4MoG+nm50trZhqL9PjDlJHHZ4JNHR19urMU8W86dvvI7kxhZ+/Vc/h1hzC55++mn89f/zV/jQhz6kc//G17+FD7/wUfyXv/hLzEzfxu/9zr+R7IXrTF9/j7IM80vLeOXlH+Onr/9YHR4/8eLH8PT7nkUqncMX/+yLuHr9sizN8nmDP7jOdPV0K4CcX1iA44Vf+lc16n3YkpG+gNUyi12WDKPZ0IhazQj7uWCRIWWHKJ6AKr9XFtkdUqDk4oUL2NhY16Ako8QWW1xg5LtVduLDH/kEdg0O4vzldxRtk1VlNVsuXwRNwo8eOqibfenKRaXiGd0EPDT271a0wWq3Y0eOmArsGs12fRpUjDhoiE3jZup2qOWiBQXbxb3+s7ewsjCPX/rFX8D7nnoS//XL/wW/8tnPYH1jA7dG7yqVUQvE0NfTizd++posPU4cO4atjTX11LW1sxwMquavM96t8n+Ew9hPMY9l980GVOC0tbmJ3t4eXfCfvfkOtjIZnL98RZMhEgji+OEDOHb8MI4dO4S6oDFOthdvbgh2mnxubgZzcwv6GwdugBZLftNdKxgIIhgKwuP2oK4+ipb2VkVKQW48tDUhYuE6zYr6dBb/x//6x5pcPto3sU9ywIdqoYRM2URefNAP0GZPbeG5vQnzvHlsdlqTi7vEz5aGjJNNKdMdFcbcxGzmyD5HsVCWFlMbFEGljwsNWzLKT0Up76rDK8a0d+9xSRIITD2VvIApysVtYComqViCl95oZPidZDT8SMXT0qzlYMyxOWZDjKpzGYTYuUmgy4NSzY089WpOr6psGak7ygU0+H3qQ0+fVsNWmaIRFnfxXtgPuyf4TmC6E8jKbVAm2A866bBDC2UCzKLT7YBWUUyVTy/GUXW34Z2rk3D5WbkaRDZp6VDLVYEAAil6lVK2wgicwZRAE/fN7aOy9ugdP787TW//yU5Rvuul2+CLHqKpbMboDC1gyjQZdVZygig7tMA53CwkqaK9KYD+3g4MDA2ivbsHPQNRJMZncPXONL790usIVnzwRINo62uHN5XA0KOPYmV1HcGAD8m1WRzdP4iJexN459x9bCVdyG0uoe/pY/j0Jz6BQDyDn114DclkHtfPjSFddaJUTiNWZzp7Zaj/bepAQ0cPZhbntZ4UE2mNawYuBA3MiGzS5aNUhFdjmgDGgJrtjk4Vy/dVxRzm/m9LIt5DJrGTbSaQsoGpSdF71f2H49tZY+XyBJ54chAtLR6cOHZSY5p1a5KyuNkxxg+n22uqry1dp9LEVocqvr8tFRED6Q7h+v0JfPfHrylLlE0mcWDPbty6N4pssYiezj6tmdeumMLP1uYGVXTfvH4N4aBfQJ1A5f/l672j5Erv68Bb4VXOVZ1zA43YSDOYPMM8JMUgkqJIilSwvdKuVl7KkinZq7P6x7vHsnQkS5btc2Rq7bUoibRoUmISORxyZjB5AExCaqQO6Jy7q7pyrlrd+9UDWmPt9jlzgAEa1VXvfe/77u/+7u9eFroEf8yfv3p1SnsbX/9d736v3guT2KQ9pXbWcmialsUbnT1cjpZ04AEPi0sz/mbrYrlX2nub0az+/VY+QQjBODsZfMbsg5g2Wvzytri+OJRkNJpeyyWmO+ijHtWHcqNobIfohwqHLORMBCo7DDW4fCF4LJcAB5k4dvzYhjQyAj6alNCQhGlhYaWFzSzHEFkw8+9MK99+rgS06fXMEA5O5jOdsMhIzpAkRbQaYqFOUErzfrmisENScWDswAksrq+jggriPT70DCTg9Tnx1vQVBHnGXU2jv9mLXHodsZgLhUYQu1Y/eiMbcKcLcDiWUU/2YLN4AIlgE93tWbR3moCnBY+bMhRoMIwuEBrm8TrgD1l45LEDGnoRK+5kx7IiAoHgjuwez022tWOJpLy5GVjAM5S/J5hKJLpQb3FwxSM7tmQ0KC9rxmymc3lsLc3rnnLQieto4uC4CpdLl9/Uvse2NQsbenU++eEPo1qp4eq1m9jYYbu7D/5YEM8+8zyOTRyXk0ujUcXmtmFXuUdevTYtiQfxBllI3rd8NqdWNnEL5QDJuGkj8/PonAwGNHhNwJzlOeDz4/DhCRFdFy9eEMgj20/QWSqUEU0lRECQSAp6fbBoLVatqHjhucFnd2tzG4mulEAqyQnuLXyNty+8rrVu2zYdOX7MEHJOozF/9tlnleZEcEfASoBOaQGxAGsp6k4JoOlc8PCjj9zVmG+ndzE1NYVK0fjB8mwn/uJQFq8FwSy/GHVKMo7sM68/38sHPvABAVO+j77eXjGYz5x7DqloHAM93XfBMLGAdMOWB9enrqrgC0XD+llM5sxs78AXiqjV/qOnfoif/dnPa4j6m3/9LQyNjuDb3/keLGcVP/eFX0A4FBerzS4zJRDrm/ysSzj34tM6hxk5/vnP/BzOnXsJ03O38L0ffAtHJw9gfW1Hg2QE1NUaY4BLciJwfOaX/ve2LkCJ6QC8AZvaJHgoEozRt5M0OUHczu62mEtOfvFiUTgf9Cfw4ENn9b3Xrl2VGSyrF25i3EiUjBGM4+xDj2P84AFcfPOigC+/mjXafeRx7OAhnDp+DFcuX5IXWG9/PzbWVqSty1Vb0k1EQiEcOXJIC5ATjXakGVurr184j3c/8TiOHjuM+TuLePPyFVgePyr1BjKZbZycnJRdDOPRRkbGcHXqFtK5Ak6cPI1AVxxdyZSo6p7ubhwYHVHL/+jhw0glYijky0rDMpOoTeXA8xrQpkIM5m4O8VhEgJCALxwgeGS2d0rgOtnNiqyAP/z3fyyZAzfLJx59GGfuO2X0edWKqjhWvbzG1ExxA+3qoiVRAPFEEtFoBKkULbw4XWeJuaYUwQZ7d/1uOzsoQY7NTrhbTi2yf/tvfk+Hd9PRRqVe0eBHpVxGtW3aQfx+W7dG9k32KrYNCVvb+4ApNyK7lc/7yN+zQrR1aQa8GzDHh9O06lrG17Gj47O/R3ovHhg8wDrAlBtRE2Q+DWPKz0dg6mlVkYp54WSrrsOYkn6kBQv1O6V6AwUy0okUnn72eTSYExyw8NBjj+uB7YoE4K0V1L6lSq1K9sQVQpnDdd4AGtSKUrJSLqGfZuEVykZMK9c+VG39HT8Tv9Ty6wytsDVoA3H+PAE3Tj1zOEHpN0a76LY8d1+PVllVdikcTtxe2EHD6sLLr8+i7fTrGczupKWh5LQ4117A45GThYOdCIJ4ezDnHcBUh+g7dKU2U7UfaLG19/eB1d+HqPVOmhoHHAieWPQQmLKNxt87GrSbAlquJk6fmsDpMxM4c/IwXnrheX3+I2ePo7SdRaI7irXtVUS8cWzzoPW4sTo9i8fuO4W/PXcBo8eOo7S3gQdPHcbqCo2q+3DuuZfQHYzh5AdPY3F+DpmlTbx84RWMjR5Go+TDpWtzMkfnwcxnJlsso+nxwxdOyPRfm3/J+Ob6PB4BVJuBJngwFimluyBcEXwCK/dM33k/ea9tQGWz0vY933/tDKtKz3czDCDtMfWRTgNe6P3baGzhX/7WF9BuZuDjRHitJM9PMs88CC2PFw63pYa4YbbN69CxwrZ2UnHXiSWk7ef0yjp+/OpF+AJBpLe2MHFgDG++/bbWXl+qTwfWhdcvCrB0JRII+iy89cYFDeVQ5sDrxGlgFsSf+tRP4dxzBP8GmH76c1/Q62ZzBAEmYcjtqKM7EREwZaQmG/f00iR7YwNTe9DJfv/7dbm8dnZb3x64soGptL/y4uXnb8DZstBmgckWucUIYgcqe2kNstHekPeW9mhVRvNaPhQJohQqUYazRelOHT4OxhVykgS1aI3Hoo4grsEiwgO46wKm88tNrGcgYEr5zN2UpX0SGQFVgmZqTd0uDaCEQhElWOXSe0jEYtINswMilrYdRKFYwsiBcSytzSMc88pAX04bLhfWdlbQTvRgawUItBJwtHPwYVu+x7XUOE4P9aCyuIn+3jpKsSSeemUXR0aTGPRvYmtqA3lXXR0UGfnXKU2wtD/U6nn55z72xLj25+GxUYE2hZ74/bKKIljMptNGJqZiM6RUOg6/sC3P4afuriG4vH4VpT1d3ejtiun1CcRK1Rqatbx8wOUD2hkcYrx2JBoyDC18yBeyiuJkx5GdgEazje1MFiur6zh4ZAyzt2fw4JmH1I5OJMO4cPE1rK6tIfh3+sPv//gFgTFGHnPNEMRRXkfHHDlENA0TTtDMBEGeodF4BMmulCyd0GBntaGzjgTa669fNEbzPkthIrV8RcSFLxQ0YLdQ1H3k4C/BKTuYQ0MjcnHY6MSFUk5gS1lKezlpTvne+Lpk/Hg+k6gheKVekvHiBP9kbUmyZXa2tcY1/JXq0V5x5dpVdWUV3drdLaBKDOFsN7G9vaOZGpsUIhPLIXQC1VfOv6afS2DH90As8fDDDwvU8tliDPjh48fEpsrruFySvMkf9MlWi13vwb5BWYXRBitfKaigWl9eQV8yhcPHT2hP/OEPf4BHH31UA1QXX38T9z3wIH7w1FOIhT145KHHcPnSDXzpS1/CV7/6F3JCGp9gwloVb115TfLC8bEJvOfdH8DMzB3NuJx7/oeIJUMo5kiS+fHAQw9qvdy4fcsEN5x98oQbNtIAACAASURBVDNtMny0S+AHYdV3YOKQEnlYKWT3TCqUMfMuCTyohdOJAPN4Qto4qeH42Mc+imtXL0sv0d9DG6cUulKc8NvD0OgExg9O4NLVS7h164Y2RA5ZJeJRfPi974PP6cba6iJCkSCOHD+Kl15+QS3afKWmG0bWUukMq4bNla1TPI6JIxN44dxzeOD++wSQmXE7PTuP7/7gaUSiCZSrRYyNjGJizNg9kaUtFCtI9Q7g2InT8nvjDb1x/ZoSdghOaVJeLRs/UJ4ZZpMFohFaXHDSuqqJej4kffFBDAz26+8XF2ZlX8E2+m56FzvbO5iZXsLKxiZWNtYUUrDNhKxYHKnuJI5OHhXry0V++MghfR5O6HHBcoqV2hzFP3LTZ7vGwWtvHkS7TWZPzWqhe71oESgx48/e/J0O1AsV/N7/9a/l1yYnso7GjGL2YrVy99Dl52TVzftpD0SQceX14Z9Jo9lhd+1WfrVW1HqgA4FtCWNaLcZSwn6v/H4ezmJZO7pHMSmcElZbzQw/UWNqA9O9fEWMKVv5HH76h1r5jOnkkEEkHJPzQb7dQvjvfF1/5w/+AEuLy+gZHsQXv/SbYgGirjas4g78iuyzUGgBFX8cpbYL7XACdSY+cT4pt4cBnwvOUg7edseg2wafnXajDawJTO0Nw1ThBpSY4Srazpi/Jwgyz5c5kGz9Htki6rADwQhmljNwBPrx8sXbKFXMPWREAFlp2psRWHD4QENiZHT452w7cgC7A0xthvvu+BM1rp2DdX8L336fNmP6ToBlw9N3AlNHx1fTG2Bil0Om5gLgjhbe/+RjePChE/j2t/6brK0++uGPCoyeOPooLB91XwW4EcHM9DzWt+cwOjKA66+8gic/9TlYsRT+xb/4DXz2Mz+FifEDqDDK8PULePy+RyXHiCb8yO7tIb1TRjiUwLf+5gdYWysp85uRgpygJyDhPXX5wognEtozBOBbLWWqM8yAE/gcSLLlDw5qJenKsD+/mbpquRiYe2ADU12/fdF8NsDf39rfD0z595xArdbyOqx4nWqVTfz+H/46ysUN1Cpk+mVBb36Om8+9GeQR2O9YtfDvVCSS2XUwn/qeQT6nfy/dmsN3n3ueXCqK2T2cOn4UV6euwe3zw+/2CjhM3bil4Sd6Xjpadbxx4VV1hOhXzAP5zTdMpvnnP/+z+O53v6efzWfqwx/7OEKROHY5bV6l9pZrsoa+VAwhnxte2Yd1Ep1aDWmp+bk5iGKKWVOsqW3eYUz3A1O5BTDGtmM/I7s32v7pGakh7/Riq97EYrGCKjstjQYi7RqODvSjzaGtYk12csVaHUW3H/PZEmoOF2bnbqFWzOAjjzyICPWohbwGDJtupxgaj9ujQahmg0w1PT9bmFusY323reEnuWU0aIVnikiFymj4zwXqTC2/TwNUYLLQdho+jw+lXB6xCH0ZK7omHCBqtasCG31DPYjFTSrSC8+9gNWVHRSyFfjbXiQ0s+BCtDuOnuEQer1NdNMRp+VGo7yJa8/dwM76DrLeAFr+JI5MhHD/wTiWpzK4vrQgOyIWXnwWqXO1+DnbJQwMdeP+h/oF1niGlJQ6ZPy5+f/cjwmeuDbpy80zp1Su6HMuL61ieW0VF89f1bDKdjqDTGYHZ04ew4GxYbXld9N7GBoY1r3ja7GYIaPNvZ4dUe5PZCn53gjITp85qZjoG7dnsLOXxaEjxzF17Q34fWE89MDDKjBHxwZQyGekVf3Sr/8Gvv2jc/jTP/1TTBw4JMC1ub4uoozkECV8N6bnBAL52dnK5xnKAAICVhbOxTyHltrSlHNtsUh7/sUXOnnvlBE6pOWNd6Vw/NgxWS1NXb4q1o9EA983Px8n7x999HE9h2T0OIhM+RDZRlmQhcOdIacB/ZxkKiGARTtLQ2o5NIDJfZ/2k1vbDLupC28xWl2/dxu3CM738EwlLhsdHMR993Fy3/h98s/p/8n3QZZ0dvGOOgCyogpF9H20inrzzTextrWOnfUtPPDIwwo7WV9eRiwUUadEqWX1CpYXF9CqG6Jh8vQZDFGeGQzoPMlsbCBfrCKzt4uhoQF9Hq751y68Liel5869gAfPHMeDZx/G9O0FXduXX35RPq7UENM9aHNzFdVaBdFIDKnuHjgdZi3UmkUVTjubZpiYnRrb0lME1uEHf6Ktlk7QB19nkrWQr2B5dc3Y+LgcWF5ZUkXMjY0DFwQr1JgydotZ8vYEJROE7j9zX8dWaMeY7TuZsFTDwSOT6B8e0Rsno8AEh93tNM4+cAoPnDyNaj6L5aVFrK6vYOzgCMKkmbu6MHbgIAr5AhZXVpVBPzM7j8WFZf2em286m8bm2iq+8PnPKuOWkV+Xr93A+TcuweX2aeM4MDKM0cE+sU3UzTqYmFGvYy+bRzG3J6aTGbPUXFEWYFuesAphxcR2lyp8J4yFQsAPDxmabBab63tKyqJWant7XZU+N2ZqMbi5pgJRLK2twwr49PCQIWRziH/HAQ3b6oSJEXyAyIw42Brlhk+D5ogxNibbZoM8Y+ht2EimM1FzQmG6WkotM7RxdxKWYLVSwVf/61dQYhIEQWfd+Mly02Bcpt3WIvDcD0wFrDTNagZo7Pa9DVy5wVWqeWmQWY1ycRum0LCkNjDlrzz05PHX8WyUFojehkwdk+eoiY+ktldDE203Mrkyxk88JKaDjCkqecTD7rsaU8vnl/UXpQpey4dSo4aW14v4QD9+7w/+CNOzd+DpTuC3/9XvaGA32KjAnVlHnN6lDjdKbTdy3iByTaAepn7LreQiK5fGkM8Jd24PXue9LHFp+jq+pTb7awNTdQD+AWAq/SL9Wi3j22oDHhuY8jox/jbR1Y3Z5Qxa3h4DTKumIKDFkJI/HMaTkewIB86Y7KU2UydS1ganNqC0o0Xte2sDg/0gyrDXRl/7zi8bqLKVz7Qrah2Nn6NJNvIRCJIRZJu7bYD4/WcnMTt/QwzUr33xV/Wc96XK+JtvXkDPQDeGBlKolbnP+NHABuJ9EdRKURSzGbEb3/n+M3jvkx9EPEJNYw1bW+uacj7/8nUcPzuKnqEkypkQ/uab30OtUUYh65RFXLmU07Ug61NxuhFJ9YEDndy4Weix9VcuFhGjZgzU6bq17tjOF9/dmbq+d40MmLKHJewiZD8wtYG9fZ3sQtFu5dtMqwMWGo4yQsEwPC4P6o0d/Ot/8ytwoMAsKBXAAmpsiWvq3sTE2q9LcsCWkdyND6V1ESf1GXXrBK7NLuKHL76KUrmKVq2OyaOH8falS9IADnZzMnkMt6Zvq6Xqk3a6iPMvv4B4JCif6uPHTyjPnK38j3/sJ/H1r3+jM2jSg49+4icRjnVhazcnzTP9gd3tGgZSUYS9LrQ7foemGKvp4OLWpb2EdlByFDDA1GaZ/77GtAaL0oV9Od08yLgPck0VvBEsVZpYdVhoe4Nw0FC/nMWpwW408xlYReaEWyiiiZIvjmvbRZQ8Ppw792Pk0qv4zU99HEnLA1eBHqgOtCyHhsLILKLWRLPlhNtqIltoY2ahhrUdqoopkaBPKCXWxvRf2nNVD5x4d6n1S6aNA4DMUU9FuyQNoVyE68qyHAhHgujr9+LYseM6Cw8eOqio5tmZeaS387j05lUxttFYNxqlEoaP9+PG2gxGA92wyk04eiIIJ5uYeuUmKgULW9UWzjx8EqeOJrG7uobXX5tXMTY3cxteywt3J3muzchmbxtPfuhd+Pgnz0gny+Kdtko7O+m7w1wEkosra1hfXdMZx3XO+0WXGII6AoapazP4/tM/QjgSw+BADz7w3sd1NrNjxbOjVjCDZiRx+Bkpd+NzQnzAoTMOnrLzuLmxBn9nIpzSDKfFjmYdq8sL2NpO433v/QCe/vEPEQi4EQ8HNYzzgfd8ALeXV5VwSOtBahxJfH3kIx/G8uIdrdlAOIGDBw+hUWtK08n3TFxAt5sjxw5jaWFZkaGUPJG1pPE+geu161MCnslwFF1MW4pF5M06Pz2Ly29fMoNP4ZCGgXd308bm6ZHH9Dl5DppCk+y5R616yu64Tsga+/xePZtkPjkCSGBJGQKZSP5ZNMIBQ4JJOh15JJsgm00PVp7xDKihzRWBILulCgVoNATAydbaIQa8f3xNDd75mFRnBglpxP/KhVfVVfY6LQ3w9Q0O4L9/4+sY7OnDyPCgwHCpXpUXLqVM1K9y/+Rw9OSJY+iOJoB6Td64LLJu3rwu0M8zzh8MYmNrW9rVtYU5Wf/NzS6KqNvZ3UCyK64Bdp6RPd2DCs3JlzgL1IuVlXUx5pzz4XogG8z1wmtPUE3XA+qUHR/85C+3i/kMNtZXUCzsIZfP6sP5A0HEkymsrG1p00/Go2JMNfLfMiAlRINzLmiHie+Un55l4dSJE7qRbGl0dwcQiXcjGEpK+3fx4nk89sjD2N3exdbqJsYODyFJ8XhmTwNMpWoeBw4d1M+UF2W9qWqNQ0X1BgcEyDDRyJYJSNQftZGIhWQKzLSWZtuB4fFDsLwhFMt1+NxhNBsV7G2vY2dzBZVKQdWUNxRAkqxuIIxkMiEqPBJmpVLShGJ3KiXgSbsHCrW5+PhQ5zJZLNyZ11ScmAF4NDiW6jJsZ29/j7Quvf19JhJ0J4Pvfv8HqrI4Leh1GVaEWopgNIJKvqx4OJrQMtrUNrQmyOOBVJLtAiMwaVhtT7OawQhZbtTNfZAZMIFp0zByBHpMTKn73XA12yhns9KW0SKDgypc3IyHpSbL1pgyPcg+cHl/CXzrncQfvib/zPiZGc2P7HgqJlnj1KnT+zLp78V82psdq0pWVDqwOpYw/FXRZU5jYk1g6uLwhMN1F5iylb/fLorAdL9dlOxtG03pdlgF0ubJEwrjD/7dH+PWzWl4x4fxz37ztwQKks4WPDur6PLTH7GNmsuHUiCIbSY7+aIowomg1wNvIY0xnwvuXFrXTIxnJ2qSwJRftkSBw31iQild6ABT/r10R53PZ7Rz5vC1GTgbbPB6U5fc3dePqZl1FBpRvHTxBlotYx1Ea45WowYfB08ISB1s+rZVkHDNCJxIUmD8JhXd2PEjFeBRtPE99el+gKC/73i42iyWDVDtf9PmMEqFKJl2RE2BJr6GP2T8YfmMyoO2Ule7PpoK4NEnHpbv3jNP/xhuVwV3Fsr49GefhNOVxp/9Pz/AyaMP48q1C5iYnEShVIersIbj44M4dvpRfO/pc2oPoVVG//gQao0Snvrm2/jFX/1pjJ/ox7/9P7+BaqGBcNyBqSsrxAgyQWeE6F6xhLY3hEA0oXakuX51HS60iNKgW6lowHyLOkIjN7GvicGoxgzd6EPd6rLwV7vQYivfZlDvdS1MMWqAbUOFJ58p/sehAIenIVZQWeeeCv75b3weaOWULGQX9TboIdC0X59/ZutJzeAO9ZydoR1Nxltot2rYLpRxefoOSuU6HPU6Jo8cxtXr1zSBHSZT7PHi9TfeVHAHNYX1chEvPP+M9Mr0WDUeks+pQ/bZz/wMnn/+Bb0dhq188CM/gVAsqehjkhBeFm7tKgZTUQR9Du0t2m+I46gptwzLTNZQ0p5OIWqDUVvWY3deyP7w+/hl28vZwJTf0/R04Wa+jGWHF65wHHX6K+9t4ZEDvXCU9ow9lKONHCelw924nK6gFUvib5/6LnK7q/g/Pvoh9HgCsIoFWM42mrSNo8UcJTZlgivKJ1oCprMLNazutPRZbGBKZsgUYB2ZB9oalGG7n89WQ8NubrjbHLVkAlsFgaAfiUQEJ04ex+OPHMb1m9O4cPEtPPzwgyjXChgdoc+nV2CqHgBaWSB9ZxG9E124ePsmHjvyBGYuXULqaAI+/wCsJu/XS+gZncDgcBdqe7t448J1BOIjiHkD8jk2yVf0MvbA6WqjjQo+/LH34aM/ecK4S1Aj7+R6of63pShcdqYyBQLpquz1qMOdnZ3B1tYmcmyr3pjC1Ssskmvo7u1FX09S+vGDZNViCcSSKZQzOV0fFoLTt2fgD4XV1WS9y/OC6XYONKSVHB0ZRigShtvnQziWQq5clh3SwsoqBodGBGJnZ65j9tZ1DKa6cXB0HAura7h06YrOdu5itG/q6k6oi0TP7pHx45quZ7u/WWtIpkHLxUIpr7hytqknJycxN0PAk0UilURXTw9ePX9eGEXDj2iLKXzg7AO4dukyrl+bkl+1XBucbqS6u9HT3SdQ+PTTP5Y3K9cs2e9Yl5nmj8UiAviUBDbq5iwW6eQ0/rJ8xmhJSTvFMH2oPW5JFZOpXrHyHJqyz0YOJDIZjK9BnEIsQNBvOhHGU5S/EigO9w1oz9rZ2ZU0QoWt5VTr3sjXEmIvJ0+dFMGY3tw20sx8TrKWeDCIw4eOioTcyuxiYWUFRyYmkN7axOr8vPydD06MS0bJgoWhR4vLywKxPnaY4xG0Gk68fvFtrbMXX3oO65ursomQa0ByGKXyHqIJxnxDQ3TttlP4h89tsWw6K3xtfiaCba4bR2rkTJu2B5zyZDWtQ8fvl20Ip9uqrRribInnS8rjJrNHUEJ7CNL++VoN6wsL+OynPoG9bbanKlhcXcanP/c5TXwn/UHs0snf45fI/dkfP6up0Z3MrsBbbYeDRUkw2ozgM5stSItCj1E+YLU2vUmjiETiWFneuhsPyWrgyNHDCIVoUcQKvYlKvYzt3Q0BlDt3NjA3tw6Hs4F8Lo1kxIff/Of/FP09CWk3e/r7dWrT4obaJeq86PHJh5BTsdtbGZnPkmpmC5wVJf+dAAkHHNxOibfJ3LJVMzA8IN1GMOhBgy0iRh5abiwsrOCr/+UrKKeLqBEQB2kQ0wRb0L62G1W2lIt5eZpqwJwxmAEvKo28ql53K2GmSTvxh6zmmcTDw4Ygk/9mdLAHpewuQj4vGDvJA0a2FuqzmpYrF4KxbmqiUDADA2oVOrISdNcrJjqQrApZUsNo8nXMYS0zbPqWdoCp8cZrafikWKrgxImTGojRpuczfqbtdgseh2mF2a1tfg5bf6nDSBOwZkDITK7T8ohoyqVNZujIowhGfbg9dRnefAHxoBsV1NB2+2A5g2iRK2m2YdE6yuFSLj03vmfPPY+5+XmEogk8/sEPINaVgJ/t7/Q2Qm5L1X7LT+PuAPKUbpD587h1b/3NFiLONvxkcZ1mEtoGkvtZYH4W2rq0UEeD/FTHako40M1p2TZaFQPgbOBCFs5uqTOIgEw7wZPT48fyeh65cghvXVpG081UJ+pI2KEwrK0GxZzkkwlQzEHJKFMd4J3vsVkpu83c6NgdCeR0hnhs8CkGbj+I1WT43b/Vb1jomIF1zu7aKVHUPDLRiPe2AlfLKd1ZA2WMjvbiQ+9/jxwQnn72Obg8XahXVnHm6CEUs07Mza3i4LFRXJm6hIkDk1hbnEGchWWxDG8oge29AtyuFlqFVThqWwj0n0K91EBXTz8qTQc213cQdPhNggyn05tVFWxkrjk41IQX3lBUlj8+Ws2ld4wBNAF7k9IHqjcdOshb/P+OrMW+J/tBKq+hrRe9x4gaJtsG7ram2L7evGb8NzZjKg2jgy1wS89WtbGJ3/itn1OLt151ouk0A4I2KLYLF/vnMdqZew41pYbhNgEStrUZ6wq+H1rL2QCRIJhaaO7h0sU36iqubRBOsEh7vhxjfSs5yYlWlpextb6mQYcLb1xQO5fMxUc++mm9Fp9rtvJ59VyoY6gnjKgPsmXT+nZSsnKvu6LySYPt5vmxi2Ub4NsdE+rdqaW22MHIG6aUDA1dzEgg1F1RzFEX5wCKDg8C1QaqSwv40NlJVPe24S83YYUi2Ku2UA2EcDO9g2YghG9872+lEfyXn3w/Ym03fNUyfJRMcGCJ/r8q6CjdUfYWsoUmbs1WsFf2C7gS8FsuM+hLgCLWnP+2XNZBz72U7V40TRY7GTk+k7oGaIo1InCpNEqYm7qOL/yTn0WmnlEQQW19F15/GDkmSWVKuHnrOk6eOYFLl97C8ROTAmlf+cpfimE6/tBxDLQSuLF4HUj6MJoYQ188gtvLNxBPDeH8M1OYn7+jiXl/xyWDhVqrzXjKJE7fl1KnjMw2O4OyySOxpGhWE1LAtUNHCDKEJDP4WWzpEe2FCGB4lmuNNmo4fnxSARi7uT1DepQqGBs+oA4DO2c8G2mrk87uYPr2PIaGB+X7PT0zi3rDjUyaw0EmerTSoidvWZpJrg12JGfn7igVKBSMYHVrAfMzd7R+ioU8fukXfx5DA7249NZl/NVffR3HJ08LzFC/vb25LgD1xBMPKXL7+vVruHJjWi3l9PYOJidPSvfIVMGd3T386JnnUGvk4fUF0dM7iNOnT2L6zm0RBdEOwF5bWcOjj7CF75WtE5+9haU5WB4azXO01dLgKi0fRwaHxFI6mm2sLC1pyJJaZDKftJWkOwQDBmh+P9g/ILBccxh2uSuRlGaUhRoLSjK6XGOMQic24zPKIW2uP647/h27TE5aonSeL8onOGA1Mjaqc5VnNCoNuC2vMBL9ZecWCDZZfDM1DGIquZfeunkbAwND0sG6PC51gQlgl+bmBRr5Gbq7e/UeiXtcLmOc/+qLz5nQhePHhYNW15bVqqc3K/+c0imuK0qm0nu72sMU891oIOALqjvBeRqGOs3NzndkJhYcxx/+aFvG52UyCqYNzKOPGwdtd2hH4XF7RbOGgl4l0CwsL+HE5H1adBuZTVk9fe4Tn8Do0IBawTdnp/HTX/g8nnn+BUUCvv72W+gaGMDQ4DCeefpHOhTe8/736lAION0yyyWaZgVwfWpGF3B4ZFA6kkKJLb1t5LIcUjCDABS8M1aTgNFy0t+zCX8whJ7+LvgCZsDmO999BkuLm2DkIg++9z72AH7h5z6HdrOGfD6HIuMzqzWkSUnTvoKxdWhiZzcjNpYRYwwcoDEuD1k+RLSOopG9JvKo1+J0tsBkJ/1Ha8Rs0PZBs7u5hb/4z3+BWrGmxQKvS8CZ1Z3f6UWxo1/lpGSlzOPUbQ6iVhXVehmFipmGp0cp7wkrGwctZVyMZM3DXa/g1OQRoEk/QacYTlqpcMPhBlFvFXVwiaENsTgwzKd+BhnZCg8+tuBbqnJ5//jzbI0pD2z+XH6xZWPrxGy7inI5rUV29uyD0qTZ07icGCfoogk1f749iW8DU7u956hanalSw0wIAJJddDplENx//Axclg+3p6fgaReQCHIy3Y98zkyle9BQUcHigt6m/C+W6lKRwRaOs1WHOxjEdmYbYZ8HQUYDui0UKhXU6JfK9J96A022TzmF2WzAYooSk3WaNbQ8Juva/ty27QzXmEmu4VQvj2se0m24Wm6BcSF6R0NRmYZZNANpNmNE5oK/58HIdUcPytnlNNZ3nXjt4jTaLg7N0EBdYtK7Ojceo3fbimT9jKGCAZH7hzT+h4xj8z0d29O7LOF+dtXWOu5/Hfpgyu2AFVDHOJ6/ikXkQApZfk5Os5p3NTE81ov3v/9x5Pf2sL61hcePHES5uidrmK7BUWxnM3j0sQfxt9/5Lg4MHcBCOoPDI/1445UX8amPfkIT9w7Lj51sGtNz03jg5KOSFf2nL/8XjIwfxuLOFrbSGUTgBdIFNJk2RK2tow0vixOXD/5IUrIOrj0wIleFDx1HqB01bKkNTLk/2J/X/nV/e96eyd7POtvgfz+I3P9v9gNTMlgMGeGQG4FpqbaBX/3SZ1XQNWqWzNftf2uDYxvkGgmIIQvsiXWuRXtIUXIcvj5DTciAsAAka88CTVp07z0D+6aJFdUhxmEuadHbcFhcm9TY0mLILCbtM+GQXFdoV8c2pMBp3RQuHCoa7I4g5ncwRbeTDkU7sXv6cZ4het8dsGo/73xvKmg74RsN+hZ3XE5oUcg9tUYvUqZVcbAlEMNWo4GMoQPgrbWQXZzH6WPjKOS34Sw3ZV/m9IVQcVlYzecBnx8Lyysa5H3fmaMIci8sleXbzAeAxSthqbNtCkaSF7liS8A0Wwkorc7RZreNHpK1e52QThQsr7HmALwelPJVXTMO01EeoEKgzshNH5JdCWykl/Hx93wQx44fxXZpDysL88gubuKJd38AUwsL6OuLivkb7O/RkCMHhmduzWBinEDNjUa8gFjBj5avjfVKDq/96A28/93vRmw4jh/+8GWs3jCpR9SPcgCLjynPaTKm9DIdHKG8oIh2i2CcLsosqlwaQuJzyyKA64m9HJ4D2n8dTvip85O+2oFwIqIkIA0cJ7qVGLW1s22GVl1OFPJFnH/1gvTw3NPUgk6wgxhV63j8wKgiUXnfQ5Gk/JtNpKhD0/lcbzyfllaW9fOpd6Xemow932epWNa5xm5atZKViTtjxV984WUEQ3GlOLIbx4Hgs2dOG+mh14WDB8clxaDWnCwor00smkBXd58IqCtXpzSoXS7XEY7GcGDiINbXV3D9xhU9D2xv03uc3dFr16Z0rtJvk/dLkboB6tbNec3PK500HWLYjudQYSiMbIkJiS3JKB585GFJ2pYXFiWjI97ZzRnT/611E8d+YvKk0qtICvI6Li3eATuZfNZ7u3t0DRnooO4YhyWdpjvJzg5xCYG91mW1ogGqqC+EuTsL0q0nE10CpsytHyORFvDpfXEWw8jtikrJJDBnvCrf7/KdO3p/cj1RyAA93hM4cOCgzsXRkUHtK1tbGwK4BLHsPhOf0enjxtVrmvZf39oQi81rxY5ypWQ6zhy44+fkvaE0QHMudJAYmXx3mxosPlBE8vxHprXr1GGZCJtqfXdnAx/+iSeV6f31b/w13vfen8DFi1eQzu+gWa1gqK8Xo0ND0jzQI9IbCmN9axsTY0cQYISb1xLavnX1qnRyx04c08Yz3Dci6yI+kFwAO9sZaZ34YBeKWbRbbomLuTEatsqBRDKOo0cn5GkX9jixvr6Jvn4OIfUBThqv+/Ef/8OXMTOziLW1LeU3H50Yw/jYEEqFrPLb2VrlRWEeMlvprFqYfsEby4vL9jkZB5+fhzDtmGbsVQAAIABJREFUMlzy9yTwNJS6Eehb1GC0zcEt7SWNnDlF6/bqz9YWF/C1P/s6qpWWLE/qTGUiE1nh5ugSuGLbq9nmw0lhs0NsLTdovk5vD2157mnOZFlFDafLjXR2D0t37uC+M8fhQA1OAQin8p8rDQrwHfC5Df1Puy27/WwsnUzxQcG1Wp51c3CR1RYwpdWKNJ8mzpCfRdV2hy2yp/KbZXPIULsTChpfUdPGtrSg/VaoA5pMXjavHfWyAmvUlcHEdBqLHWb0NuSVSU3jTjqD0WMPwRfsxo0bV9FqLCEV8cDVCEpO4rGqcLTMdeYGxF8rNTLF5iCn0bSTU/+hIErU9BAk0i7F7aK8DHUeiK5WB9gSQLgFIDkk42w3ZGgPf1zVIbWY/JXaIIIBHUa08CFbXy/BTd9AJ+UIPh1k5XJeG5ezVlVEq4BdZ4BKbFgnsxyOIOqNIhxeLxY3S8gUQ3j1jdtUualDwUlbU+UY83wCU1trKFN4JmV1tIl2MWQDYF5jrgGxgPtAq95H5/Vk7N5p9e/3PlVbWrY5RutnA1MxhDT17gBfi5UZQwoIyp3A6Fgfztx3DG+9cV4trWZfGMM9B7G1somebuZJc2DAh0Imh0fOnsUrly/j9MlJzN2+jsOjI9jaWOMJicV0BqnRUVQbZcTLTrz6vWfx0OPvxs3lBRyaOIaXnzkHOk5kGzR85z1xKRSBNmOBaArVFrPCmYJkrpkKA7btOVlOtpRUMAHNO4CpDfLvMqIdlvidwHQ/C24DSftXW0Ou69+uC3x6LL80d9XGNn7l1z+Lai2LVoO6QLNv2Pdu/xoxt93cP7toM4V5+W7+NeN4bWCq4UQCR3l10h/QhEeIkSUY6QwYEXDQ5klFIhyaWKaGj+tZ8qWASUBjMcE/o5uBUuZa5t84mlUMdYUQ8RttuLk2pvBil4RspP3V7miYVZBRo9z5rIYxJRAze6r+nK1TDw30TUIVv8S68n063JIx+FrA9voquvuTKFWNvR1DMkz6KFv1JhK7wb22WoNFMoXhFpWqwLiRHHBMjCw67w/9PqmBA27M8Pnzi1GlwNTvDogV48/gZyTAELhnLGlnAFXDUyxLO/eIa4wafhaMBBrHHjuOo/0jyG3u4Ds/ekpF3hMPP4wTxyfx51/7KnztsORjgaBXLVge0mTEWOi/8vJrcIWjSNSD6B6IYDmzhL2FHfz+7/4rvHrlZTz/3AWEQt3a23d3MohGabZOK7uWLLBK5Sy6+41bgsvJNj8DH5yodYAOiR6Fd3TibRlIYweq8LnnxXK4G+jp61HkNz0nJw4excc++gmUaxVN3vN6c/9fXFgQQGRLfXdnD8srawIyTXbnQvS/pRSvjkSyCwyGoSapp6dLYJrnWCDADmxJLem9XE6hNy+/Rkuquszoea8OHRxDNEaani3fAoYHhkVEcBBpbW1DOIHtdvv8IdhtVHPqyPIzjg6PYnB4RINdqwSCkSiu37yhmNZVDgk9cBa1egEjQ4P47re/o/fEQmxhacVImUgQtMn4eVCqmQFsGtGXyKJTS+2x9FzSD5U/r5DPo7evT9/HgTuevxwSJvO6eGdewD0QMUFGuQzj3auKhSeopCsAz89kNCzAubayKmxlD6tR9689uRMaQMaV0ae8Biwg6ErA5z7g8SP1d8PA7Cbli2Ujx4wE1R1hbO9uZk/7IYsg3kcOIT3//PPCg5QojAwPyZ1BnrCUXmRNgFIikRSByCE6fo4DB8b0fgm82WlhTDwxVZLuBuUypm5ex/WbU/q3ZJej4Zh0utdUHOxKZkTMw328wkCReN9ku0Z0PX5AujX6jhF0FMtl9Pb0I+K3MDs9DZe7hUcfuR916jWzBVx66xbcVlhZ0/lsFh/90AdxYGwEFy9eRK3VRiZbQCgaw2OPvAtun1e6RmoqLr9+EScnj0mTwUjTVp2t3YpQ/Mb6FmKxFFaWV9HX34ve3hRiMZ/aS2QKCaA40XbffaeF6Blftji9IA0JLwZZx42tDdy4fhO3pmfkEclce7bwjh87hPHRIV3sA4cm0NPTq3i23p4B+QxK/seJaZbV/D1drxn/x41WB7xhDs1wwr1+Z1NaNZdJPNLktUR+Ek/z99trW/iLP/8a9nJlDSfU+IC2GsgzsQpO5PcyavWFIn7pbwL+GBYXWEEPqTKp51e00Fhh8ZAheNLG6vao1b24tI6TJ46K2aY1ClsLPBjIBpMioPi5VjMxbvslAfxIGsBxNPXwEfjTboOehSwStBlzwrajoeTDw4V7tx24Lz+XB9f73v8etVPs1ifvFR8wtvhMC9JoWbXBdzxBeZlZsNgMkN8X0EZj3HOcYoQPHTqNUNcErr19Ad7cTRwYSGGFSZ7+ELyuPVRbRhpggzNq3NTCsC2ePEE42XJuc1NmZ7yoqUSn24cqW/XNsjmclApj3idBOzVmYqk6LKHNWOkg7Gi2+FkiLj/oTEBXZg7UOSzGdHJKuCI7jnrZtAFtJpn/hu/VPgz8tLJpFMTWzq3msJkN4NXXZ+H3huC3nDpk9w9fyJ7KBpUdTaM0cPsGZuziQYBBB4xhK+6CrnuJpaZA4JzdPn9OAlL7/znswvfOZa0qncCEhzoHQMj4Mh7S7Uez0oK7VkcoZcE/Gsa15Rvo6+9CLTyEay/OIVBitGIeltWQtyQnxmE1JFVwhGPY4/r1O+GOtBDqDcDqDaFqOaQXblycQ+HODsYeuA9W00LPjgNXXnkT1UQIkTwLozK89KgFuxEOBCJxPchsE5Mxt6+XDPR5CO8H+sIU5oK8kzHln5Fd/Ie+bGD6TiDLa8RnwP57xi+rwHO64Q9E0Gin8cv/7Keku6KO2Nuxltr/821wqp/f0fTyV7bkWRRxo+frK4HJxbXdEKChJ6uqAw2jddYp/T1JGHc0Gio4mk3tJSyOaCmlZ8dpdF9Kb1MhWzR58m2GrZip4npn8I9T+YPJMELWvizcdzD29nUhQ8cv0ym5B8JtxrRWZTQxB5BMse9wM+vdFMgsvmuFEpxe+iiwTmsh6PbILogxo5yerzTrSghs1xt3LZgK+SyqxQLCXj9Kbo8mpymjsq+r9OxtxodScuWAy9NGodzG9ekydvKW2HaCH6/bby4nAXdHA2vLkMgWahkRw7J44L6h+24iY9kNJOEyePognjh5P5761rdw6r5TCCWiuDk9hXc9cj9eePZH+NCHfxpvvHERR48dwczMbYyNDGloj218DvOkxoewN7sLhx/wJ4JYvbGN2/NzKLlqSAWHsDvPtrKx52Pxw8ec4J6ESrGaw8zc20jEOJEOBL2W2FS+R3tANhw2wEFxpm2ykiYdy5ai+DxthcFQz16sNhCI9OAf/0//syatU6kYGm0Ob6ZN4iKz2dmFYqQuyVgA2e2sgnsIbKnp3Ekbn1TaPObye3A2W2ofs/1Me0f6dHd19Yho+ON/9x9w4/aSgh9q1TpOTB5FT28CbqchQxhqI7YyGleSF38i1ymlRwQ9klvQzKJZV3qj3EMoe+KEPL3O80UMjY3jtVcvwOcP4f6zZxCN+IUTuMZmZmbh81voHxjCn//lf8Od+WUMj9ArvanUJ75etWj8TuskYwIGXIkU4RxFsSSZgd1lY6eUHqpkMukty+tGk34+d7b9G6fXSZzREJ+fMRLw6TUG+voF+nhW8t/zXOC/Z2HJ55TrjwPcPIv5uYkdFKyxvqG1tLhMPe4YTp44KQJldWkRmb20ACsJQRZRLKhJHl67dk0sM9/XT3/6k/KKt9cDgSnPV8oBeS1T3SnJMMiAE6eZa9wwut65OeR3d+H2cj2STHPhytVLuHnjNtZWV+H3MLQpqjhSflZJjupVSSIdfYPH2xzwOHXqlPLq+eBF4gmxbpMnT+DwxBG89MI5XLz4Kr74xf9FImRuUP/pT76CvWwZrgDzT5sY6CfF/27ZFAwMDSkKcuLwUflCctLew1Z1oYC3Xz8vRirZndLEudUknUt6l/ZS3UjvsmIPqW3u8bLNW+1MonUJZBYLJW0IRN58cBPRhNKiqImQiL7tUNoSPyjBGJkDbhAHx8dUofGm6RBnScss9WBQLSwyfGwF8Gay5ccHl5UOhxc4fOPosFLUX9hVv/Z6mhsTx/Ig0C6m5wP5bFmTi7Nzi/jKn/8V7swv6dpGQwT/Xg36ECRbTSdc1JJ6nPJAo7iKImkukFgkJAClDbXFw8RouDK5vNgBLpz6XhmHDo/B5+VhRPBIgElrHg5H0X9wR/9O5tidM9YGSbJ5aZj2nf4t0YfhPu6yGHzIbDApgLJvWIQLs9QoyND6U5/8SQ2s8ns5ZUuAqQOfaNBpprZtLR1bYXaL0tcywnwCYq45/p3NuPAhGJs4hGaoDytX3sJkfQPHDgxgqu7GbXrm+aihjXcAhQHOLBr4ANNjUQDY61eyEyf4OQXZqJUFVGgGUGsA3jCZ287QEF0TxNi64OIDRpcEOp4qrYntWDcalG10fF/VVs3X4Q+44PEwL74o2QuN0uXF5nbC446ZDYwxiLZTASfrdT+caLjCcDbIZjuwtFHCVj6Cl88vgFMaLkoJ3Mz+3geaOh61Yks74NsGAXy9u2vTZkh5UL7DFN4OBbABg8BKRy6wH5Ty76kbsy2v7IPdvsdsJQUsB7IVRsC20d8VR//ZIeyMObAcziPUG0Pt0gbqOS+quRo8gTpavhYalh+eaAjlZhoOgodGC3W1IRtIdcWQy28DPiDRl4AjV0dhehW+cBzh0XE4F/LIfu083KsluLqTcFSaKgwsH7XdQL3lQiAYNc4b1VInO70DzNnCt31nO+BcpOY+Nnn/teLnJdttf9l/906GdD9wVZFA6G4zymKXdaXlBwpnVq38fDkNtExS0v7X3w+O1V0gWINLa4iHkkksMoBV61uRug0V9gSmvCc8xI10xiePX7KfBAPammydMS2xWm2xgwSqtgMB91D753AtNKpNHWRcbwxD4fvzOtsY7IrAT32s08gD9NW2vVcNk699o9NhMcCU4NGAqLut/AoHxUznqFjpDKx1vk9SBtYVlgNty4FSjbZgQZSyRTha5prkqiU0SmUkwiaml/ec64iDPK0a9XVBWAGPZFSSIVC8SoDdNrIhau+8PqBQceLmTAm7Bc/fA6aOzm7I98Jn2G412hHetTLDM4zu2xRq/JyM/iRj7cDx+47hkYcewL//oz/EZ37qc4inejC/sohkLABPq47k+BC2N7fQ15XC22+9iWOHJpRWSItDosxwmENaHsxtzePA5FFceW0W33vhRcSG+5BfriLiKBvbIh78Goyjp68Fr88NJ4e68quKQWUOTL1WRL1alOaUn0VSkEAM2QylayH4/RZCgYBuJc8/Xt/BeBDVcg6hsB+L69tIDIzjZ37+n2hQNx5lQerB+uaa2uvRWBipriQyexndJ4/lkaG+IsD5ug4H0rtVnH/tddPWD/tRyu7IdYdJQYwPV6KXj0OCJJl2MDc9q6FjznL88i//ouyk6KzDe3f+tYtKdSMLTXC1lysorYwEEIksvgeau1MTSdN+dkMD4YhIrPW1TRE20WQMb791RVLBhx95ENem3kZvd5f019sb2xgaSirl7tKVKayubcHnD4jxW1icx2B/H/bSlBZQysnP2RRZpEh0hwPZdEbdC4JV4gp1H8plHDx8SMCRelOyllxTRNP8zLFoXMTZTnrXPNf5PLKZPWk42e2hfpPyCYLRoZFh+GMRtfqnb98W68pZGAJWvhb/zfydJXUO+Z6u37qpc4fepQ888IAGITldz6l+spbJZJeS4MiQiqiq1xGLBgXy6YzANcHX4RcLGTKi991/Vu+J14MA1WZsH3roAYOhgkEsLC9gdX1NOEverA6HQOut6zdlLcpna/zgQeG8ty+9hWL576K6f/d3/2ObF+7k5HHdME7ULSwu4fzrb+iFe/uGMDczJ/+zP/6j35dfISu68xfeRq3uQKKrV8AvFg/Js5QXnwJcol+2brbW18USctOgDQStm2jJ1M+IraEBeFqc8mXrpqlo0KtXb2hKLBaPSOuwsUq/MANG2SZQ3m9HjM9Ky+lpIpGMqB1OTUp3ogff/tbfynurVM51NnBTTctCickgDcM0EABpMyd72GREmrEw8nr8aHNqk+2ZlqVqwo5CI13PLy40TZw7mP5RlDaxUs4j4KNhel2HAQ+GRKoP12/PYnVjW1q4kb4uxIJelIpZLTC/0y/5QdMJFKtkRD24fWsaPWSL4zSgrYmxqNbKdwcgOMnG90MOrF0rIBKlATKlANx0aH1VFlvJDYqVp93CswEINwobZPDBNQDFHBh327oO05rj9bZlBWrHdfRh/Dem5U/rFSd++pMf16bMjYFSg1KFliUBeDnY0wFktp6RLTEbmLYbZfm18gAjQLQZRbI5vIdjkw9pWt5aX8Fjvgp6YmGsRrvw/ctT6I1Fkc0ZFpusi1hZjxnO46HAh5DAiW1Igl62J6oNU1G6mXHNqMOaMVhXsdKxPeIG6iYA0FlrpA52O5WHNv+f36+kK0UA1lAnO2exlezH9k4RpYYDMUZhdu6VDnuXS+uCP98GqvmmhYgnj1QIWFpJY23XjxfPz2uwy+tooeU0Gjb73pH93w+e7Htis6Q2c2oDTQL+/V82o23/GTcJsQhk0ewhq31AVkzkvv+31409dd6i5ZLPi0a5Cl+tguRkL7YnXAjeNwSH14Hty9fRZjtpbASrhV1sZLLo7+5DK5tB0FlD2z8AV60Mf72BvlAvFmd3kE5XkM+VZH5/5L292CrkEeWh0vDBPb2H0GIZmdtrqDcdmhLn4KSTBvTsXnjD8DKWFG0USyVYGsrptPFl+2NAlvkc91rL/1/gdD8w3X8d77btO4ymff0FTvaxoAEvTcuZ2d7Jqffk8Gu/8TMoltJwgLKPe8+i/Zr2WtNrddhrBjBIUtM0FkYsQPnFrhDXNTs2HCLh/iTNILsBdJKoG6bcGJsbBwkVm50EKRcHZVioddKQ7K4ImRTpyEn9KYee4Newjn43MNwTRcBNlrCjKyUcl2zEDGjZ64Qskc3o28Wp3TbUc8U03o73KYkErjdeLNb8kktx0p3RsxE/dgs5xJNMpSmjWWrA6/RgL7urTk08HBKwYZoNJ+WVnlepw09QH/RrGE57C9k8JdY5JPfg8BI7ZkxnmpouIZ13i4XlmeR1+tDu7INcQ/bwp2z6OgQHtY+dB1TT+SzryS6qI2I5MdwXQ9fBQTx3/kV0B3uwu1lFKNotNwtPuwGrXYPba6HtpmbQBSvsQ76cN0lE9RqS3UHk9+qIj0RRzu/Bk/NgJ7Mnb1r3pgOW34WpqataA9xHfb6g1jU7VYzrvTHzOoYG+hAMWAj5PJIY6N5bbg0bt90hLCzcgdfjQr3Gc9bIFezh526fCxNjvejvS2F2cRXuUC8+/YWfR62SRYiS7mYEb11+W5Pu8VQSWzub6Oqhf3mXziydpSxwKIOQTC2Hr/7l1wVCPvHJjyMaMPI3MuTPn3tRAJPXeXp2Rizc7VtTSCZ6tNeePDmJrm4mUA6IeczlilhdXdbEO+/P25cv4cjhY7o+d+YWkMvl5VNLXSg7tNwTCFgTcba5OWxXgBXyoVio4PLVG7J1KpayyO3t4tJbl4QRelNBDI+M4cr1G0hnDJ4Ih4IK1WHndm15DZeuXpEll4bH9rnOUCJJmaHCNTqdCJ1Nlhvv/+CTwkk0rNeZ2vEiHR87AKZHLa+u6O8sdqk6RQ8n9SW1CQUFAtmuX0/vqMCkkT7lOByCI2HHL4JXdoTXNzeQ7O7Se7t89ZJIPfrtxuJRHD12HKdOnJTWVD6lDidu3ZpGKtGlWZtiKYOPfOQjau/bxTafrSNHDmsNUhfMs4wkGQe0CFKZjEXge+XKFXklDw8PY2CoX61oYsflpSXEIzEVCm6PRwCdcaxKE11fFePv+Obf/KjNb+aEFY3l66wipY+oSNDLAyKd3kOxUMWjDz+o9hjbpfTOJMGWyxSxtb0hE+lyKY98PqNoUFUnPtLiw+jp75HpPKf+K7m8tIRs79fIuO2xfcSJRyCfK2BrKy0WgLoZCmrJ/nExsBqjxoIL0o5H5YUfHO5DuZRVxUePgvRmAX/2X/9c6VScfCVQIvgUEOgcRHx9Vij8O1toz6qCwxM8yGmhxA2Zf9+sGODDm2YPD9AWS3rGSgXbuYrsV2g8TMNpRiuSZifLwQ1X/94fwtzKJqqlCg4M9yMa8us6cWOsFmgc3UK5AXlXWr4o5ucXFSnn87uRXl1BJBwSe2oP4bC6qTVaJlM6yJQYAlqjRaQYmia2GvSg9yiTL9oE5vfSaLRxdVrKbs5HqGVp3W0bGqECwUr9bpiCWkXyTzWaU35JZ1osSzP84NkzauVQQM+oQEZ9MsautrcBl7sD8jvRp802GWnTVmm7LHjIaopBdJufwUhIMjn1Go6efBgRN9CDPMbdVVjNKprRfpy7sYxbyztwJNlGoWVMRyvVacFzo+br03/X0XLA76VMoIqWw2hPa5UGaqUWgpbRf/KwF3Csm6hVAhIyEHWCVLWJzEFvM512K77eLqvAKFUd8Ab6sLzVxlPPXcfcagFWMA5YJW2qShvhsFSzoY3qLoO6M4P3nx3CJ953DO1GGwtbDjx97gYsdxBBjzEZt4GpUq46n8s++FmR72fybMZU15YgjMMtHR/G/YWHhrUIyDmV3GFMOX1sAzT9GaBCy5YB7G9f22CjlssDiYhcJqLVBo6cPoB8rwfOZBDbs4s04EJyNIKcp4n53QqymSY9auBPr+F4bxeymQrGe6PSnr/7w5/D7bSF7794SQdQd8KHrlgGhVoFQW8A7nQJnnwLa8vraDot1FtthMN+5KhFJyPEJLpQQgNQej45HMkMADti1GZGyZx29oJ3gu53/j+Bu12s2b/a196WNtjXzGasaUVkfy8N8NkhYXGke4JtfPHXP41CYQdo8+HbNzBka333sYzejm0c9xO2Cvk6TOfh4cCWn6tNWzGnQEA6vas9R3IUu9DktsDXJcvfsTHjGibQ5PuVxEryAOq1O24DLrKJ1OGy80LbubKGPY3MxQV3u47BRAR09TLT2kaqIDbSZvE72ll1MTpSE8OYOvV9tizK4aD8iCpgtwkcoA68VUPAzw6KE3u0MarUxM5s7eygq68fxXLFBCU43MinNzHSP4hyqYTdbA5h2uDVmzpUWYy66Y4SCsjT1dkybDafI4LXSqsBT9sHl6eBQrGN67eKAqbcl6m+tRxetJ33NPZ2sceijEBDHRP60FKL2eI5ZcnOTVP8PCMDPgweGcTN+hp8wxGEnQEsT60hn62jTI1i0IOIp44ai9VoGDky/7EA6jTnj4fUbWp2s8XpQXQgCke5gpXzq4j4YugNJeBbBLauLWvINBSmTzbvH72OfaAMfje9iVprU+cuM+iDfo98aEWIyIKIhUxYA0AHDw7D72FxZ2QhLFYo59vbXMYTD56Qtj8YSeLli1P44Ic/BtD2qieC+e0skpT8xboAtw+b27uyjpqbn8Hw8KBei2y+tMRtY5927tkX0GrVcfrMJPp6k1rTBNXMYOc1Pn7kKEZGR4RJNjZWcfnyNZ13hw4dlOyN15f4o0tyh2UNJA8NDwi0kawK+INq01O+wuAfMoIEjoxWZqcxvZNBPl9AMpbE5l5acZqZvbwYSPqWd6WSWFhYxMztWV2zaDyuJDUmI8nKCE189tOfUMrX3J1FXHjjdc1YEHByAIg/jwQY9/3sXlGfo1QoaECLHqB8/9SQHp08jsuXL5uUxQ4B0t3Vg0NHj2BhaVHaWeIlXkNG3fKZUajQxIQKNHanfZGQHDUIKFmgccqew0d81ghuG9WWOoBvX3kbT7z7Xbq+r732mrpwKlBd5nw7MD4uzehgXz/m7yzg1o0Zw+4eHBdDzOd4Y5Mx8ruaQxoY6BfbyVADPptkVScnjwmY8nvI1jIqlQCe75la/t7eHuG3cIiEW0GuBZuZXSWKcV+4fv06bt+8ic3NNTh+6md+qc2NlfnDbC2HIhz8CcPnDyoejwu4kCtrCInMJafWttMbYJZrZm8PgbZXAIpAauLQMB44exoP3H8GQSZjCHw0kclmBCzpCca0DX5xw2FU5/rSjoZHzAHsFKXOh4teXyOjQwiGmddLoWxIulNWstTCKnCEtV+LVkpsX3MAwqdkmD/9k/+MUimHYmkP9XrHjghtgTXeGHpeUvAvyxUecGSh6GkIB4pVbhqcfKsgvZeFz9UUyPZ2LJsE0DouBdyYMrkqFudncfbUMbhhNJtkMyx6hjZaCHGzD4Tx5o1pFEs1DHR1yS+W+bWhRFypGKUajW0zmL6zBX+oS5t0kJOV7Sq20rtqddHqh8JlLii+X78/iGq9joAzglbTiO25eORj6vQY1oYtP48ZBOKNN0yMaefxOqi95qYmxlwjTqnaQEhKqWYTgaDn7iT/fkZHHqf1OvqCexpaCAbMpseDuE7dZMtCuVLHWiFmpuw6AwN8A2wN2yDbotVSo6H2Cxc3M7cp+eBRRe/cf/y5D+JEIog+XwWOdgZehpU2Q5jZbOG3/++vYbYZudsWlF1TZ1iBn1VesK4IGmRO6DzQqqHSrMqeyePwIh7pQstqi8Xkg6PwgRonQGuwOIzldMHvNwNber2AH23eT6cDOZq2V8qIWiEkklHs5RkrayFXAm7OrqHStuAJ0DOyIQBRZdgEWe5GHb5QSJsRr7/VKOCJyRg+9sgAnO0qtgs+vHBhTps4o1fbzXvAyHRUOxPyHfqOzJgNkO6y3R0AJkDqudeKvjvNv08P6KEGtSPf2A/KyGDzi6bhNsjdD0xtMBZtOpD2OVFpNtDn8GHi0AgWalnZE7WW9tBqpGCl8nCkfHAEDmDq+g7ctRLiyOJjTzwMTzSHka44njv3Em7tOrDuGETV6ccDE0lY+TnkV0to5gtqVzZoVEDWx8PrXII3EUFfy7SAG+2m7OsYf9xsuSVbhE9qAAAgAElEQVQfIWvOAofAdH+yE9erXZjpwPz/++qAxP2gfj9QtdcGX8IGYDYwVbHUaCOeCJtBGzJ0jl382m9+FnSzIGOKlmkB2teYz4I9bMZ/X2s6NdTFZ21rJ614Zj4r1NWdvv8+JKPdYhhYyC8szBsPTrL5HnYI2vBxCFO9f7eMtuW6wmfdRQm9KVYJQqn34kFErbVY+E7h6fJayGf3ZP9GQMbXbpTz6Ap6BUz36HHLMU4VtkbfbjOm1DLyuhOImqLP1nly8NIAVoczBwc8KqarVWq6uQ9V0dsVQVcqisXNNdRyRQwkerC+uoHegQHslctIF0xkKlPcelNd0sRFY0lkylUV+dl8WUN2tVZJgL5Gb1rqLzuDSnXmpKMGT90Ht9XSVP6Nm3lky141711kHJ0+VNvGocSWNNkFqp1ux/VlBuoc2i/4njiVz+l/FqDWZB8cp5PIxPIo7WyjsZZFLJpE01lHvZpDJdZvNJ1ow8NrT79qRm1WyoiRgdtxoR0KI+PNwHLXYOUsJHpTKGUy6EkHsPnjNRXTtIiillYdE1ql+SysrS3gxvRLKlwCPgvjoyNIpuLap9jN49CRy+nD3u4Ojh6h3VNbMyTqPPn8Zk+OeoDSDo6O9aG/exCvXLyOTDqPx88cw6HBOC7KWN6LmYUtdA8cwOLKFmLMWq+xY8cY3Yr0peouVTtFiPZpUuU1yZ9oF1avkX03wTD8BIYAqcLFjk2LtnomSY+yPTLStImihWQ2m1a3lP7rZNztweXN9S3ZQ3WnYpK08XwnUKW1IZ/FYr6o4mUvX8LWTkZtehZhfF88hwYHhtHX3StpGWdRyOCyGKSRfrVcwGBvCiNDA1hY3sDzL72ID33oQ4ofJSil1/uB0TGjcw2FJZEk+8n8egLHTD6nM3x84iAGB4c1l0M9Ku9dV6ob9z/4AH70zI/VwU6GTZoTQRwBKnWc1JxeunJZz26sKylNKNOi2FnlvbM1u/z7gD8snHP91nV1sUcZuZ7NIk3tp8tCNB41WtV6VQCT63hsZEy+rRwQ577L76e0kFGxlEUQ+HKvIfPKz8jChmwp3yf1qCQJ+T1kxRlwwGl8svLdPV0CtbTKImOaSiTVySCY5b0n0UY7su3NTTj++MvfbquCZtu2XkM2vc1lgVyWVUUWhT2KlU0WMqfkiYqPHDmG6ZllXL1yE9lGCeUi/SX9iIUD+NKvfVEPAmltVgalHJlGAhELK8trqkS4QQnged3w+FxaTD6vR7+Ojg4LIFOTwv/4GvK2k40JF6dpq9Kjjovd5WiZ6VFOLbUcyGyk8bWvfgObO1lwG3Q1c7LLII3fdnpBqXylYUzZaVi+V2OWdlmARlGrwaDE10yj4EI5PTquTcrVbqJZZ4vYhZbTQrXZlo52I1PE7s4mDo+NykiYHqCK62y7UCiWkS7n2IjC4tIWXN6A2hyFahHlSkWMjwYQWtThbqmabLU50c/WtjktbZ9Pbvg8NNjKo58kfy8DcLa9OjMuNkARQDNuMNK/GschY2PF+8B2GwGN2vd8D5YL3KhRbcDn9ou544agIQDuH86avEnbLQvccy3lMZdQqWzhiSEedFV4XE5NZdbbRdRp8JuhJimASpWsn6naZEflszS1at4TraFof0UtHbOtOTUN+D1+5DM7OH3yKP7kF47i5LEDaOY2ECK7wiLCE0PeGcOffu17+J0fz6HsHkXNmQesNIKOFCq5GtwxbmINOJsBbWiVUgE+rw+Ncl0Fl9qSwRAcrrr0u7SsqdfKai0IyFNbSdso0zuVnZSAmgSDXHP2QInRENIbkvnRnJao5vOIJLtlkuxTopfRrvJg38+48v+7UcRAqoqxnga8Hgd6+o7hldduw+ONoEJG3GNsvTQ5ySEaPp08CJ2mk6D2rqQIxuuWm4/PyxSQimFEla3YAU0cTHjHkA9F8zYjLAAnZtgUMXxtHQaMfpTJPCc3+ax51Obic+OOVuGoe9GuueVxXGsX5H1suag998PKF2EFWsjWc+ieOIKKO4GFpQxctSY++aEP4pDrPBbrAXzv8gY2qiFYTg9OjvQhu3Qdhe0VeNtmYE6KBLbgBcwbuh4C1C4CgIhkQEwm4n/cLLlv6H1rsksBn6a1SJu0urF34+e5yyx3Bo3UiqNrQ6clx1Yg752s4czF0/8rFU0F370QA/v5U165knicSoAL+i1lYmfSW7Dcu/j9P/jfUCytAm0DJAjs0GbiGwtHk6NOvMz9wO0xDze7KjycvvzlL2N6eg6hWC/+0S/9UwSCKQ1osrifuXNb+mcDkN0KRvDDh2qtLoskeQu3CLLqGlphBK9VqgikknXjYGWxSBcJ2t9E1TJt+NpwVFso7ubhE9CsYm1nGZGeFGbn7+C5qajen/G4vReFzAl4niPVFp91PkvtuxZ16hzUK2KtPU1gvbqLvnCfSIEurxsF+lk2s/iVnzuFJ7uC+P7UTQyHPai5+/HSlZvw18qYXspgZDyG0b4RFPNvYuDwUXzt2T3c2iSZwoKgiBqLk7Lp7ph759B7sD1U1QEjYOGvzSpOHzoEL2UNXDdMavO40SqZgt/W1suWrCPjsluwGursDBgSnAoadoYNYydD8BzqQ7FWgmc7B28whEpfAnXuBWsZNEvsbBRRK+8h5gqgtVVEs1TD4OEJVDwePH95Ae4GQ0UiCMZ6sVcjodLCQKyNYKuI6sw2ihmGrETgttpw+KqgUYyz7cL6yi7Ov/0tdQEJKGQTRbIhRD9rfg4PDhx9BLOzHG5uIxr2IRp2IRmx4EEFQZ8TmVoURxIWRvw1DHcnUXf58Mobl3D/6RMIWy1ki3UxiXuVOl65OouppV24QkkFk3BwOhUeEHHkcRt7Je5PCs9q1mXHV2n59XzQQaBRr8PvM84ubVBOQVmEefa4DfOs47Deqxdfx8rGBvz0I+/pFhDrTvHXcYE2MrBs1xPgtFo16RoTyRii4ZD2Q5I+/KLsq9k0WlpO+ZeqZaytbsiejmAply3A5bCQiPciFE6IoOrqSmpAulKrCahyDVF/yVKOhf/Y+Ahi8biAGvXebkcDfg4v+7xiQZ96+ofaqxwONyrFKo4eO6H3d+ny2wKA7AI/+eSTam8T+BFsGubyoNrjbMuTWcxqeBro6+9WG5zsN/cfXivqVMnOslhj7Dtb7vx/DWRVKipO7EEqsrn0Z2c3maCbLC3lm7vpLBKJFD7+sQ/pdUny8Hs5FPbqq6/q5wj4hsMKlDgwNi6tNN+b1+8R/uP7vX7jmhh8D4M5XC6BYBr0U8/KWaWDY0OYPHnSzKZ4fbh69TJSyQQcv/i//nabSJweUrzIzJ8la8Yklcljx+DxcbFGsLy8hJGhPhw7fkRu/Qvzq3jqqXPYLeWxu7mJ7kQURybG8Z53PYGd3S1jRFyvK06RWgpuWvEYY0xTypknmiYLSnqXgFQT40oLMAe53QKixsduT9obipg/AjUe+LI64PczlcSDjaVN/PU3v4c7y+vIlcpw1vOIhCnYbaNYreLm7KLAB7OzwwEPApZXhwPfA3VcrKo4+bqwuCr95MEDPToM6aFGKw1O/5HRzJVqApELm3vY2dpEf3fKZL1zg+J74yFOX81WHOVSCzMzy6g0/l+63jNYtvS6Dlunc+6+Ob0cZ97kiMmDRICAKEOiSJG0irIsilWSXSatP6Kq6LJJSCW7VJZdLtu/DAYVxSTSIEBSIAkiEMQMZgaT36Q3L79377s5dQ6n+xx7rf199/YM7VtAzcwN3afP+b797b322mvFCgps42jIRFp/bC9wSpDNpqTJDenQteSASLQlFvQ7YsCzVpFESoiCRpwOJbHf2nBCcCSazgOZqKmhpUwCPXdNNDsqTSTS4NRwl1aeTGA4WcjW8IiHeB/IZfg/jECpj774WEGcQ4atplQH+WwPzz94XIT5Wq0sf+ZRIocwuYTvvLqOS9dbQLIpOSG+drpYREirViUHzHCTSJPby7ODB3Q0QDJRwKhL+agOnjs/hd/8hc9gZqKKVNhCKu5h0GpglCgiP3MaV+7s4ef+ze/gjZ08+uUKhvUNZIMq+hT5r+QU0KMkpbgiG+6g3BXbRqQOgAczlCAJOWJG7L64Hig4LVSQOrnkpTn3n4CHu6N6BORBDJ0CAJ+ekx7is0szCHTYvq8p0I63gZVoMgEhb3DUxIlT0zi9UEA+inCkdgSvvfC6HKjIE4upheoGzoiE6BlLJsqE4hnlNahPnqg0Ckm5yIlPqLPY8f18m5nX5luS/LmX8CL1wVNVUo7zZ0ieJcBE1PhzDXUlTAqHQ269XgOJOCPrVPKaExlowjqiPd4ogTifQzRsy7qWXNPZE/chW57B62+9jVwmwAP3nkMnyOHSLSZtOZyanUS0u4rbH7yGaiGDYUDpMH0SMxUg50/FnCXRbLWarnBChwuHE0gnYZFtqC5/1ybxicCQdy3/diF7LJiMUmKGBca19YM6VBHh73okVAi07zZQt5KWuo7WIj6yR5nTad0v/lz+4Sy+i1W1eXO5Br78r/4xGo07SLJVzOdIRQh+Tu1hK0CiEYs10hPaSOWJXpkl8W/82q/LxWli+gh++md/jh5gdm9SMbZ2Ng7Eq3kpLOTTafJESW3IIA7pDa50XnuCya4mYQcdFWVsS/faPR1SpFctLcxq6ncwTCJTmMTq5o6kjN6+eBETE1PY29nH19/iVH1KA4YZuq/1CBhkMHIyVYGE/amRygJnoAOOXFhZjnJSnve/DaRKWUQ76/jEM3fh4cUJfPU//Sc89sin8U+e7GFmbhbD+nU0krP4va++IFpHaf4U2svv4flHziI7PY0/fuUKvvFmG+vtGqoTnObfRSY1hUZozkRSMHBccW4Yz81ODDoYhj0U0wl89qknkGcXidfH6+XU/sDa0P7Zcj3xsxy+1thgHelRrnDkzwmsnD5xBLe7e9hv7CHV6pNQgGBuEmEqhY1rq0ilC0BvBdOzNZx74AkM231MBiNcfPs9NFI1rDfmcGSmpkGur//pixg1C0BxEgtTGZw7WsT05A2U8jn0Wk2521G4nt1OKtRQYP5777wnkEN20Y5vzCFfHpoECarZlEAedhc4PrEwW8VUNYNE3MP8dBUb9TYKgx38yIPH8eDJWYz6DWyur+H4kTlkkwHudIDbd9Zx7PyDeP3qBq5t0dFwCknSpjp1rLXYeeMa68sCc6/REjJXzeckZUjlBHKwlXnKyMQKYq5nJqeVXFUuRSy8SXnI5Av44Ztvok4Js9EQnf19te0ZA4ha0t2plC/g537u55XYUYuXOulEK7vtpp5JqWTJL5UEZqbmzIjCFaZM3vl8pQQwGOA7L7yADz64gl6XA1ZddHot5S33P3Cv8hlK5x07clTxQ3al3TZu31nRemGHIjEaolypaBiOQ12z8wu4+Pa7oglMTEwqDyIQx/a3hrLW1pSYXrz4tji2bIMTiaQdKTmbvBdsh5PWyAKce5n/fvnyVa1Jfj6u7Uza9EJ5P/g5+Px53/nFv+ffMoZyv1K+kYVpJk2+dV68WM6HkKs7PVnW2cm/5zAZ34P3lWeblEDouNbr4MJdd8uOl8k1dUtrk1UVDKQbMHeg6hOTU3N8SqLRbOs1F+bnleBXqhNKnJnQi2P6S7/0qzEXA7XDOCn2yCOPYLJWQbfT0k2LkykTw0WA++6/W0kr35wDHn/wH7+GereNSx98IFmWu8+exeRE1SDmWk2VA1t7/PelpSP6P28cDz5uCh0IOvAtI6DI/Xi7kNIVYdwzxxp3oFKzzrehyUniwvCOHGE/xKV3PsRXfv23sLFVR6M/wF3HFzFRLUmgnugKSczHjh9HltqCyQAVx68i+jlKUBIlKemI1bUtdAcDHDu96DZNhPr+vgT4hxE1E4ua8NvvuSo0k1I1ocn7iUm5P+3Vm+hKCivC2p1dTQ2T4B4xyeO0+gjIlPIYUN5ISQ4nFpgJxtK1FCLapksGeUHWhqPWnISRKWlE9NYBAjyg7fjmDnM6k/RocRwvIsIS1FYyy6SVSGgCbOUyCQ2IiFLzM8lFnUSn1US2WkK/GynZYEAmQytHLllnF4VEHQuTKTx8+pQS4Ew+RD+oY5CYwGZrAS+/t4mmnHZMx5ScN//FxNoSpSQKQQOtZA0B10GT9y+NbGES1cZV/NLfvoB/9vcfV5uBQZBt/wGVCKIkMtV5pCvT+N0/fhv/9f/5J2hPH5c+KekOcTWBsLuPSj+LqDCvjZIr5tDbb6ityEQgVTDe2SgxQIKDU0TRiNySi5yl7Ar5N4Yc9MNYbXhW2MMepT0MUUmmskiEJuMlQwHXNjbJEEtygpQ5XzGp8KipRyAZvEatLjKlHIIoQj4a4XOPPoj1G5eQzTIsU7zeFR7MNDzl4oCLSNqI2WdSrkRVp+Q6rL3PNhTRP48KWuFihZ9vZdtQ1kftnpR8xZYQ57IlG4wir5ooR4LJrLV0iRJE3Rj5HJ1CtkXGJw2G9AMWIsVsCjvpLIJeE3kiaKMkNpsDLJ67gJmTR/H2pbexOZgVnWV+ooBTU2XcvPgyEv2mkgNdI0W/Q+sKqJVMJx5eizjUHJmkIHMOhVJFLUbJxji5Gl5jJ+y63yXgauiL1+1TMu8QUFJ1DtQq2Mh2CTnfwct98XXJI+PfcasykMbs/rAiHUOiiZrlspaYMt6NRn1NiRf5vXQd/+pf/xza7W3kM2UMRh0N4fnnIoN2vRaTU5ov9OTyRoSfh8k3//wv8Fu/9duYXTiBv/v3/3NkcjPqQPEgZ9stm2fb3w8fJZHO9xAOqF0ZIBhw+Ido8wh9olUcAkWAfIkuY5RISiGMSVPpoFQpolwrIz2MsddL4mvffg03dyPkSnPY22rjzNJZrN3awJUuLasTJuyvIUdDo0lb4FpJD3lf6cplCLslpuRdU0VhAE59FqIKonKE+tYNzE9m8N984RFcXr6J7/6ggf/hHy7hTCWD+ckmXr++jOWbbcwfO4Pru/s4nwvwxMM1vLRSwS//xl9gF9MYJZfQ6W8hE/SQ6k4hkTcHOj1r7tNUQva01r3oI1OaQo/C3xjhi889jXR/gEGrJckazgpQpJ6xzxeW2suZw4FI8W/dvky7go6Fk9+LGOYw5BAjy0ZKWtECNV9EtlxFeWICb1zcwWJphIVaiE995gms13exvt3FCy9fQ5iYwvypOQz2Anz3G6+i0UpKak3JPIdSEyk8+ggtd7uo5Dso57PSdU6lSihNVPHSay/hxWvvWstM3FrJOVgbjUUsY3A7jRGLq0SMdCaNE8fmsTA7geGgjUImic9/7hl8/9t/ikfPTOELjx1HobeBYWtT/N0ukb98CZ0oh724gOVWGt959V3ce+EeBJ1d5OIe6ikia6RvBdhr9nD1+jKm52bFI05GfQw79LDfVgudqjzlUgW1SkXro9mirUJSaPvk9KTAAmrcfuv735NBCj/XkDqinY72BuMqaXZMmL7xjW/gq1/9Kv7qxe/hy1/+Ml575YdKqJ5++mlprrJgVGHZt04p9/LstCWJTASJKHIdX11dwf/9h19HPl8ytZd8Bnffe07xiHJSHMzSIPJwhDxBvMqEkmQmgSz6SB3hOmp1OhLGv3r9mrlXtntSD5qaroqfyrh069Yt5Vpf+tKX9O9MOLmOaJn+rW99y9FwTHFHncd+X4Pi/CLXkwm6P2N4tsjS1LmB6d5kKOdl9B3mZESAmfheu3YFy7dv4ejRJQGHdMUi9EU5ruNHSZ+03IJ53/Kt20o4icDz+jgoz/Ph9KmTsmrnPWMCzgSac0Uz8wt47ZWXMTM1jd29bfFgSd2ggRGfd6fVwbUb13H2HOXSrgjZJYIffPUPvxZPT88okWIAIfzLN+UACjW23n7nfbRbLV0Mq5pLH76Hd9/7AM1GD81WX4uciOFkpYZPPf8szp4+o3b/3MK8QfCpoSxG1drgBnXcRiIX/JIXtcTRDXGQnZlr2/N32cri9+krrIlSVn2jWEK8PEy2draw327qpi/OL6JWmsTv/s4f4uadTbz34RXMTBYxPzPNuUAlwa+8/oY002jfmWMyEQ3NrzVHMd0MGp0ewlESN2+t6KBbnFkQf4ufpVKuIEuR7D5w7foyrt+8jUSmZsmMC0p86Kk0tQXpWZsCUj1EwzQIQJIrRmCGFST5G1ygiVxPf18oVxU8KNl0yHuLkIwMMldC6XiiRHUlpM2WHa3F1Mu371nWQRF0xx9z3u6q+kV2HhvM4DX0ncRTNoMeBwqyeVV/TFbJzRoNqVnJwDIEfzkX9zGZ7uLcYg73nJnGRJZGADE6YR3DdA63tlJ49VIbGy325JlMWctT7bu+tUA5aHHgaNOLUJ6cRX13FxOVCvZ3m8gOGvjFL5zFv/mHTyFINmXNKSkwVtV0zRrRqjYphx9gCj/7q7+B3319A9m54+iEDaQmAwxbDRSHWcS5kk190nZ2MEI+lVYgY0tNGPWweKBZSgRSrXYWDQH1HdMYiXcbIV0oI0spnq7Z+7FVy2fFql9IPh29Bl0VBpIOddw6OaxoXVtCI46eSyIVPDiFmskKnckOO/jJTz2EOx+8psG9dhQiHZjRAn+Xsj4+oWSrVOuEhZmT31FQ8HI/TBydGoJvK/rDlYWJbzsT5fXfH/+n3o8ttehQd1UaidScZBGhgy1GchTh9NEyPvv8A7h25UNcvr6B66tNDImc020pTdu8PjK0ROwOUK7NYK8/QC85wvkHLshUYLJURhC2sHnrCkopyMWI7k/pXBmJHqd0nUsI15qMIejvbYM05FAz4ZmcntNzoioFn59HxGIWG/LVPVQz0D0M7Hnwd70EkB1sVLGwPaV7FJhahCbKyc/k/eZoDJNjtiQdTUJdHbW6TWqNusN0Ucvn2D6MMOqTIkApn1382//5F7C3s4JcuogBLVXtVQzJjg3pNW1d2h121EGhvB258Wt3VvArv/JlzMwfx9/76Z9FMj+HHmWxaM7r4qDRewz54QQ7Q4C6UZRwivpCSmiBm8oXEa6tqrMU5MoIk2X81cvv4YMbmzh+7gKu3riBh87ch0s3N/E20b3JWQxTAdBr0whdB1CQLB9QPnpdisMXhLxmmHhS3i4wugKRZaKQVK9gN8FiYArBbgtRlsh0F5gqI7c/RD5axf/0iz+Db37rW4hXt/EzP/oE7jrFYct1vH/xTdz94IP43quv4lMPP4pENYef+Bd/gv3pUzLSCNtVjNIDpLNdxI0Kmky+6YA37IsDPxyF4nPyLOL+oZ0uDVjQa+LzTz2JbNhH1G3rUGcCQE7ieMeDSSqv2+9nxgJD3A+1QRlH+D3GhUE+hazbQ60Rk7EEkr0IA2ptHltCrXQGt9frSPb3cP+xGP0scLlXw/JKD/dNT8rZ7NLF1xD3utjbCXH1RhtxWEGhMolep40U+rjnwhQeebCGfuOGBpgQZJHMVXBjbRN//sNXZLmpWEHqhgow4zXzs+TzZaPkEOUmR5GUA8ku0sa2i5PTZdx94TRe+es/xj//B5/BTz57Gv3tZb3+IFFEuL+N2/shtpNz+M0/fRHFmSNYXJxGOdHBZC5GP8XuRBrJBDnMMa7dWsbZ06eQSYXIBozAZfSG9E+nNekAV69cQzaVxYmTR+XeFCSy2N7d1XrOFQtKyn/4xpvYbdZV7FyQnOX3lDRxOp/3nADRr//Gr+ErX/kKXnntBTz26CeURL3/7gdG8+kP8dRTT0non1KQ1tlylttyOTT7Z+ZB2XIF3/v+S2g1O5KpqlaL+NwXPisEkzJWlz64BJpcTFRraDUa4q8S9eSQFZM+dq+YqHKgvDpRQ6lUVuL74aUrTvViJGSTnOsbN26oFf6Zz3xGz4R/xyJXgvWrK2rvE/2dmbWkl23vWnVaf09QkcgmkV4Os/sOAe25eR2mKGHFo0+6mYRyYr65z7Z9DdSz39ja1DNgMcyu7/zclBWTbZNq42sx6eYAOP+bnTlN1Hc6OHXiJK5fv4advV0NwPG9nn3+k3jn3YuStBqFA31m/t3Zs+c1PMWijkUBtWJf+uErGpp6+cUfIPjed78fCwGg6HA6qw9Vq1ZFaCVH7tqNm8imc06qKJZrAH8nl69hfWMb7faebuDC7JwqDhKT+ZD9gZfMZqSxxqqVmz2fLzguBIMTER0S41MHCCDbrEwiJHjOqfJ+VzeUU5j8HgcLJmtTWL2zhnNnzmB2saaWcKFYlD5WY7eJ3/4Pv4/bq5t4//IVHDs+h3yW7UDWrCl8cOkKytUpZNgCDQdoxYHsyYZIotUJsb3flPYd22Bsn5eyeclBKTngBDPlrZAUub7VIue0IKkrnzywwaqEgILunDAPmohGdPGxAC2pJrboyVEb0qucOp4k2xsiSjg8kXHoImkMMVFSpz/okJkDbUAmw6E5HQlQ04FmSaoRT9kigTQ5DxIRp38osX4OPsg0IKNKk3weIsfdFg93ylYnMYyJ2MbI5EhK7yIZ7mOxOsR9p2o4PlfEXp8LlpJMaWzWZ/Du9QSurLcQ0DWD3M2sJVM8mPjaZqOYFSdTyXayCNTvoDZVw349NFu5yRZ+/V/+PRwvtczijRIoHOJgC5eyWdRITaSRK5f1um9d7+Of/I9/hHfCSSorA+0WMqBsTAbD5jJytYrah0RAOSDQ5XAVkcWQzjBlN1FryYfafhHRAyaEdMRq8elqGEAIXbcjrgwR4LYkdthu7SPNw5XtkFwaAw42pTOihIQt0831yal/D198JPLsCjCpiYHuBn7iiXux+s6roEd1IsuAVj9YW/5v/OsxUeWe5Wt6XUjda6cZyzXG748/exY/fsDGeGbmnOVf2/+ub/2HFDBPZRRwmZiyY0HupPdFPzGRwH/5U5/E2dkAxQyw103hP/zpq/ja999BemoOASkv5OXl0gqw9L/mV6vXUVF78tgcGnstteG5/pvthto69LNm+4wC2eRZMZHwzmWe86fENDWUYxrjRiZbdPeBa5lDOTZoeahKwQKXqGigisUAACAASURBVK/xS5UAuvtlhZM5SHmEgI+EBaSc0qh24dBSIkAqdHifHdeVHQwb5on1KJmcaNI2U0SlbNPa/U4duUIT/8v/+s+xs7OMXKpsXvIx39PJdkXOUEFUHZoG9EQJojMKXyPx/9JCfvVXv4w4kVdi2h4V7HqTODDRUMEv1ZEESnENzc4u9lubiDkIREAgWdKQz34rwomjJbVFO8MUVrb7+OHby7h0cwe56gz29uuYKMxgr95DeWJek8ypMuNRF7k8W5ctFINJo0ikbXihWMxrCpvJp9YZ95LTb+QQCqV7mBxoEpmtTkoBlgIkegmkypMYNTtojpr4kVMl/PgnJ/HOt29hej6PY1MJPHUuj3cu/jkevv8CGvUB4ulj+J0XB/jDH/QQThYwGmxgJncGyzubiHINZIMJFXg8COt7O6hUytja2pBcIecnVHxEHBpKYtjexacefxQlUp76TJTMEnUUuQTboab8G802uFhONQqCK7zXB4NlToVAHZNCEsPdBopFM4wY9nqoDtMSgW9kE6iVh0jMPI6VLSaFO+jQhSrI4+7pCczv38K727v4+X/8JTzz5DlcfOttvPzydbz99g6uXt5DvTnAdqOHVnMXjz94EvecmUAmaAo9DwpVfHhjDX99ccWkigRQuC4bizTxmQnMNA/58Rwz0AAczCp5OECu38C5C+dx7ngV6+98A//2v/oSSsMd3F7dwtLpe/HGax+icOQCvntpCy9f3+EJQS8xTFeTmJ3IIJ3i0HGMYMiuZ0bDQRfOnUKtlEApPUIrJEUtkswZ79e1qzdRKRWwMD+DsNdGHwW1sHlv6dTEfOKNixelqkATiKmpOe1x5ivs9q7d4RzLTfz4j/+4Er21tSv4W1/8MbkwbW5sa/9fu3ZDLpccfiqUC2rNs73NQU8iiXJqaptEJaUXr1+7hQ8++BCnz53G4uKcFEMoIM+2N8Xjl2/d0kBPMVdUnnL79sqB6kSzN9CQWW1i6kCJxQv9z0xPq9iV4+NwKESXqOGP/djfVqdFMSyKNfDILhW1QJmYnj5zUonrn/3Zn8lNjtdMBJjXzKSRSSoNM5iM7jbNTvQQDLE4Y7lVH+fO3YXFuVm9L8+vyakpLCwsabid8msVuiZ2OlhdXtFrMNfjfiI6rGGpRELc02ajgRN09EKM2fk5UUOJ4k7PLqhr95ff+iaefvpJtfSZrFz+8CquXbnCqRwsLR3Fo489jpW1VXXpN1bXEPz7f//7MSHbVCYneQFeoPSskuYoQPmhKtG8OIF777kbJ08dw+/+3u/h9q01cS1FNBeSaQkI2/QeMeLh5V0YDr5HEjOnx2W1Rw6cQcyyp4ugm1BvNPVPJoeE1qU7yeuoVnVA8sG+++67gn1rk1nxNtk9lM97fyju0zAOsLaxg3yJbbW0HnSvP8Tla8tCASt0aWBil6maRNQQQkv3G00NH9kBlsQwaNkwk2RnKMNC27GqFiUHU6j/Z3yNSJuOAcDzPLggS7kqohET7ZTQJ7Wv6PpMP/iIOnTGf6rXG2qPeB4tD3JJs2StV69EgcLvDvHkP9mCzaUrStzZ0uUB5tu0HrLnveLP+EzNipT6m2nd00Ihj2HQ5IQVEhHRWqhtvcHBL6Qx7A1RneQGoS99jHSyj1yiixMLeZw7PoWJQhKbDerP7qllf/12FlfXgXYwQqaQoFW85Ko8+ka0zZAgmwRWQ6k0icTOFSWxvfQUcmFTSeknTqQwSgwRkQNK5QCdvWxv0omGyTuFmIukVCER5/Dvfvsl/OZry+hlk0jstBANMuiWssjQ6WlqEjv1PXtveoIn6W+clk3cIFExRNdLQbE44IAPK8YgiWzYVFuDA29yxBr0kWOilkxJZSFfrIjrRFSGXB0m1rJVTRipPp/fV1Dle/jhJ3smljAOGkOh9ukcnZE6eOaBk9i4ehmJOIsokQMC8yf2icsh180G3DjYwoBBCoZ/XQYOyZpEJvfjEVOvVTu+RqhQIIMBd7AqkSNy5yi3bFuqNS7zgZGeQUaFI/d8Hz/53IM4P5/H3vXXcO7oNPYHSczf92n8d//H72K5EWOqmEObTkJEi9IJTR63KOtTKIIalyMKTA/o7z0hj/Jkjsh2F0W2WhtdjIqGTvJLQyZOFszzpdlq5fAT29cqKgYcXDO/d+nFdu3+adCSaH27Y0N/DvVkHcdnI9qMnJRsffr7nNa0uMUoH9z5T762Ary7vzEHJIVS09ZRvhvWFYhSqFSzkpFrNxuoTYzwL3/5HyHsN5HPTmroQ3zyyPFnZaDAWJoSytTr1437jhgFFlOjEH/w+3+I9c09fPpzX8QwVTloz3E9W1wwFJhfvb0W4gSVRpqauE5nimh3cnjj3W28/MZNTJ9/RAYoRJz39ntY32wil5vUmmeBmy5to77dQik3JdoQY9v25hom5jnMtY88jeiJKg8pKG/SdDaUyQWUQHIQKlkXOu2ky1TwCbEL0Of0egKoZaaw9/5llO+bxfpaC9VCjE+fHOHHnnwE33z52zgxdxTPn8wijm7i6NwS4lYK31vt419/dRWD1Al04zpS2EHQo6B+Gd2Y9nBZBI09151xPFGPlNJJazBAGFNNBAiGXTz/6MMgzFBiByM0bro0YnVeWbxS/MwZiKA9LRchWx9+uMS3U4UUc7+E1jFpRAPE/RDloT3PVoZrhInkJMozd2G9Q/pOiKXJNAaba+hu1xFNHcWZk6ekkT1RSaNUSePYySXJBfVHI7z/7i1885sv4OblVTx6z11IDvZALft0pYzX3/8QP3j/iop6dX9kZGIgBz+XVCv6xiFX8UedCNKQwoH4+Cysc6kQo7CNT9x/HEfTW/g7j8zjZE3BALNLx/HdK8APL93B1168hNu7PZKoMbM4iXKR1uEl8aTJYWPyToCLSczRxSlMUr476qJWqiFXolRjRnMTN2/eRqVcxHStpD0S56aUmBKh5LXxfH75tVfVkaWG5m6LcoVGm1GXZGQ5xI9+/vNCSTc3rmkoV9xxBAKZ+PONtXVL4mbNwpRrgYM/pDUwfjLXYIL31CNPScrqxvVbWN9cwyga4MiRRZ3flUoN2VJGeVJrr46jR4gWLwqxJSo5O7cgxP7WTRPFZz7DtULdd1qMtmh00LNODp8Pr4vasmztMzlmAcwYws/GZJtzPuwuM4l+6603lIyyC0v8ic+QyTE/AwtsdpX4t1OzCzIlEno/MNtz3gteiwalajXJT1Ey7tvf/kt9dq6R2tSkBq4ae7vSOOXf8nMS/PO67hcvXpQDJRN7NmsJTPJZcW3/1M/8lDlPrW4qmb51+6YMCaixyiJBhgKptIYCaVPLQprqAtRxvXDP3Qj+5BsvxkSDmLm3Ol29KfXX2MJiMFEADgMUnZ5er0fruxDJNCvjEGnCA+OtZWdtZsMJHOchodZN0ne7cnYgYjboW+BKJJxsTjqr9inbo3wgbBMxCeTwlOfniRoQEWWls05HQZLBlmgBycVMpqMBOTdFDUPsNhool/Lod9pCcCNq5Q1NFooHJHls4SBAoVSWkPqAdIYwkmUlNxJvdi/gQZYwHomjIWjKdGCJBjU0PYdQLWNqn1JnrZBzyFRLrbpEkr6nbIDagWFDmzbSyySNrQhOqvH+UJiXnEUNPxVs4frWIgPKoUA4W408MI2GQUMD3m+1FZ0wtLzf3eSvR8P4GuSC8cAYJnpIDtmSJF0ghWa/j1JtAsEgxqDTVeIlBChJTi5x5QHSiRABOYisqDPTko/JE1kKUhjmC+hSAzAxRJYt0ID3gTxAm0jnOpKmJ1H40Qi9fgmFIES73UE6N4Ey+piNNjEa7qOXLSCXGKI/4NhXQmLDBI1F2pYsXgajLi0gd5CqHMGNThFxLkKVLY32AJ1MiNQgieagJ4UG3vNuq41KsYBCLoMRsVCn52bJn7Vt5YBFLqaSjLzQ9JBe3EyQ2MpzRQbbcXHCSckkYqMBpG3Ij0GRXJok76+b6Of992vI3ivGRFxUW5pWbMMR25xJ1Dv72vAKtrGteZ9c8jP4/+bfb22bCwqJ/FyvDG5nzpyWW4gN3pR13Ydoqx2qVgxm0GiZc4kcVzImjWVBzA5j3gsm7Rpw0X7polrJYW62Jru+M7PTaK3ewevf+jNMlFKYWlrAzLkH8L23bmOzHiOZTaBNNY1SSYhpPplUUUgpNk7Y8j0r+aqQCban+gElagri3qaHARqB7S+fiPrn5Is1L+/C9cHktNGoq0PD1hQPB1svtgf4XmxbaZBwZMlrKp/VfvLPRkLlY0gzf88Pv/R7HfGy6JyjPckih50PDZ1Z8kHEgGmHEhhaYQ77yBdYCLHYHSKTHuDRJ07pOSWiMpJpSvGxO2RoFnUafSs/waHBgG5mlLSLUC6Qhx7i9q0V7O63sXTsJLq0EXZriZ/Hc899K6/Xb6ubxN9pNVoYDEgXKKLezWCrHqGbgxBOygt1mhxMSOkA2t3eQqVaRCZbQqfNUUFK7dQxHHXFKSaCY/exJHSGxSs7U+EgVHeBBx+ht5xzrEtJk3eo4RUakAgM6A1QWphDa/kO5tht29zBaKaAdJRGb9TFVBDi+EKIZNjDEAUsZVu4c+0tVOaOoZQq4t31AC9vNXF68R61EyszRdla0m6UOplUIoiCMqJRJMOMza0dnWeb21uy3ub6KOcC6W/nUwEeuecubLEbyKKIg3/c/1QwcLrVVvUbrci38lkI8curNvgklT9nnBtpfRfR7LTQGfZRLRaRo7h/2EM3iJCLc4hbO7rnE8fOSJO7cecWErl53G4W8cYradzZ+BD5op3HM7UZRPEeZo/28fAnFvDFp38U+WoVL/7gB1i/uQyO8RBVHyYTUpz54OYdPXsWbwKQSF/QsBpVEQJ06w0lYSw4pfDBgV2nwsFrogtPFHaQ6O/ji8/cg0/eewQ7y+9haX5KQMnLKzHeu76F1y6tYxDQnpl0pj6qE2V0Bn0UcxVJgDXpTkW+eBxhdmYSM7UCRr0G+vstJDOMuSO15mlDvbgwI7kwoq39MKWkjEMx0oPu9LC6sY55Jjlra6h3+2ozMy4ykeTQD1vERL1oqX70+KxQPz5rnr6dVlvrVPsXEaamp/WcfOwnXYDrk196xsOBtNw5ICUb32SkrsD2Fk0O7tYz5frYXF3D9NSE1jGvk2uE96/n9iapkjzvqVvKvZLNpCXBxM4bJ9WZsJPKwOl6/jtBK0ouVas1PTM+I+Y7us4AApro0NTuklc60HvOz87JAYpmAiz8BfJ1nUFLRIpUU50pfvE+M8Floc64QWoDnz05sDxLOr0uKhM1HF1cEKLOAXYm8lwjJu9kgAE5vyrEUgnJP/EaqRzANcbc6MTRU7j7wnnFC1IPlm/f1BlcUgcohcJUDYsLR6RywM/D/fT4Jx5F8I1vv8UZd3FMmAzyTWjdSGSKX3TpSQhdiDRpykBHkXByuVJpQxYNgSFS6ipmxlO2PYkkMRVzE5H+97qdAbqdUIlYIsFFZQgiJXqEDHEJybOddpCHaAYDt9eUY1uIB2+5UDUpDlZcGlk3LU9WewNO7LNTNuK1snqFvifaQpKt/D5W1zYxv3REgv9EFrloCpm0ZIl4IA9HvCbTGeT/ib4y+eNDJ/+DCt68Tl8tGypGHkVBorpCOHkXAqtY1V6kxNWArZSUtNz4mfb3WliaX9A9YdVji9BZCTr9UfPtJk/MkhoWD0jy4OaDYpKfOvB2lw80kcC0USKY/CooKUniQc9gnUCPE7c8dsKRLP8263t4+PGH0W+20drdR5AkUmrkbnoUUyxc/KmQAbqg1lMpUUSvuYPCFFBZnMZOI0Y1U0LQaaALIr+m4cg2Ke8NF6ShVOQ1bSGRKYNyiMVkBtMpWh5G2OiFGFWnsTDsoNdnsZFXIUFtz0w+hzYPWMryDCtIZW6gxyGtYAnbu5QIIeJZRj9uIQ4q8paeXlxUO7S+s4scuW3UUk0nMMokdT+9TiO1Z5kIsEjhegxGTYxYxLCVzX3i9HDDYYw4ad7QdnCxpWyTomfPnFfr58D+1g0l+X3gEyXeg91UD4U4jagTopitoNUPkSnmEA5axgeMbbhOiWmSyJolyNaOMZctBg4+V3IMuemfffZZ7Nd3lRwPQht+OkRJjSbiW/XMzC3htsTIqAC21oW+JZwDEJGwBHlFSZw8PY/jx2eRTge4ubKPUlBEekDf8CamlybEGfzOX7+J28tNhByqkBsNaScjZHwSxVYThziI8KRyyGnwZoguBpLpCUYpgBT2hF27uivub5nE+Y4Anbt61C+lNTIi7OzuYHFxHhcu3IWXXn5Rk7HkQxHJNFHxNoo5yqPYxH3sOO023Gc0B+/MxR/JlSiiHWVP3ZFHH34QzQaT/n0VFLQZlatchhJRVoAT1WRs4HpPpOlbNJIDTT5XQyJJRIaJbBrpxBTixA7i2KghagV7pyrJXDGmUkLOnjmVQSh0I4Q7lUW7RxvkoQ6xA/4wkynXpmMsavEzkipCwwsWXJRbI2qYodtQFqVeBu1ek34/Sgx29vY1eU+L126vicQwI9Tv9uoKTp49hXwhg7Xl2yhmS4gH7FIpwNpwpJgR5LobcmV6xYfGF7w3TFrpVsUWf69L05McCtkAYXcL23Qu6k4jSLSQD3cRpmkz2sPRKETl5F2opJrYvHEN28k8EHfR7VbQzjaQ79ATfR77qQB7w11MU3Vjf4gRD8+IfFdbw+xydPuh9owoLTGTjBJ2dzexMDuJ+86fwxs/+IHF+kRSXRlaZvuiToldZIiwT0yjdErWm/zc7Y5RvphEMVFdvbOqmQJy9UkD4bQxJfF4iOeLeRWFqdUIYTpGK+4J2S6kgLATI8oexW/83nfx8rduYxi0geEOAyTQC5GM2bWrIF8sY2kmjYefP4vP//ijqGRHoAjD8qV1DBMZdAOgmmPR0EelXNN6Z/FHxI7nnJBT19LnWUc9VXIFue81tEe0O1PAoEtKVRelTALZVCwb3UI5Z8L5cYh6L4lUfg5DypwM6DoWYpgAetEIpQQ1ufPiZyayOcEyPCsrhTR2t9eQiotqh7OAK5YrOtOLOcpvsWDryKFPe4rSfaKHUNEkofsppDOy58P1xg6nFYs5DQIpnqWklyFAhM5WhWxGuY2n1HHNipZBQIJFDU2AuuYAyRyEEUmdTjfAOqJNNAG7Uln88X4QmT99mpKEbXGNrRtmiTJ59tzbm5yJyWY1XMREkOcP53ga7ZYh7xx6dnubMYohW8l0lES5VnXAmH2P8oC8PqKqHP6UvJ/Th9/e4vkXSZmAn6vR6escYHeX62B7axdzcwsCCfjFglndMlIkJye1j2lAQ+MN2e6ODBQgzYDrmtQ5GRYkzWGxQAmuZFJACKkATKC5xnjXiQjvbe1i8cgS5udnBITxHG/s7mFve0edpWY/xPzikkyFmq2O7t3SwiKCl9+8JY6pnzbVYADbHCNrjXFEyQZCzOqO7kiUNlDcJNrHtieDv6vG2Cb1BwgnsDhRrdfmAJNaI0S90tjY2MLxI8cRhg1LoJyrkEcfPULIoOhf76NtTIeikIzvWiz8p3dY8QhITsMmkT6PptElZ3c4RbtyewvHji6gWMrpYTFZ4ryx8jeijpGTZWLwhSV2hqIYR4fftaldkovdRKrehdObrn2iw8q0U3XC6scOPWN7Ekms3L4jUvPJk8dw+cr7Qn05rUvQxH9ucerG7A51X5gg+anRwKaJNZwiiRSiP96j2hJ9bnBrOVrLkpU7aRLJiLqHoUjWzz7/DOr722ju7SAIIwVRJl7Vatlko/QeFMVOKalodJsYBDEqMzUFmSGnXVNJobCcpPRfB4enHoMlHExwuXlzBbMMpVNPchRj2OmhnC+g5JyPfGJl6+7QX5xrilGAhyE5u2yjs+qSN/goQjsOsH7tFvKL03KAGa3vKfignEeBPtypIaIkrUTTkuE6lCHiZDrpE8bV4UEj5NFpkvrPQg1WUSB6IyEy9HrnfaK1L3m7DBr+XmtNuvXs17fnJktw3znnUFbHt2T7A5u2t6BlZgCGjhMJNOtBFj4cxGbSv7O7iU8+/zQaew0FZyK40qh0/GSTEGMAD5DL0IUkRC/s6ICh+oJ0biMmhnQQywKjBgb9DqqlNE6fXsLRYwsaYiEvuz8YoNsIJWAdIESpzKGLNFqdCD94+T1cu7ZJgrMCEu1q2bXQ56CDlfR4WfSkaEZsslgwNILDcfGQrZ6s7qv/Gt///t/5WfhccpJUaklreX5+Fg88eC9eeulFpILCAaeK98Ajr344igeUOgyu2GOxpsTdHVh9FahZWQbu7W/jiU88JHR7dY3BOaspU0+rUUeC5Ys4hvbcmVhLTcPJDLFQ9KokvJZk0rktjfnYSxXLD1+5hJx7l0HbJ80HyLuMBA4HGhWYHR3DEqlDeTBfoDD++TVFrVO/PgdD48pbXHBWwsMk+p3uQcLPzgc7OoyNhkIT0bdCiex7AQtDFsGueE4Zx9RTC3zBo66bbIAtLvEZEiBRfA3szLG2Zx772xs4c/II5mdqWL5102hQCLS+O0FB6Kw+jwoW0ghopUyHwoxiETt0pHHxEK43WjprKG2mQdvECL0GMFUN8PxzF/D9776FbHoS7UET+UJZiS2l/Kjby0LBX7+/lyrw0ikZdPBA7nSbOHv2JGoTZezubCGVL6lwoSwfKQB515XgNazeuYON5T0kwixI/U0l96S+kEiewbvvD/GVX/s6gv620OMoM6A7gHXZRlkkhjnEgwBBOY9KAfjsp+/GT/zUs5ibr+Gtt95EMqLKCrt0+2ZwwoLTGUscUlUoTWZI3kFXMsN5ED4zA5kEDjEPcOuMVBcqY5DvrHUyioTwUducgIr9bVoTHUzEh6SouLWtfTamXqFPQ3erMYMJv+79mubQrfAXNwDquxdUIWFidOzYCb0/z0Um1yqQOK2vXIMdxMOibbxA99dBLph/pj4m+OsVdccdXz5ueG60CcvvSH3jIC7xczp1HAsi7GiaDbrt9YMXO7gnTLL1PBj9XGdIibC6oEzGjULU6XTVdqfNMp+XClXNLth5Pt6Ns86Noyi5mRJfXPn97WPqQSfNUVN4DUr4R0PpkyZjc2nz1//xe8i96u+fv6ZxIJLykJ57bSi16+jqHKUqDumcBppJ8jNL+Tsg+OHbyx9JTHU/iWZospMSPe4DZogEDoWsbm1ua5HrgdDxYuxDsc3OC/XoHFE9bQq+sf6GgTSNtdUtnDp+Ar1+w1o8nAR0AdWTg7V4pMn5N798ssqhE795/GSrX1iqfJ3bk09KJVIvVyNrjVy9vIwLd59GtVaSIgGDHtsBhP17/RYSqZy7Nj4wBg3iKtxMdjPt0CHqZK4mngfnExy/kfi+2iR+YypHjTWEw0SKDgmLS/M4e/YULl+5JFFaOjjRrsR/Vn0uh0r4g4Ve2AeTojxUvfC4PO1HyKYtsT/g5zkpGf+a3PhEMBEGaHcHuLN2B5/6zCfRae6i1ahj1KUjxIQ2jqZbneg6r4N8lWycQrpAHmEX2WoBM/NzOrhprKC475KtA4TOJUh6Ngx8cUKuLJm8OdTwxymulXYXlUIRFU0cmwzWeILmFQik5ukTUy3wWPdTm3wE1MkT5S9PFNEK+8i32HoYyHGijAT6FO2npJNzbZErEGM/xaid6DnVBEQbYasriiTcf/DF3yWXNqSO5LYEmNlKWV6+I6SZiJESFh+AtJwPg7UQ8IAyV0QabK2zcvd/w8RUiIFDPVkIGQWESRbvC0s3tubMKWVre12JaX13T3QXcse9E40PxgoCfdItmIybfzQDJA9rIQ7cU8O+0NfZ+TLmZ2dw4ui8WvjiK7e78qnncN/O+q4ScXpxU3OXc7aNVojX37yK27f3LLknK0IDeQ65db7qRD657uz5cS2MUCoXRKPR3goSaPdtX/mv8XuhdU2nMa5JyacM0Ok2MD8/jQcfegCvvPIS4uGhvJwVBod2vBaEB9b5cF9MnuWw5Wg7/DbbvnSK21hbwTPPPo52u4W1tXWUKoYw+LXNZ80E3ETyXfIX2/Q5n7OE2dM82M1cZDwxHS9UfGLqn5f/zIyTXIf+oPBFzUcOm7HEVJ8hZW1Lrq2DAt+BCvaRIyWCitFDG4rgCrNhOg5oGrVjb38Hi/MLSljosqNVLOk5rkHr4lixaYlwzPhK0YiMAzpkOWyFgedau7fX7zPR8F0AX/BzDVBirNnYtfVXyioxJaJDEwAVR+w26HMapYkoLa+h5zp5dmimpbPKv6FkD/+bdrV6n9EI7f0I0xPAM0/djRf+6i2kUlX0GM9KRSkpsMVKNE7ggkswdMgmyOHmPiDVgr8TSLN26cg8MhlKdHWRyOWExNOZj2ejukcO8bqzsor16+sopCeFoDVadxBk8uj25/F/feUv8eGVDcRYAQ/hNDWNqbna6yOgbFq2oGI66uSRTtoMxY/8rcfw8//sM3j/4osYNkcoJHKIqIcssMlpXLuuA89bTaSHbQ256vmH7BLZqmD7nfGZcYEKE0L/NRPCKXtLXMkR7Io+09IwEKWDlLjJBMcKSj4Xn7j5xHQ8uRnfj+M/98kqQS1RbTyeQ3UYUuz6fbWzT589J3943mMmpvwSd9YPDJs21li3xfam31M+oTtIhJ3yiV8bfK7jSZ+XlmKSSCCL94ZfVhiZo9rBOSVvDzNE0XrxAINLQLXnfZzwsZG/o9hOJJh5lPFfOflPRJOf2xuD2DVax9rvbb6mTwS1u12X1H/mw27b4X3Qc2JB6LrC3PvUgWa8otmNN2vxr+GTdL2+A4pUDLhk2XOsdWFDm6U4uD73PHyOSDlSf/0sAEl/075/9eLtg8TUZ8+qhOjQQIiXYYo6lfS2Z+acSGJzY0vVodBNp5np/1aTli6w6yZxaIRizpL5GUnAnhthZWUV58+cwyjoHSQ7/nDwi8I+jB3W/qGOf0g9bPJLHdHf/4zJEP/9MGE1dFev4ZDKcGCTiKXfbAAAIABJREFUzJc+vIH7H7iAqUlObG6pupadH919el21dLnpGXSFHB9MXB464/hBFi91dVBBuSDgDzmiybqu0BJ3PWAO2/RG0i07srSAc+dOW2Kao5gtTQecw433Pnd8OH8YMd31E/YSeHeQvi0ijXh85JDVQ3dokK6TrRxiHQOg2e5q8u/Tn3kO7eY+unQwKuSFXBCmJ8mZf6z7EJs4ex5Zk9ziYEUxj2yJAr92GBlCbENx/vD2weegSiY9hK3PQk6ImX6PyCQR00IRE53mwbP3G8GvE60PlhBKelg9UgrWDkWtR3K5SjXJj/TEdexhAhm5ShHZKEZAT5MPPomgnzb5b8CQlWLMARRzHCH32ie8XMt+PXJtMzHt9kdKTOfmbCryzsqKTXLz5V2VqPX5kaTAgigDCQ8/31JXpe487Pk4x21WSSewYRnb7HaYEzFlIcLEdBXPP/cU6nt7kjhJZdx0Z4LUA6vamfAJsSLClKSfMxUv0jbEN+qj09xGtZrEiWMLWDy+KPoKJ8zZxtE9iGW+K2OI7fVNFMnpnKoiSITo9HpodYd474MVLC/vq1DgIebRSh+gzeQh0uCd1oqQhljWxRykGY6o4TpEu2/Pxu9tHzz9HmNSTzkpHs7cB2wvzi9M4/7778Gbb70uqTafTPA1TErJrU/J0PnE0TokQjW8Bi0nsNMZrR+up63NNSWm5LGurW1qKC9IHa5v0oW4x8d1YZmIMvGVY5CGZtiPCaSFyc/izrWPFC+uofORA8cHcg4njCMYPsb5++MRU782zJHJxU8deIxshmbafQnEifeHL3WS9ViooiGXJEsEyIGfnZ3W2vET7Tp3SAk6WKts6xtSLC40p7FTHBg1rWQdmEwgKGPVN2cyOhTJJMLpyfp4r9cIgLAdgtzeY0vUu03i1q0bao1TNYMHd6fPa0/a+dQPlayqNRsZ6srzyhJzM0/RdbGcY4xR5yWB9t4QczMpPPGJs3jphXcRxUz6hsgUipKYYgHu16s9M8cl1jUSATeHr0Ihi4XFGUzWqBbSVoI2crEv5ZMWZ27CpG5l5Q52bm0i7KZQyBXQGTURZErY2Ejif//ffgedZohefk2DRgHpSZyS4LAeWZxMSNiWz87LAGHUnce9j92LX/6Vz2H1xquopabRpjpBqWyt4nRaz1OFiCtylcSlXWFoNaP2nIEYh7xp7Vm9N+MFzxTjUfP7NI1h6/mRhx/VYAtb06aeYeevB27Gz/DxxFSJp/saPzd9ssK1wa6s54HrDIBJxO3V9/W+O9vbRk1zz/oAmVQi8tGE3J9Dfn/4WQx/nup8HI8PTiic3Tj+Dbs5RPEZ4/f366It+PjExNQjpgf7TJDi4eCc3t93Q9jVdNKB/jp0n3gea61yfxoVo9vt6T1JF1MJOPYMD2OhnbP+XmtPjyWmPobYmWH3xccNKeS4mMC93+51BdLVyqYP62PoxxN6Up18fuO7IOOd40HXgCXlkuxGO9RYxSt573Sec8k5Yw0H8ZVP+cTUtETtl/nlE1NyYnjAGv/UquvdnT0lpvziouHf+ETLVx7+Q6eCDAaOl+FyJlXht27cwj333Ic46KHf66vt7Q97voZaO0JvDiuug4rDHciqhtOJA0cLv5gtETIk1SNr9IG3jWetRPFtBgMsr2zgwj1nUanmlZhKwJ/VvpAQG5gZl9Txiam/V/6ze0I8xaN9IPAVhk/aWTF7WzifIMoscZTArVvLmJubwZnTx3Dl6odCaZiYWiF22MqVSP54oqdA50S5GbLcsJNxoPi3RniXZ7VbfPx702skQ2WIdJzhCYNOu4fbREw//Sw6jV206/vi4hbzTDb9xNbhwIfaz71Y7WBamJZqVakjUP6DrW8FNEcJOUB13OI/aJ0Wi+iwKs3nENL1hhuX19XqolYsYIqaie7rQKf14Dsc+KQ7E1Ee8/fW5nJtfH7mdraKLoesOEwWJDBbKpE5Li3GYbuJNo0N3CQ1x46pD8rfo04q/x/R6Sk2dyGued2zgTvIXbXYH4zQ7obSgCNaR0rG+uqaXLwYqA4Cl3iqh0kBgw/bXcZPHliB5ZIHL+vk6rKDT8zE2wagTNaVwUutHTmm9LG9s4bnn39SiCnbP0xMNYRB+V9HO9Fh4dq2HbZL2b4TikoHlSzOnJzHiRPzqFXSaNA4yE0mE8mkEge1Kfv9GO1uT/JmPLSmJ6uIqX04GqDVGeH6rW1cvbphaTSpJZbvWTKixIXXO5RPuVpefO4INHDTJ4+931FCPgzJ4TyclPfB1d8QFqHcx3Jyiofi2c7NT8sM5P3338WoR6rAYRtNE9ZOA1ixzgnpezTXpLAMqeBzIycqIiUml8Pe7hYeevg+1Jt17O020BtEyBeotWg8NQ2VjclG6eB36hl8r3yOEmKGnvLw515mjjNedNupckhV4cX6w4AxcTwx1X0ckzHS5xlbMEriHcLu30Mx0LnKaX86jvFhYmsoIu8TC3IOYzDxIrfNO8dw+OugwHRcZL5W6M4E2qL6diOfCe+Bb+/R7YyfnYmqYiftj10rku9riM7hgB9VOTglfvTIPLKU5lm5JXSHuq40yjBkKZbtI8+nljzH05a8cYiFJi3OKY8DNjzLxIFz2rR8/1Z9hKWFHB5/7BRefflDDEdZRClzGfKC7d5djdfMAoTPkPeAhgT86vQ6KJVyOHH8CMoldsHobkUusFkF2/p2jn5uBoKt7/rqNtIRk8cYe509pLIVXcOLf/kiCtS/jRvYa9Sx2+5iwNjKjUTppyChuNyJ2uLORr1zeODeR/Hf/+oXce3S60gMJ1HIhwgTh+14Jpv8oqOZ0c+GGDmOKeOB/56cd6Qc45IVCeaxmGORZS5NfJ78P2nLXBufePwJrG9tC8XMuM6AEhSXLPozy5/RWntMjBy9hs/+AKxx4I+dV07KzpmGKOeQvmxHLXx6x/PcVgKmAsm5enGVj73OQQL2sYTMn51+DRoocFi4jlziSTSZP2MXilP63At8/2zGWtO6Vu1dz4k3IXx1DJ1drY9ZvmvqEzbbm+MFgwEPompRNpjuTFEkhSI577muBv/eK0YYrcbQcX8v9TkUaw+BsPHnoISS8x5Mvl2OoeI9HKFJvmwijamJsuIrvw541S5PVHzxDnpOnor3wSOnvA5KRVnMN5Uaf80CYYh8S5bT1hnPQDrKKTF95a2bsTbbWGLKi/OJKafXdTAk7QCglA4fCP+pwOuqZZ9t+yTMBy5+OI9SMIEQwtEd4NrlG3jooUcQisPjqml3c8QzchWB556O5SIHmb1Vr25IyjkLjVcDZt95uFDcmjngNfEGXL5yU+hKpZbF5uY6MikS650ouhsc0mZwFo/jibfX5xtPRG04yzzG/SLw8DkrBo8u+AKA1oMMkpTJmJ6exNlzJ3DzxjXksiR980C26sbfT89RPajwBuRqGerGQ4CJqeeYEBrPZq2VwftCWQ2PjPBzyDZ2NFBiGowgqYo76y4xbdXRaexJ5oZdGb6m5JqIJpKSwaMnnZKlJ+8DFzKHJmbmprUwOYWqw5i/w8NZ68QSZG5UHzTS+RxaRN9zWYwYpLhGWACRU1MoYKJ/mJjq2j/GMVWBIFyYaKTxdmUkwPZJNEQryqGfzaKjNT3CVLmMbLeFZGOfgljYpS2kDM8tseEAAN+HVphEBamDyM9BxJQVHdeyDwZ6htyQYYRWZyAqyNziNOZmZtTq9f71/19JgS9seG+Y9Ei6xkmujbf0FdzcQAufI1vvZkZh1S5pBpSlIGJKxHBrZxXPPfuEps9ZZdNQQXa35GJK6NvQT21+To9zAGzYRSE/wrGj0zh1YlFyLaSIUHh6iLwN2bnkkShTr0/5sa5a+uQIcoHQ5SOBUAnBXr2D1Y0W3nv/phBEFQ6Oi+QDnM5IFogZ279GUTGdZLbKyYtVfInsYPdfHjE9jAcWePn3XF8cSlqYm8a9913A5cuX0OscctC1dlnwunasVg75ck5n1vNKvVOQ1iw5okFabcLt7U3cd/9d2G825FWdznDAwDhe2h9Js6Q0z3vHMXUtVF4vp105jXuQmAZEef6mwYHklzyP2iU+Pmkbb+UrTo65EvnE1K83xVCHRvqEQGj72B7iweQPY0N27GDh+xEZomsa9zeHUojYGIWHyZ/dV1uf9gy4P3SWOI67T3A9x9THJd/K1z5z2sHa2+SWU/v04P8R0kSpeh0cPbqgdXl75ba1HIk6p4lA294p5Eva/yyuba3ZoU2ZNx2CRG0pgZThIBTtpI2iwN/pNGIcPVLAJx4/jR++/D7CKCupOlp7HiSm7jkcIkdObilBCkGoVj6VWI4cmUWtUhDnWkYNDkFXvNYaN14taRLUA9+6tYFhxyhglIqicc3+ah2nawXM50PcuPweomQGy7sNXLy5jCur29hqdNAfUTM3iVCDpU0gPoHTC6fwX/yjx/Xc0tlj6CS2EXS7ej5yq3IxWOiVQ/K5Y627ZcUSh/yUkGrIy7RM/ZS5NGXCULxdn1Tx3tL2kjqUm04mSW6OzmSEHVX/u/7MGkf7fFzxiaNPWP2Z5Ysyf/9UYMeR1uB+o4WHH3kQ2xubBga5QUYfL8j/9+eh3+P+9Q8KK9cK58/5vfH8xc4Wo+qwgGF85j7wiWl9nwWazZXo9Rxi6l+bfy3ZPZeYHiDFH2u9G3Bhe97+3Un0yVbYuNZMjSiRxdyLX36Pm325nc8HXGK3fxQ/x2gLH0eDlT8lM5obUb/KgQb6nC2zDp2frSkx5t/6e+hjr56Na+/wMwsgcKCiijZSrNzMkdbcAe2RccJejxxkvg7/lpSQmZk5G1R88bXr+mQ+MfWJHatMvliWmn/iiBJlJCJii4I2W+JaugTV8xp4cB+iIsafE8TrEFH+TafZxocfXJVeFw9+Xsg4L8Jn0Kq0nTrA4UM75Jzye0MmY+6GKvv/GEdknAjMzWcB34Ivka+3Ln6Ap598FLXJPFZWbmu6N5ctHlY5boOx9T9eSbGlwYUQcnqcbXnnY364aKxKMXvKw+l6v6BYgVurgyLoI9y4ekNDG3dfOIubN28I0RwM+PeH4vj6W484uoVEbpcORKeI4DeiLRS2Zex+8cGL4+YOEQYhPkdSPlIRp6NHav0yMWUrn2Lg9F9m+56BXEMKwxj5YlF2qpQCoaRERNeLiQmJzksyh8GAQ0wuIWX71x/Yauu76WfKR4iszqQ2HGBIK0UGb7b7aBrQ7mAyX0I1bB7kIB9HD/UDXhcCTeByj6pAIkJCFHY0RDfMYDg1gXZEVBEolvJoXb+O7rUruPuuk9ghOp7MYUDKiZAa1wHg6zGQU4wV5g3Pe6gD2OnF6rkKvQ+UrK0zMZ2fwszsJFbvrCPFQ4jksvEvFV+HbRPeM/Jq+Npe29Vz2ZQwOERB6BIRJSK6Qg94v21vsbhRYjoaYHPrDp595kklpuRcckohpK4V+WiEs8XJp7EC92+M/rCJ06cXcf78EUxPkA/HpCSQ1i+HoMiSoCKOtOjJpyU61B1hv94QmsYEOZ/NoFYtS+qI92f5zibqrRgX37kiBJHtHnEdXauQa5TrgEVAGOe1dziEwXvBqU6qMITkTvPz9YzP+PEvn7jxnulQcwhnq7Gndurdd5/HtatX6LVwkCwJDXACrT7GaDDLFdcW4Jk4HAZpSt+UyTHtDbC3u4lHHntIqMWtlTuoVCf1vknvhsVklNardMRyBx1pDFqmMSXkCsjQ7COODjmmLpz5Q1t7fCwx9Wua9/XjiKkOChen7T249g8PLcVy8u3cYJdP6m0fuZaf2oZukNNrC8sF0HQODYFMqpWvxDQI0BNP8/BzMQvR9YX2/A8QUD5ZouIOnfN/M56YCs12A4Get+8RHs4HsGNHTuuxY0fE3b51+4akhawYyMgfvh9aEs0ikRPV1qo3BCqSnB4F5Z2rWzKtdqy1+nmehei3klhayuKpJ8/jlRcuWmKKELliSVQ1IoKyTBBCy3vl1wfzXVOyofQcecMLi9NCmYikdToNxSVdq1NUYUeOr5VJZUTfWru1janSJMJ+F/2I5iEJDLeaqOyt4GSlgx+++SJTcBSKUyhPL2CrF+Fbb7yNF9+/hEZINPo0RskequUF9Fv7SMTXcerMGTz3uZ/Ewrkl5Puu4yj7b0vmufeJkllib+e7khhSIFiwilZjigq8//wdo2FYDFKS4go6Wn0zQXz00cexsbmFVrdnoAxzKxaAY4mLX+N+7yqvoEoB6X/uXPJr8W8AXW5WgWuEf0O3xkariccefwib6xvqAPkkWLq5rviUq5WKRkfpGJNeVBLoOljjielB0qfPaveJa0lIomxJC0IvmaQaMm7XTwUjTwdSoeUSUx9PfG6Qch0CfkavLe4TU8tzDhNTvi8/A8EJOjzRVcnnaNpr7nzxQI9P8H0SHDs1Af7cF3yHOYrJBOpcI5GOZ3NgQAYNhLhOTxybFVXD0xX93x7u8cO1I/k953Doi04Ojfq/8cW6113la/RpMhRFUlbZ3d3H/PyiJaa//7XvKzFlleMDlw/genPnA8wKU8hX2uSCvLMIOVq8mXw43g1FYY/aduSpBilXqZrNI/utzIwvv38Zn3zuUxhF3YPE1C9OX3Hw/TxlwB9MHwnglpcccEn9QyFRnV9K/NRKPQycXhnAVyLXr67hqacfkTvLzZvXkWeVTBksEunDgWSo+GVB1xH+ifw53UJSBPi+fC8+WN2HsUk4D1/7Da2HBKvMTPMuh153qCB1/OiSEtMPP7ykilpT7+79rZLilN9ha4/3nU5G4xxT8xA3BNVI0gbDMwnltWjDj0ZqCQpBIB+IiUh/iEa9hZW1FSWmg24D3eY+iuUS+rSSLE2ALetby3fwF9/9Lr79/e/h9p0V6YE+cM8FfPFzn8NzTz0lTupoaMGJ94PJmXyZpWlrCFU6RWOAlIjj/WQCDQoC57MYSrieHNMIcauDqWIRla4lpnq2Y3Nw+hyc4Ke1JNtySk5N3DxB5FOJKQd1RujNTQOUr0rmkMil0LtxHSvf/2vcdeEkkE9hlCkjTJfoSq5CyIj7VomGrh2qFmrfklZffMnYQEh6UsNH61vrmJ1lYjqFdUrFkH+mKVd7ZpZ0WGLqEwkGf7kODYwLzJ9Zsmnr1yg0xj/VGmOgd1w5e12TIqJ8FStfJaZPPyV7PF4vk0IOfghB6vPQiVDM0mQBKOTSeOLJ+5HljB2dieiARjoBCzwirCE1TJ0CAx2YRjShCFFvdNBu9YRAs1VTKZUlSxZpcCzGh1duYhgX8OZblwzNp5RS1gSww34PI667AOKu9ls95AtpGTjQU54yLLTBZs3U6ZFHYwnGONJxUNyNiZ4zDjG4d9stHDk6j3McIrx8CfX6WOHqpnX9epK+pWv32UHoOKZeji2RQDFLFxwTY2+1mjh+YknPnDqspWIVsZ++ZyIqxHSMasOlTwqlQ3OLpYI5L1HVwk//j/2+3+O+lS9Ewg99/P8kpsxEfbzUge+QdP2tLJ2dhJUoIIbKeDqJ4pprNyr2OjRZ3QO6TWUy4mXzb/b3G5idmlZs40GlWCR0mFWL0WREgXIdqshRWEgRGkdT+Hd8XXPmonyfzTKwY+PXuD7HwSxATwnAyZMnxD+mjzbvp/ElORFvSIyKO7WXGYedOgv5mJGda3ovtQ8DcKBQQ5LDCM0B/dpTWJzL4Nln7sIL33kTCIroxx0USxXk8hm9vxmD8IH6eG+qAiyyiOAxWeKBe+z4EiYmynJfosVjTBUGxzH2tqXk9FNCiPqcrY1QOpy9Pm18yVdPYT5RwulEHYX6e7h+5w7mZmdVPHX7A+QmpzDI5fH+6ho+uEVx/avYHwTYao6QqXFPraGxtYJM8SjO3/sE/u6XfhoTVeOZ0pGOn4fFos6OfMZsMZ2Si+0L47RTVUXujQ5oYjwUx9R1L3zx0G7vKsl/5JHHcPP2Cnq8xmLBFdQmNekTKf+344kKAS5fsIx3M/z3LFD693XJ1SgWB7LRauPxxx+WWD7NPgRC8eGrS8DJu4QSVq3VMe7l+GdgkjgOZvk4I9BLwvtmnmCJaajElGfB3Ny8MyIytFI5E2kojrrizyt2jHkmfYSq4AoBvy4tp7G9Y/+3oSnuV/43C2EmppRrYoHIZXiQY4xLxXmAbkz9gBQHbz4w3uL3MZQRy+hNHEYmxGPDfnv1tnjZZ04vKHfwnQ2f2/nCnmfAQb4nUwYDYgQqOmMKX2TY71kO5dcPddj5c8ZXJqZUWVB8+YOvv2SJadpxMh0xlsiCkhuHSHDjqTUpODYQYqrAR86Og3BJoCXPyB6KVahe3/OQKgDU9xq4/MFl/MinPyfBeS9KrCpjjNTL92eLxH+wg+TMT7KpnXx4A+znh1IoyvLVTrFJ+oh8FRfoGZy4KW9eW8cjj96LYimD9dXbEiKmTBMvQzzMOESSkhZOxN4SZHuIvC6KrUvvSxyrQ5kf/zl8RaS/cmhCioLZnHwjRzNhw0+rq2s4ffIYTp0+hrfffktVWblUlXah//KJqX8tviehcm8DS9chBkpVHNLOzGIYcTDEaBhcoEKK+2bTJ6Sa9rFRQokpEVMmpj/y2WdB32smpkz+aCNJd56//Pb38MbF97C5v4cOB01CTjTH2NncAmXGv/CZz+Dv/NgXMTs1KWFiok/UemNbiBqz1KRVUpqh9h+F8RNoU3uw38Mwn5OuJTdykmhHq42pYgkTPRMEHv8aT1CF5FKTUK18tlNiJJlg8LkTYRwBvYVZZMsTaPWA7miAmUGId77+NbR7ezh31xKi/CSGhSn0kkRKGNTIjeL1kr+aN+S7YNOJ1tIJdRCJeyMKCYc7IqxtrikxnZ2bxCaHY9g2z5pAvk9O1e5RcWHJKvlchiBZYio3HNJBJLkzUlLnva21vlkhix9nqJbtGZPd4n8zMX3umafRbjaVmFLnzyO91NeslLI4sjiBI0sTmJ2tIIhDubOIpqwJZ+OCMqFKcpI4yUGkGOSidjrUumXLlgd/LI7lZK1gvMd+V2gLVTI+uHQNiVQNr7/5PlIZ43tTFkbJQb8jDvFEpYDpiQkcraVQrRWQzUSot/eE7O43htjc7GJzq4m6FDAMifOowHgixgSDcYIDMrwXg24bx48dkUMdOabdrgVBX9Aq8LvFNBwNUcyZjp/de3qejwXNJJAb9g7MPJr1fdRbu+oaTE7NoVKZQCTKjktGk2ZD6ieg+TapnJefilAqF/W8FTfUWaCqwOFwlz8sPGKquOeGl3h9fL4fb+UT0R4/8D8+/KR25ke6LDY84r96lPMbc4syLVJLALQuWaCPRppAprkAOyOtptF0tI61cCy+EjlVHJSbmCGLQWTPXfJN7n18YqrDybWStY7dGvZTzHyNXqeng+rs2TOieVBIn/eYMZfFSBj0USqWTXux01MRJpULBix1ikz7mV8elGBCykYc106L+6yTxuxMgE89fw/+6puvIpWuYjBqo1StIZNJKjFlV0Sf8SAxtVa+io6EnYc83M+eO4VymV0A8v2Hh7x55xCdJboWWOv3xrUb2L3VcZa7AwxpAhPnkW+N8PRcFq0Pv43GXoCZhWnQBK49bCoRl0Ni26g/F1fX8N5aEn/66hW0gj3kc5uIu9tIj2aQGJ7A+U9cwCc/+UkcO7KIjniDQN7R9pR4umEsPmvGmXTKhmlZQLF4CukCSek/l3z5hIJIHJ9Pt1dHNpPHAw89jA8+vCLVg3yRmsJWwFM1Y7yw9OvO72WijP611Xl0yZUHmcbPfhsIYjFDxNQKlqeeelze9NQqVndmjENKqhkHKVXoOHDDt939flKx7IanfbLl9xO/TyDIJ6aMyxx8ZPdsYWFBSapRHoyuwMTU1GsMoVUBGFkB55NOxYQxeScmzoY+WhJq98A+p+9+7OxTczSWID8/M6XJfLEXcMB2LBHl5/dJvZDtMX6+b8ePc1EZ+6UoxOFYEWQsMd3d7+j9T56YteLF0QXGn4uS1fThDJCX0vLAmIaoWt2DOQtel7R8XdtfaDbnMBylh5SQ48dPGo/2d772Uuw/TLfXNeR0jLBO0q8JhY9pcrqs3hBUQ+GsFXkIy4sYLd5HAYkUk8MIjXpHFWHYi3H7xk089dSjnH1HvdXUw2cSq4XJCsMNVRVyOd0U8VCdpBQdlg59q03Li4NFDFSCh/Vzu2HDyNqv1k6xyW1qkzIRoNvQ9cs3ce99Z3H0+DzW11fdIhMWYPZ61K9zX4eVn8lr6GDJpBQ4OXnKRezhavGesjlxAv2B45NVn0zwwfYHLaSDArbW+5iZj3Hu/HG89+5t5Eps06VQEanfCMLaREM7SNSSGYVKKrUwx7ioRDs8h0OSTmkiZKa3KKmkHjkldlinsgXUt3ZQK5p3cG/QxYX7zyOIKfm0jxJKCJMZ/NE3voM33n0f5Yka5/yx3+1gGCSQGw6EkO5truPOrav4/Kc/iV/4p/9UTlA8EvLlCoZhF0m2MjO0h6UJgLU8dB+QwPowhUGR9ps2KT4apTHqtDBXSKLmZF/4CD7eyud/Z6IIDWoUVidQb7YkAJ3npHGXvJwAcSqD3MkT2I0T6LZCJDiFHQ+x8cFVfPcP/gjnj83gzBNPo3r+PJqjgdphAw5HjXhvSggCTpq3RVeghBp1ENnTVjtQBzzRHypUAO12HXPzs+JbLt9ZV8JXLqStMHLFGj+HhrRc65WIN5+LCO50WeLEco/WcR0JgUsVQHazTELJg2LAs8l8HbaOnM8AwDVPvtVzzz6twTW6nMi5ut9EJhdjaXEKx47PSxqNrTgd/L1D6TO1tR1XUtfJpIMT+ERKe0P0Bkz0iUp2hFAUCzlwf9LVh1xMDkKl4jReefkNHD9zF77/g9eQypWEhPqhHXqF54MmHjhTw+kjJUwGeQ1ttXpNk26ivA1NAyi4HwV45dIWltd6CBOTshmO4i5yBQviHBhPDLK6vyO0EYwSiDrAyVOTOHFqBu+9v4n9lnGUbb+fRw0SAAAgAElEQVR69MQ2tB0WNinOJgsTDZo4FLNp5JLQvWztrlsx1+uL31WdmpRIeJDJ4tT5s5ienJH0GD28icYVclnEotCkndIAERXyC0PkCznkmBSo8DHrULb6/cHJayLq6uMFvz+K6bqURBTG6LYGqNUmVaz3h11kcxnQQYQtbT8M53lcOoSY6HCezvNVXeLoEwVCLwwdmspnx8G38iU2TumWHOr1PV1nq9XA9My07hlb5xYLk8iT/pJKYY+i5OmC6D+J0QDVYlaoYTPMA0laonZUkKZjIkgJ6Rf2Rn2ZlZDa4A8nirrrPrguVJ/i/xHkUsN4eu3atQM+Ha+d9BUecHTJ4RAMNUzZvUjRH54ZXBhjlAjRp7wZSm6avK11vLs/Qj+Vl/HD0ekyHn7wBF599VWMopJ0fivVtGTjhJi6yUuBA65Lx6zOzFNs8DKZiXH02BwKxbQza4gQZ4kZ2r6VBz1ln1iYJLK4dXMV3Ssb6OQraEUhiqkIcaOP0iCDxX4D17/zBxj1Wzj96P2oHpmVAD+VCchx3mu2US5NId3fwtsrbfzKf/wrJO56SAonye1VJHubaPW3ZOrwwL3/Gb74hX+ATLGP3ojfKyKfLSCRpD+4K0IS7nyM6F5IMwcr1IjaaRAwSUMVnsUJnbMEHjjsOOLQV20SDz70mGzCPf+UMkAxK1uuLSZeop1YQe7zDXHXXXfVT5rb/ZXOoIFUDjn3643gF+NQvdNSwfjEkw9ga2PDhn75NHifk0yuejYD4fYT94MohbLktjxDOrmZvK6HUnm+Ze87v9rDDjDg77DYWb+zohi/tDCPRn0PsagZfl5xzMjEFaucf0iwU+GQdXZYpETA/+4NNDTsk++DYs/FJrXeOVjbpnFDUskw6QuWeNpwFTtdMupx+tr6njPrEGopgOhQ19QX6T7+UZtX98jT+DVMGGB9bdsoC3NlCeXzIPJJPelKMlZifHL7YjA04Iv3udPuykiDz5GgGwtJUkfIp2dxyY3Q7HRN7ceps3APt+otXLhwQfJfwW999YWYk5JCG8KBuSq4LJsPkg/HxMUNUhZK6lBT48BZkuShb1+x8IOrahgRqewjleWgBivVBHqdAW7cuIpnnn5MWTmlNvga/FuhROR8UYQ7osg2zdCdvI2TlmCCcKh76gSACck7WJl2cn5xe2mVccQEIxPdpzbYys1V3HPvOSwsTYpjys0nQSu26JJMiC1Q+i9yMA7IzpqKGyiw63pcEuoRUXEoXQLrUR//Op5PRR3KdJDD5lrvIDH94P0VFKts5WehGV53z22hWcLloXy2RD3i4zc1K3UFP6cvSy7f4eHMQ51jPRYAWCO1601kiap2e2j2WnjggXvlktFpNTGZn8TLb76L3//6X6C2sIArV69iv93E/JElrG1to7O7g4laRW5ZU9Uy1m5fw7/4b38R954/hwwpBVkOPgXIpQLkM0lwFovVIQ8epmjkYDEx7dNuMTDHnOEwhajb/khi6teVH9w4qIJJtyjXsEXh7GwWUdhFipawmayKmy4HrZYW0U7mEQ3plUy5jRBForXLG9hZXUb1+HHkFpeQK+VR4PR4q4O9nT00u5QpofxRR1OYdIRi8suDmYLdEu4OTX+Um4xaj0tHZnWIbm9si9uZCOxZHJg6+PXgWq3e55ltdH5G+i+TY8mWjaHpjsPsBq34HImmGtoUYzQw3q+GOLotof5PPvGYZJ8o1cEpd4r+Ly7OoVwy9IpWwhoIUaZvFexHq24/vAM0GwNQhLHVHaDJwRKtHF2EWfrRfYQ874QFq9ZeGx9evonJmf+HsPcAkyQ9ywTfyIzISJ/lfXWX6ar2fkzPqMdIMzJokAZYQIsOFiPMLuaW43YX2NOyOLGI1YE4VsJJhxFCAiEkrDRCM6Pxts20d2W6vE+fkWEy4ni/P6KqxHN3W3r66VZ3TVZmxB///33v95p+vH7usnxuRgJKV87xYTzAULuOg3vS0Jw12CUmgQWCoDNeVFB8I4lUpqDMqbvH8fTzl3BnyQKSbcgWMpIvz02OsC4jY3mIeUENnuOjWWphdLSAif0DuDNVxurGZvjZdqdfKRRNzMZIBZEiS6mtObrkr62VZdSrZcxeuyz7H58l7iWFjnZBz7W4gf7BIfSPjsJMZ9AU+gfXOGNDld+z4ukxnSsGzf/mwjSy2ZNnMVJtc98N+YvRYcVDQ0Rx9Kp1lG2ZpPYwdM5Q0ZIs+lnsMUlJ9uRwXKaeM8WPUxWAKoJ3ClMl1JKwEEFJ1ffJmDssTPkZyCOkij6VTMn+yIKASTWkidAD9I0LFzG7uChuLS2bhTSQyiRx/9vux/7xUaQyCdSaFSQIZPia+Pt6GhF3xVGW4oVIFxPY2IQL6qVG+0TimdXNJC9a1zC2kKgx92VxynCaqNUrcmizOeNokc8pRSHkO9IH1YvZcFosW9Lys1IpBjrQ9tBCNdBg+DGMD3TgvnsnpDB1nKQEl+RyhlhGVcosjhXNRu07Cr1WZGQ1qRHHi0RsuzAV+hgpSaai7mhSkAFGaP+na0nMzS1hbXoZ8XQ7nFIdmcCGlU5g03VxVAswNj2F+dXrSHW3o2PPAOqthiQZUbBYrZMjHkO9BFTNJH72//o0ytlhZIYPIt+Ww+b0OdirtxFzSmg2uvHvfvL/wOTBPWg6RWSY2FdpiKOEnlEevYKQx+jWwl/KzYUJSYr+4anGjU2rpooPNqbcY1pMSsy34dTp+6Uw9TkxJceT646TEnKISUtjcIcggWqNyZoPY1A5TYnQSvm38P/LN4Z+6WrSofQhTG+k5zbR2QfOnMTC3JzsPcqqTYFGpBGqCHMlpovAqZ3piDoTWYRFNo/RSH837S4y6BcKY+BjdXVZJoKdHe1gylI6k9u1f4a0I/mM6nMmzBSILlPQK9aC4mwozrEyjd4tDN9+TkUvFTbfTVdRBnRDOKblqopo52hf7RFqks3PLE4JvGdhuAV/PgGoCJGOCt+IEysgoMb7ohLN5Noz5dADFhdW5WdO7h8WZLhFICmc3nBqwvsiin+JWWeDqOzl+BlIsRA/Y6HnKL9ycs1ZRKfSpqwFscByVGHK556FKSmeLEw5ndH++AvPBVJARtwgGS+q8aN03WF6kTyIYbGpRhpKSaiqedV1RQVUVGCqBahGBAnJ8ubmqsi80zM3cPZt9yFwY6FnFnltyhBfoGZ2akRN+TCHha9wRkKOVIQM0M4ngq53+BJKrEFbEXZccgNCMjYRYFnvotps4c7V2zh56gh6BzpVFGgqEwYBsLBT1yXylIwQU/48Fg1SIIYcMaEdkKMXopvyO4/9MJc3WiyqeFTjPIVqkL+qYfluHV19AQ4eGsXN60tI57l0E9uFaYSiECEQpDPsgkwjJK9v54mrQpZ7phrPhD6m4b2TB5ONcpiLzE3A59iLUaFxdjJVHD56RAo4cp+suoO/+runcO3uMmbmF7G1tY777j+F4eFBXLt2DXN3pqUwIGqTSSXRkc/jP/z7H8eBsRF4jQYScSpmTUHWTPYYREd2m+UDWGrpaJJLGyKmvp/YLkzbRZFIMukORUPWQDiepGrX1XTUmBTE9DC3iRRVpSJWiwHZNOxCGyyaTbc0WfwV10J7Lg+T4zzHBZ3WnDgFCXEUEnGkpW5RaVJWoyKRbhz/bZVq2CpWJF6WI5R0Ko+t0rIUrbwfG+vL6Oltx0BvDzY2toSjmc8QNd/hSFKlyy/yFHn/ydFVQjRFvyi0d8jBv7KslKaMBJVCYpdt2HZhEdPgNpR5PY2ySb9oWCWcffA0OtrzYurd29cRNlKK5yQjIo7HPUUHiCI/t1EM5f8NUme5dhqWI5+33qTYjTQdhfRp5NRpAbo7C2B6kBhlB8DU7RmUS3Wksm24cOkaMoL4M6/UkwzyvnwKXSkXqM+itxBD0shIAbi1uQodviivWRSwCOOz6HUOouZlcGvJxULJR0OcBWj27cOkx6SnZqQtcCTqo7blYGg4g/2HhzE/X0e1QuGAqst2j/QiBJXFMDd24aW1PHGRcBp1XLlwDsX1NZRXl4SHzRFdsVSSZ6+7swft+TYMDe3BwIED6N87jCpjBumwwNeiuIm8NI71iET9/xSmARGucMStnvFdinwebAkT5SpREiXOyxeyYonFxplNajKhXERU4x2aoItETU1qiBpGnzsSPe0uTDm5EBRFbGNaKn5RVL3K8o1jeYplCFoI553RrwF5pha2Nkv44j88j7tzU2AiUI5xzYEv0YJW4KF7YBCPn7kPe8b3IplLKdN2x5VYSFLFONmKFMtRYSoHZMiFFdW87Ui87rEjB8Qn9OrVq0gxTSkwxFqGiHK5VBIxCkNcOG0wUmm4XksKU06jbM2WSGHXVvZv3d0pSZiZmVnHlu1KbPWenixOHNuL119/HUGLqXs62ttTkqgmiGmYYqfuEc8p4b4oVJy2cnyqzBiG9vSCXGJBgBkHy8AoFq9CiSM9TDWBBhHTu4vYml5FI5lGwg2QazgoxTysJYABAHvmFnH7+S+hpcdw6qH7obel4WhsZEiNsAXETdgZlDQLv/q7n8ZcswO17pPoO/Mg/K0Z1C+9AM2ahWVl8OR3fD9Onz4OI9ZCJpGRPafZtNAMNQgSbMLBW0iM4vMVZ/PHpiWuPqeM3wMFQlGtT/Ci2agikc7i9H0P4taNG0AYKMHCNIoVZxPDaY7ykd0pTLeBqFDVHp3tuxs1Nh6qmFS8YGnG/ZiIn+qWhbNn7sHt27elME2mkoLOif+tw+jfjJz7EXf1m8CpsDhmPaDO85gUgHQviGgs3DM825P9W9H5WuK80t/bja7OdqytrcpzHonDZJ/Z3fgJis541UCKUK4RV+iECt3le90RP/HKR77UO/aQfB75vugEQCoN06bk7A8bWE5NJYVxF29zWwQs56QC6aKGNGoKeO3Vc69cQvh9O4WpLwFIfEb2jvRKvcbPIT9XCLO+PJdSD4a2kyxMhV8aaFJwSmNG+rl4ZitPan5eahEouOI14LNaadTDyR05/CqoQQrTz3zheWkdSAznGyF3TtCBXUbUUZEqCzO03+Dfib1EyOWJ+CG70VNBPA3eUKIRHAPoAvOyKJqZvYOzZx+UJAua8sphF54giV0m/VTdR+Td3dwoFiaC6LKTo6I6tEkid5QjLBLhefFpjs3vVQdRmAsu60dFyN24cA333HsSff2dmFuYRzqbkzEPC0Aqx/VdNlTRZ4w6FCkyJWkkzIiWETofZDWuECPzEA1QogTVzakHJEQxdQ2NqoPZqRJ6+zQcP3EAt24sg8YA5EEx151fu1Ha6H7wAcqklS2VLLKQXBwdPLwX2wsoVLHyPfHQ4WKLOCGmFsCzGzCTLExr2DcxCaveFGHKlak5fOpPPwvb1wS58KwykjEH+aSOcmkLeRpD2+SaJGGkMoJETIyP4hc//GG05zPQWxUpTjJJUxA2olFyvUQQwqJCw6IXh/X/UpgOZAywMI2Ksqg4VyN0VWhQfFOsWkiQB+sqUY0uD6Nadw3ybvMFNLUkgiYNuR3UKY4iN7niSFIRIzaz+RzaMhoS0v4R5STJxEeGY1LprIFbt2dw7eYdlMoW7CY3GA2G7ghhO5el5yPjMNvQ290phzY30swuH17yUSPklw+mbBahtRitutgkdHZ2o87CdEUVpi0W6ZKSpcan3IhkjYXemYHL59ZAV3cHOrvyMIyYjOxjcmC2ZGzE7+fzrXisZCKQ5xZ55HIkE6r1udZ5FjFiVZTxnIiw+bRkfEZ+q3Bg6Tsc1+QzZ1IJSWfiwUEk7M3X34TraGjv7MPFK1cFjUlnMqJY9q0GBjMxzFx6Hm+/ZwLZpIvbt2ZgW1VkM0m0FeiGoSIIJVqSueCFduT79mHFyuCVGxuoBlxjCcSCFvJJojIct9JBgdZVOmolB4NDKYwfGMDdu1WUN4k8q8p0uyDbHu1z41b7hHB5ibpwPc5MYebmdWyurUqzxHE2KRPcLzrbu9CWb4fmBUhoBvbfdxon7rsPdeEDJ4TPzZRHSb8hyhDsjPIZ8ReN8uX7JJJzJzlK7VE7B7ei3ihvT/4bC7X29jYpTOmJyj3EbqqCQUalIXdZ0GAREDFAfAd0iKgw2zR+TqhCPij3NFlnoeiOe4TEn3rK/o7UknwmL4II227h3JuXcOvmHbx69Sp8u4b2JLB86xqcyhYy+RzKroNMdw/GRo/j/redxT1nHhCxjec0kKV9G0VwgQpo2QY9CJ6GNCShTzDxpmaL28PekQG0tWeVxdLKFtrbetDT0w/Pb2JtdVUcTfi80d+S+DIhZTrJWPUYbCKmPDAJ5LQcjI11IVfI4+b1BSyWKkj4cYz0F3D/PRN48/w5+G5GmrN8jgd+QkShvCu8xlFxQwEpG0LLUepl2coMVZjyPrMK9chfjSmaD28rCz1SNyi4YwrV3ZkFuCs21qmjcAOk656EVlTp1zp3F22Wi3fmS1ifn8Pw2BCCtjT46SiqImJJL4CgVMeW1sInvvgUZoMhtMYfRmrkIOrrU9BW76Ax9Sr2ThzBd7z/OzHc1yvhJbyX1AiYbTnE6g3h/XFiQUQr8EnNcqTxTHAUToQ7QQg+8ipXATn8Pu63VrOGuG7i3jNncevGNSlABKnkSJjNjku0VVd7R3id5AzcxZ0WH+ld6UCyt+/6OwWcKeRT5dZrqDQaool47NEHpDDlhDWVTgmlThp/z4WhG3B9NcoW8VcYrSnuNKHYW8RJ4urhS+iDpEaFtQ0LqaZLL2WS1xQiSboIx/gsThk5S8Gn1EVhcxl9LpbQ6nNwBOeF0aic1fnCgxbBmQij1LRAiuDwTIj+P/+OLhMs2HK5vBSmPIPVe1fnAQtpgcdCYbBCRTl5CRMRQ81QBIRFkxj+t6oA34nNludf/t7H5kYZhUI7Bge6UK3TOzX0Cw9jXrmxydSHdlOuva3a52dQ1DYuekXZIfjDOpDTJJkgSU1DOpyFcrUuNSdrEa7Lw8eOqsL0z/7qhUBuWkisZ4fNC0MonIWN1WzKyIQfiNnE/OKN5YeKrBiiwjEqFvh6/BLErtUAlVdaYMgov0aYV9MwM3MXZ88+jMArY6O4pbgfKUWElQo/5IwE5GeFhGb5sOG/y8ZFE2jahHAhip+miickNC8xjCEtXzKCw9g12bBDGJzdytzNuzh1+hg6e9pFGc/ClA8VN8Nk2kSzppAsnti7uz1BWcRPVyFfskjCEQT/zAXOhc0Cn4cseR9RXJ9CXtWBQh85u+5jfrqCwSEDx08ekA0zm2MXHkcqRD0jhdtu8rZ0LOHYLoqA46anCmjVYGwnDIRXQymEFWWCDxwREyrkdemcPdSsGob3jkhkZbPexGLNxUf/+8fE49WpriPt1jHRn8e+4QFMjo1iT0+32AmtV5t45eI13JyekxHOD/3wh/DYO9+JrlQQGjpznKUcATjEkeZSKIwxLHlx1JPk5CmFbtBKIGg20J/W0RGa++5Gu6KHUO4LUR5awIT8uDhjTj1XRuIrq2uwOzsQb+uEGxholW35+Y5pwAvicKs2WgaEt5XOJJAyyHhT0aukDrlwkKYgKEw/s5nY5XNtQTrKhaVVWI2SdOZcr45dQ/9AJzraCigWS5LwladCNVq/uzx/Ze1w8qCpzYHPEjfddJY+npZ0xrKumXwUcj/lAEnoSKZMKRroi9nXnRVUIJtNC+LhSJzpDnXDskIDc3mO1GiFBRZ/thp7MQecThJUlRKJYQGr/p2jWqJ0fO55yJtmSBkgEp4gosRxu/K1FXpNXMeL33hJeEV7Ryfx5uXLqtmVxBQLmVgLPXEH/ckm0loFb517HnbDxuBgP9IZjoHYhKpCmkUJO2tDi0HPdaFz7DReuLWFjVYBTc9ELpWA2yipBpPTFTSFt2fXNQwNJ7F3Xw/u3NlEo2Jtb/xRYxlt/Pw50rxxzyCywWfDtvD6C8/CLm+htL6CklsRixYW/xQKZVMZJosjbWbRluvA4Ngw3v7u9wDJFDSdnGCO7WkdxHGbkgXt5pjSWms3x5Rkmm+mUuz4FgsKQuQyYaBZV2LEfCaDtdVlWI2abOapTB6dPb1IFQoiAOQv+ltKWK2vuPdyGPGcCA8vtY+pw0s8DENrnSjfng0d91cq3TVdE1oJg0MGB4eFx3v+3BU8/fXnMT+/jJXiOjrTcRRnrqA/0cL+gS4pvmpBC9dnZrDo9eLetz2KJ7/7A+gd6KMmHrlsKlS674AFiiunzNujho37c71SF39Q0q1Gx4aleXj66edEjDk2uk8K67m5WRnlRwk1lWp9uxDSkIfF/3kU3TrwnDr2T/ahrT2PS29No04qi9PCcG8O957ch/Pnz6PlkXpC5xINCSMr3GKCFUKFUG5eSj8h3GaedRxnqgJuYE8PUhmKn9REgmgtr5mACyL+UNQmxk3PziygvOEAlgO3ZEGDCS2VFlrSX/3NVzA+eRQfeV8fvMVFtBolLFlF1Eh78RXyZMPGWtnF+dvr+NLFWZTye5AdPYJCKgMdTTioods1cfah0+jtTCPesJAWoWQTelsWS/UKBunbTdTcs0Jxqlq/24lBLSaW6cIx5YSRe5pMTWgK7rsCvPAKnHnwYVy7fgUtuyl+2cIHJ4+aNk9Mb5L4ZOWHLsW9XEOqwSN6BNfnNxeo0oDrKh6c3xuds9yDq40mqrUm3vn2+zB1Z0r26MjHk+fedrOjK4caac7/RWEq+0yYFBZNOqPmNaIx8jOrmkO9JhHTwYE+9HZ1Y319FXoY+R15c283LmF4R5CQaEqQwSHcZARiuSnpi2FCZVQ0RlQCjvqjRprvWVm1dcpUYGVlJeTIhg0sRVNiD66QWHVO7kQibydLhc34NjAShllsC9dDGiU/Lz9nuVxFR3sXRvYOCq9VnknxB1bIJ78IILJWUvuHmmqqBsATChqfFQGRWr44sJAjrgpnRW+x+HxbTbkvLEpJmTt6NCxMP/OFZ4KI+0GycJQQw02KB9dOYaog5agw5edXZOIw9WBXIlG0gIQH6VswExm4dgses405Mo7puHZjBg+dfQyG3sDa5oYs1lSG0Z8KCROuKcdgCX27GpcbF1fJIVGhxihC3hQWphEyIka7FIXAh02uquwdSrEvZORwgXAjm781gxMnj0rq0t2FeTG2l207zD1uVJlNu5M8o9AqhXzKzQkhfr4HXnx+kQMmXVQo7hE3g9B3UmyoqBinepxRdk0LnhvH2oKN/kEDhw+N4NrlORTaqehOwwgVazzYVYezE+vF6xv5GG4rg1nYebRMUYkr7Fp4WMpCD7OepaANO1SO6pKxGJK0FXKaKFVKGN03Ds+mv18DN1aK+NQf/B5mb19G2qviyYfvwbvOnEBfroB8Lo+cGUM8kRZDetcw8dTzr+D3P/PnOH7v/fjZ//Jf0ZMOR/CykakxvvB2iCDTDiMWF8S0nk7A1xQtg4UpOaZETDtDH7SoMN3OQA43MSJsgUEERhVk3LCJdC8tr2GzXMHAPfejqeuoM7qw6kEPNJBl2qByxtKgZ2LI50xkkkQLQ69ajl51puJ4iIVZ7lw0vO+y7kkBUMCvFFAcB/H+MA4zm1ZFXq3SEOGQ6zXC9aMe2uhXhJ5HDZwg3vG48OeiTZTrPJfJK8pIuMFKwyNEdP7ipK2hRkkhMsaaQ6YWokhW4QN05uHakeQWScBSHCi1RlV8pGwosimp/G9R0sdiqNZqinsoXEwlQuQXiwUWxixMZURFP0JNx3NPvwCr6WF0Yr9wD9mjMv+byG2i1UDO3sBkt4lXn/kSjLiHI/v2o96sy/ui2lTZ14SHCa2G6g48w8DgwZMomYP4xrUNINODTMqAU9tANtMm75sq6jiSaFkaRsZy2DPWiZs318UIP7KLi9bQDoLKbSE0AGePwAbWa+L1578Gu7iOO9evACnGcRYlV5xoAF0mGMkaaCbSmTyGhgbw7vc9iWxPr4yL5b4y+YyJMLQyYpb6LvFTVJhGHNMIMY14YP9ylE/UO5vQUVlawtrsFDYWF3D75nVZb1yT/UPDyHV1ob2vH717x9E1OASP+7bjKvHHLgun3Qp/2b+Em8umWh0WLEj5FXFMhTOGAHVR4bcEQcmYWXz+c3+NC+cuC6pCxL+0MI2xvIF3HB5HbzqGzkIeW3YddxYW8Jk3pzEwegAPvesJPPr4Y4gbHgr5lNhPcQQu/DY2QjJKDtXLUoS4ylzcstDT040TJ47Js817+PLLr8pE4uTJU8J/m5+fQ1+PUg9ncjkBP7jueSjWazocjYhpHJUq6SYODh0cREdnG65cmoKjZ+DWLfTkDRw/Oozz5y8i8HMyes/lWACmsVkqw+V8VJD50C+WvpmyZzrC9eRBayTjGBjuQSprgtsD9wVX4zkkBlGyLyRCmzAjlpTCdHOmiHjgCtfOCUwRa3Ev+IuXXoOx/xi+70AN/eUS7Lk7WKysopXKoi/XJQ1b1bexsAY8/eodzLYyqGWS8Bsb0LfWkcimsdVsAB0P49A9PXjv++9BjJPJ9Sra9IR4Mbf0NHJiLUiklFoKGyZV/66nUC7y9D0V0kJOMz+rZBWIyIgNkPI0Z+P50COPSWHqNGpImYyXJsKskEkWKNxCpJQKA3ui6Y8UfGFBFanZozAOaajop0wHHL5iy6P7mKDKlk3vSwfvePQ+3L51W9apAGF8RsWiL5yqcRWEtUlE+VPAUJjuFNpMcfzMBp37JC3+FMCly3OmmnRVcxAxHervQ093NzZWV5DMmqDtnGyOEdVREGFVcHukQHgq6lrOYJWKLhHQkcdrNAGN3lcEnEVnBUGKjvZOdHV1YWlpSSaQ8viyLuEYPjzXo2daPKfD81GcAnZpTKK9T9F11Hm3g6Kqtc33weeTvsW93crHVFmrqu+Vz0FqTxg9zGseAQrymX1apSlAjvdOLCINBruoZo0gRnTJaPsVFaZ8fo8fP64ssf74c08FRgixcswpXXU4cuSYPmFmQjW3QijlIoYkeW1jsqUAACAASURBVN44Jpnw7/nifKPKX24nKotVPGP9aOeSiBPWVxfq3BvX8PDZdyPQWthi9CUPVypWQ65adJP5mlFVL4d3yK/csaiiYll5f/GBksIkFiCdjIslS8lS9gvcqMQjkqMiEU6o9zh94xaOHT8sBww5poaeUhxN4dRwhKqQpYjDscvNSnUKPrUhymJG+J7k/bnK+4zopM0dR0mNZDGqG89ti4WIhjph8KamCtMBEwcP7MHlt2aQb9ORSKYQMD1hV4oUCckidGk05Gfy3wT5CjllkShKxgfi0RbSAATxVQ9pVPwTwWx6NnTaRcaUt+DS6pKkaVDw4FoNTC9v4ZO//d+xcOcyfvx73o9vf/h+VJYXkdJT0nA4zYbYdSwsLyHQDRw+fQ9uLa3gi1/9Gv7Th38BD5w4rsQxUXQi3ydDAWi/wmZKi2GhpQpTIqYyvmwZiDca6M/o6GhyVPbNinyhLoQdIDd8m5+L759CkHRSiuuX3jiHg0eOo+fgCWwxSq7pCaeUFmAVjwbxNcTcOAodGbTnEzAY/0cuZEi34GgrnSJqrfYcaQrCIANpish1FLGKKuwEVCU3TgzqiUbTEkhlqe8eW0XedKqsDRWVkcVJ6P3oh4pOFjTk5PHz8qGW4i1cu3zYZVMRVI6HYDg+4ZbIDdZVXn9aTI1PlJBTkeUjtF4oJ2IP4skmT8SCJH9B8unR6rYk+YdNFTcZp0lrN0ZVJpHO8jmha0WYRkVfUt3Es08/L5+7rasH5y9dFnWzWegQixfUt3C4L4WFi9+AqTWEcrC5uCgUBm7SIoD0SW2ps0dAIZvDSN8EVovLWKzW0HP0Ibw210RdbxcBWy5FA3dln2N7dFIw4Dfi2DfRhtF9nbhxcx1FsfrZ2bwjdHJnauALN00cLgIXsMu48voLqK3OorKhRvmFfFYOO6qhl9eKiNECzcigu38QrhfD49/6Puw5cBDNFsdbLNbJT1dK/6gwZXABVfn/sjCNGoToff1L8VM2HcfK1B0sXbqMjiBAhvsSx4e6jpptyUHV4gGqG+jeuw8Tp+9Fqq0TVUb90VN5F4UhxNF3DipJWlNrO5oIia1emOIk/rrkSaIlamuuIyLFH/+tT+D6lSlxWdG9EqyNFTwwOYrveuRBdBox4d9dnZ7Cyxcv4MWVMpxYFm2D4/jPv/gLCOJMGdOFR00OPac15KepZpngiiv+0TIRo6I45uPokePYP7kHjN0mZWtxaV58ggkmUAS0sbmGbCqNUmlLfKhlnCgpVOTodsONuWi0NJRKHlpuEyN725HLpHD18jRqmkkeG4Y6s7jn9DguXLiAwKOThC+IqRbTsVksSeFIpblwTbmHUwvBvcpRCCLvX4KI6UifiL0o7hL/4JjyhqStIPEBcnEFqY8lcHd2Ec5MAxWU4KTJxdNkzy3s7cL5RgMXbR3rL/0TkhcuwrvxFoKkh3R7H8Z7xtCebcfw/jFcubiGK/PrWKM1XH0LKVQUp69vFBg8iMLhB2AVpnDooW7cf/gAeitxBLeXUbBMoJaQxppWiRRpxkBFfiB+p1SDp5Lk6jpiG8c9g/eEYiE1kCHIwISgqgjNHnvnt0hhalXLQjMRAIhCYhb0RNIoEFOhf9tfQk8KJ5FRobg7UETq2DDYwwg5rjKptXl/eebH8PaHzuDqjetSNyTIiQ4LysifWK5FWJhGuowIFZUz3a6q5D1PmfYTAWRBTkqaciAg5SQUXTmO6A32Dg2jp7tTxurJtHLtkaJwVySw0IO0GGxOgcgpZnHt076Pa4IngiHrIkpuiwrCKHY7KkpJM1tfW0N3V49oGRYXF5FLU9kenuOMyfYUL317b9sVL8oKNgIKo2JVisewMN2NYEZ1Aa8PedX8eZ2FThTLJZmyqQYipB4JRUlHrq0Q1n5qH5EJPmNULYp5SadTnuYqAaol1Ih6gx7Yituvgi4cNK26/H7y5EkBArRP/9k/BuTX8T/eoEyf3CdJhEjIoqOvIItNfjjp0jmi15XFQTS+jhBOuRkhJ5Lfx9esVJtioeI4FTAcJptRY7oXXjiHR85+C8p1R+IspfiiiCpKmgjtVNi98w1z8XwT96Kp7B0SKZXywR2WCk7mACdiPjoKWbEnmt+i8pMrh4c1xACYWy1fi1FyS3PzOHR4Ev39vViYWwwRjzgStPng+MLbxe+k8XQoZFE3URMBBq8P0UauFY7GeMjx/fKqxxMp5RPJB1oWe5QupEz6acBs1VpYmrEwOGzi2NEJXLk0jUyOOcK6IKaRiEnEMHHFl4n4IYK8CldNPRzysLH4CDPAyQlTf8dNmQsnVMBKV+cLGTtwfOhgIkgLM3MzePjtZ1GtbMFtWpJ//Msf/jn0pIH/+MMfxMK186itbqJRCzA2fkiEHwt3ZzAzdVNI8pNHjmD8+HF8+Nc/ivc8+Z34iR/9kZB8rgyo5TNTmETOFfmu0LDo6//TwlRVcbsc9sPtjQWiTo9Rl0IdWujo+MenvorVrRJ+5Cd+ChU/i7LWQoMjKFclkdA3lesyqZno6Cwgl+ZxrJDAJBsrFpquh7ShwdGVGT3/TgIDiBREXWPYpbD5IPKmTNPVmFS6WFmWatT3zV/qc4Q8cnmYWTiyKHHDpkWhBxo4CeK9jO6zeKtuF5i0OQmpLrTjSnK6ADmUiSwQgeV9F1I6kTAZ83Pjjcs74iZuO5FwMVC2VqF6VlBIiSCmmj4cZTlqTMPClKpr5XtID0dXkp0oannu2ZfR3tYt9IpL166Dgzgi6ZbrIae76EEFWmkG7VlgbW0JJg3/2YD5PsobJTSrTWTiSeiehnq1gb6Bg+joTOHSzC3Us4PQ99yLZccQRDtoVUREojEWMrAQOHH4jRjGaUU12Y0bt1axUawo/2LSbUi5FD6YmrJEiIHYTXlNCR4oLc/i3PNfhVbfxAOnjsEub+AAPTTTGaE0XLp+G00tgWtzS/DiJmpWgLc/8V4cuud+2D6RZApz2ECzSWlJct7/F2KqqBS7TmquCUk23FnnCcNFbWEe+lYJx3t74W1twnWaYmLeEE61Dzdu4OL0XcwWKxg+chJ7Dh2BFzdkZBgJW2XNqFX3TYUpmyA1fQrTjOiEIGNPxe3nCJufo1Ypyygx8c/N1i/9wkdw8cJV+K0YnPJVFIw4Jro6kHWaODAwgIcffhh//8zTqPkBbtGTttJCydXxuS99EZZbghZ3hO4R11PiacvCVKH3qjClspvPGu/PqRMHhEJQLTEWUTXikiqnkS4RR7WuxoBEcGhYz+aaokXxQiQa5yThGT7cWBKWxVhOH2MjHcimU7h5fQ51PYVWzUZ3wcDRI0OiymdhyutUKNDyShWm3B34eiysOOYWECSuo9lQITJCRUvGMbS3B2b2mwtTNnZii8W9OkSdOMqfn11EdcGCH+M568BIp1HtAObbLVzcKOLFV+fR3X4K9X/4B+Smr8LMxXF3YRVaVceR8aP4tz/7M/iTTz+F1+/ckAbKdDg1cOEOjaI1+RC03mMojK2h1Hkdfv8yhvq6cMrcg2O1DA42u7F5tSiTK53nnE0eoY1MypSim/ef+gwGIDBEgf+Tc55iQzZ69Af1lZ8zC9N3vedbcfXaZVSLm3IGs+BgYUofUQqfNCMhfydx1tvjXHolq1pCiqawaI8oN1JoaZ7YHSZTTApUmpZaxZbiNICO+06dxFtXLst/m85mxU82GquTUkCOdDTKj573aD/k/tZmMga5TRq91fVNAaIYUc0TgWNmPl8hDid1xtbWFvYMDqG9o4ClhUUkcwkYoZeoTG55xu4yneeZlTFNsTDkdIHe365oC1QghXiHMm1uV3COgH/bfE9PUNr+/gF5/vgz6cwR+aj35PKSNx+BhmqkvxNvKnqZSAAdgno7IBv5oFYo4FJaBl4T/iJKSheArrYuqQPFw4TvkQlR3DsJYobj/cjBQxqvhAI2JBqYfttNUnHS27Z4PKdpudhwFFU08u22osL0xAkUi5vQ/uivng40vyjefeVKDPWWDl/nOJBeSTExCOaXqM6J3oW/b5OH6f0XwsXKxkMd8KqIisMNNCTjLho1F62ghKGOJjJeCi+8uYgT73kb/GIcq+tr6OjphCNChAA0ISaXiOgDESxuPPywfP1iubKNmgqSZCgvPoHd6VGpx5BLMsO9jEzchRPksMHOPtOOar0hXDEWnFS6srKn/cP+0XH0dfRIF+7TNDmhLBRyXOh18mp3Uq+kC+CCotqfh7x4upMzQrJ1XNBhjnwFaZDuKykZ9CzqubFGiFxk1Fzz6kjGurG0sIRc3sX+A2NYmNuUzt9Ie7CqtizEarkiXF9+iaVOaNPFESoL43qtIgWD4tFoMA1mQpMfq7xl+XoUk3DDTqVMGTtLRCLhdZuebi6ajToq1S2cZszb2hpq9TqeffYbOP/UV/DuY5N44uwZvHnudczNz2NxYQH3HT+O97zrW7C5voUrl68SjkTHcB8O3XsKX3/uZXzuc1/E2e9+Aj/47d+N/UN7QK8zh2I1Qv98eBlyEDexGBiwMmk4nop3CwITbqUoo/x+2cgUhUNy3UMDYhaYLKK42zmaD5udvt/ClStX8fTzr+B7f+zH0L5nCNUaX0/ZI1Fd7kHHxmZVKCrZQh5tOV2aC1IZiEryXvqsmkMUU5wEYhylq+IwakhY8Ks/74jfRNMqB7xCWdUoRxNBFtcJf8kogyIkIigyVgdi5CQzzWZXZrIfJ79KcQXjzJOHhyZoTdVCImYi5hBdaSHNEXtaRzlwpIhgsa3RDqrVRCabBDwqIEPkJs5ChaERDFRgVCkLYcUH10kRIo2CxTFFY01u/o4cTvwcMtIKRXZiTxQ2oRY5uTyEbAeFfAbPPP+ybO5d3X049+Zb0Ap5xMtxGOS86XVBHg92mSjOvQzfrsCABcNPwi57qG8WUd5cQ3FzC0mzDeurFZw6flBU/ow8vRUU4Bx/HDW7gr60ifVmBrpfJctAkEmuK9t30D80iP7+PswszmOjpiHbaiJBPpyognX5jL5w/1yYeg5lNjTZJGJBE8s3L2D2lWfxPY/eB2dtES9fuyP7ySOPncWdqSm8+swrmBg/iPTQIP7ylacxMHIMk4fvxdlH34sKUYIUkSFH0F6i1vTVpcCC6Gk6ZcBMEjEj+k7BpgYjZYgbAEf7alKjimdyenn/E56D+vQsRjMJ+NUitGoFGYY8+AHsRByuY6NgJLGsOTg3NYv48AgOP/wOpLwYKpxi0es09AzeRmWkuVb3nT6K5P5LXG0sQNOuI8kRrnhSqz0kaWaxVdpELpcRasknP/FpfPEvviT3pLo5g8F0Ekc7uzFgpjHa14/HH3sUV69dEBL5Ss3FH756GYu2jj/60z+Ea7qyR7rFKhyfufZKDMTnToo9WlDV1TTo4IHD6Ozul/9PCzUl3vPQ1pZGT1cbkiav007aDO3ueFZUKw3xZCY3lA10nWEg4uZCWouLsb0jgra+eeE8Gg6dPFz0dRVw36kTeP21lxQQILZSap2TNsCJAZ9t8sG5F1UqJUUpcyzhi0r0tO9gZHJYHGjY8NtifUirHGXZI3uWfF7SjRKYunUbW8tFpNqSsPYlsZVtoIw63ojVcOvOKoqfeh6J+74X2c40jBvT2LtQxsVnX0LToQ1fG37ul34Nf/KJ38Pc3UX4SR9avYLMvsNoHXsUrVw/nJ40+pJfx4q2DIwE6OijONLE/dogfu/0B3DjG6/j0uW7aO/IYaO4jkzWVPqShi00BNNMStFK9IxnBc8MtecphwHeI7tWRKJtEG976CGs3L6MzbVladz4rPW058TVQzWDpOqosIym8AHYyNMOMUArHkcjdKcQZJnnOj0xZTwfR7O6hozB2oNiM8aQE6TKwG56OHHvabmPqTTPDxbKEI4r15JJJ4BQhMSfqxotNVmKfJULpEb5JTkT1+04Gp4Bnyir5qOqDJwR4yFAhwu7hVbTx+jeMcSTMVStcghwKcGmFJcRTUB8gemqYkJzyyKsFfDEN4WywbPEdeowsGOQT7qTjLVFhKWulSXXuImR4RFJedwsl6RRoLtENmkK39OMNwWZdZAHHA1xq4447TmNFOzQilMAwzBWXibPIZWBfya6GVl0KRmPhlKlgu7ubkkN4x4g+7+uaj01SQmTtgLlLMAJbTRpEaBFinWKo7j2Y9vAIqfjBE5iiVT4nCugLK7FxTf6wQfOiJ+89ud/92JgaFUkjRg2NltSmFIQIge0BeiZHXRUQCsh8SqURjbQMCpRjTKo0FKq4agLqjSayCQoDMqg5ZdxeNREoqHhG69OoefoAfRmBjE9dxfZfAYtpu1QbUz42fXEBDiChfmzuRGohKodlIFQvXgQipOA+u+zZhzZuIPufBINJ46NsgVPN1FvEF6mKb7KeufCv3t3BofGJzDY3S8jab4AYyC5AaYI8TvkmIacUp5oYWZyJBBgR8WOTo1W6VOnfFf5YHNMwd8jlEYK9l3xZPwcNEROaAWsLq+iu4uj/AlM3VkUdCOZVjGRspFT6JVOy4KlkbncCwqdJJ6P+c9Ei9WYX9EGFJ+DIi5yZyRuMIwvI7KnAgzUe1eG2QqlWVi4i6OHD0oM6cc//nE88/rX0enb+NUf+xDuGduD2Tu3lfk7NPR392J0fERIM1yEtWYNma52JNoKOH/5Oj72m7+DF+Zu4aFjp/Hbv/rrGNo7JJwbvteCkYAZxNAIfCwGOhrpFPw43yv5T3E0tzbRl9IwEmascyYp1BJSJPi5w82eo249Y8IOHNyemsFf/OUXMThxAB/8sZ9AueXBtpQDAscQLJhsN4ZiqSbWMjT7zaT5YEeFaWgppCn/B0EXY5H5umgflP+lmKkK/CuqbvVnuSOK7L0rCYDFLhGFKO5RUAAWnMJ5BpIkikthraGVUMUxAdokvWtJtWD6Sr2FuGeAfthEVpu0H0kFiKc0+BYTxzi21QXNoFtAIhmHkQKaDpAU6ILjNPZEHL6RF0sOEBGpHasURVdRinz6nEaTBdI1GLzBLGNdYmSN7SQURSWgDy+N4Mh5NfDMsy8giJno6h7EWxevoGpWUNDa1GfRgLWZJTx2MI+tW0+hkNCQaevC5nIZCaQx3Dsofre+TZHBJoobVRw+fBhTi8sIYjbmYyksdR2BG0sgVi3Bj+XEvzNBfi1t17QWAqeBPXv7sWe0H+WVFdydXoZDz80gBoObPHmMwm/mxMKFGU+i6REtjuPaW6/jzoWncWowh5/4jm9F1nVxd+kGNhbKuPe+t2FudR6VzUWMDlMh3YvPPvs8Pvf0q7j/wcfx5Hf8AIJECjFTk2JJhA2g6JHjUUP2nFw2qQpT5pTrHAEqXq1QcujtFeXeixWU8jeNOw0Y6xvo8Gyszt6GVyqihyPWVoCFyib6eoeRZepRxsDt2QUk9oxi4MEHJGgg4Kg5ULYuCoVVTVRE51H7kaJBsbjit7T8MCrU8YRvr0SuTTEXpyMAi+2rl67jP//sh5X4obmCd0zsx4+9+70YzOWxVaugb2hI3ESKKytoHxvBT37yz/CPb1zB33/ly7ANGz6vd4OOGPRjpfMJRX7kagZiUUctABXIFDfRRppiQD67UjTZTIuhTVle/JONBNew8n+lYEnFlhGdUlzZesVGqdHAWrWCcqUqqYOMVu3q7cHtqTtgXgYpPN3tORw9OIkL599UUzHEkCu0CfVieXUt9A7mnks7IrWHESiokXbia8pL1gBGxgfRirWkKOVreC1mtSeQ5fiVZxiDWMhVb/mYnp4WMKPnyAg+u/YG1vNNNMqbWPaa2FisoPy3F9A4eR/QZqKrZOPtXge+9NHfh9bQEc924ux3fQdufeUqVmbOw0lqwIlHkTn2JOqxArR2D/mchcTsX6B3ohPmHgMdOROziyt4oH8/fv2RD0BvtvDCP70kFDZyqOu0fgrjNyO+Me2fuAYothQ+bUxN6KKzHo6Fzj2TGJ+YxML1i1iam0GirQtOS5NpCN14iILz3plmQuyFSHMgj53Xh3QoTg1tkvbFso39jIoTVWmTAbJGC3t7CkIdWFwpwmqZiBlZtHV0iwPK+bcuivMH7xqPPAHPbNJAGACkppxRuiR1HVz/rBf4dxnNx2CHEiou1XyULfZxKloU6Qy8cgOBeBxTHMn7FsNg76D48i6uzssaiCiGwhmNaANhghx5toZfQ3feEOCsbMdgeWqK2fIsctnk2iiRNJtahVpGbiqkkLgNB2N7x+TvN7e2IAdB4AmY0pZOw4wzoMRCvZVGzDdgOA2pYQK65DgqgIJfCrmkTVhTfsnEm57CRFT57EnCU0w+E5/33p5eQViInoq+iO6bIX1QNECkmrX4nl1Z12wiFO3NV/xqApmmmvxFbk3FSlkK00QyC4uJj2Ghy8KUr9FWyCtO6yc/8/dBLu0ircexumnDjeegcZHzMLU12Wily2kqrgBJ0RGPlL/TfzEqGuXYDiFouch888kUHLoABxxpOZgYjMHbLOGF16YwcPwU9o8cxbWbN2CmEpIgQxSJhzgLp3QyI4d4xOnjgqLNBwujSMEmee9GKBoJyfOBZyEFG915VvYaqs0WrECHH0aBssAglEz+3NLKIo5MHMDe/mHJ3OXDQXcA8QfjJiJikzDdigKb0EeRm6ss7GRMHlqaznIxC0eLG76vxgHsfiJ6g3R0IeFY4HTJJ68jHqQFou/sSOPw4YNYuLsm+2sqs6NYjA4XdoGR4pCvy+tPEQo3OhG2kL+kmzJu5oHI/HZZaE1agKhkIS5wM6mSvKjjJSeRlj9cMBvr67jn+ElcPncBH/3Ir2HOnkfvP9u6fOTf/ggenBgTZIybh3i2Ni00fOWlSFsgInM9g71ItRXQMjJ48bU38HOf+gO0ylV85Of/Cz74XR8QHz4Gtxmuj4yvgcEwc66GmklVM7urBOoNhIVpDCN8wLiRJOJC+eD956iEi1+oHIYu/p2z87N48ZWX8dqbl/CdP/AjuPfxJ8Sj0LdVdCBtO5gII6M/y1VCowyTizguj0lxSn6VKLNZvoVcUzFJZ7Ok+g0xg1clKNng3CpVYRo1Y5JlL6d/mHAS2qVwTskRixIAKJ4xf5lx5YPHkT2vKzdWbkacmLGI1IkkkTzPxsvlKFNxWunfzlKDSFBccgDCtUmHBYMHoC8IrSVjZXKfaUdCRa4a4bOw53smaT3idxHptW0PVtMR42SOmHjANywmtrVgJAwkQ2VltB4Dry73gZsehVOvv8GscRNmMo9Lly7DTzShg2KQFMpeG+5em8ajY01kKy9hsJDD6noNG+tV7N93DIVMG1KcOiQSSBsmrl26ipGxg9ALORhxG5uOi3+asVE0OsVkP51jUWmiAAMNM4DtN5GvVLBvbwcmxnvgLyzizuIGbhkdcFpJ5HwLTorXOImEC7R0JlUxGYuFTQJPf+ULuPbq3+AHnjiDn/7Av8LWzBxm71zC5J7D6BsYxcLGMhYXbuDAvn3wswV8/pnn8Kl/ehFHjz+EJ578PpnKiLBMZ3qdJugi7Ywii5SOjgx0Q6EdElfL0XDofaj4tQqVF45vmL3OoXJrfh61Ozdx4bUXUFtbxQPHT4mn6mJpDe1de9HT04GeyWF4JQd+dy9ip4+juNVAKkEfR4WMCndmu0DdKVSFy+ZxIqT8piXj3VGj/XyuQwrBYmVL1kFbe7dEhHI9/cxP/++Yn1lCTCviycNH8b++51tRXpjDAmOMU2kMdQ9ifXoBY2cO43eefh1/++IF/PpHfxkdezok9tnaqsHTFB1L0CYKEimksVXzyYjLXK4gAQ9cj+LswlCMek2sivKFlPBEM1ldtASiChZjclakO64UHm3daB0XV2bgpa2K7JW8xtNzsyhVaeJfRz6Vwp7hQcxOT6mpkxaTEW86lcDy8opMI0TEGp5rPOc6ujolMIaIKr84bh6b3INAZ3gA+YpSiW5rL+gNLd8XusdwLHy0sxP5Q8P4xde/jDvZBgyviS3Xwnytjs07y0i24rD2dsFZL+KU14vrf/w0rDfnkEp24Yd/4cP4g1/5PAzrFvxUDPq3/zDcve+CRcpYr4u9jRp+aGwTg315FPozMFsebi6uiNXZ+yZOIpkzUZqax3PPPSefjcgZqWKke/GLlolRQlnUFIiuIh6XKR73ESb+DU4cxeTBA1ifvorSxirsWApBPAGDnjM+wSvVHLFeMOhKQXoPSyFOHTkqonUfp47caENuu9BrxCbPQdJvYE8n94A4losWnHgG65Umurp6cGTfGC5ceksQU047FX/XkHRDOYEpZA2t1vi+aeMWfXHtZ2IuOlM+3JaLTdvERsVGPpOSs5xpd6ZGDUPo2uHHoXkxTIzsk/jkpbUF5Z0dFrpRnDHRyG36gAuk400MdKVg2S6KdR9VR4ETscCVPZ1rSorC0CKL/MvoWZWwiKaHAxMHxEaJhSnPSa53nld5AygwrtayUW6lhLcNqyYWmS0zhbaEKa/N95iUBE8l2Ism2wl6inIPCJSQjV8Zhi64Dgb6B4Tex8KWxWLkI8/mhD6xfE0mIgp9hiEMBF0EOVaURfKUA01pXSLhGXn6rDOYDKXEtkpzxMJ0sK9fQDei2ton//Rvg/acL1Y5axsu7HgWLT302aJK0FBRXtuZ76HHl+qATBlTR3/m9/DPagzE/G8HDlWlRCAF7XHRm7bQm9Lw8ms3kB0+jj2jByXNgxnbtGdiYeqF8aYcR0dvPFKtEuKXJJRtKFpdEF4sHur82bHAkS6rK5dCNm2i2PCwUqojpqfE/JWvwYtcrtVx6/YNHD14GPuGR7GytCxdGknUNL7mhsnYP7oIEHERU2WO30RJojz3EmI3pLoCuRnCM6UJMKcVSVTrFYXyUdUYcj0kGSPkuLW0phQ5C/N3Zfx3+OARlEoqYYtFCB9Q5deqYP7IqovEaqFXUDUpPJ2Q+0FVIf3XmmqDp/8iN3jhpTpq7E9hU5SKwbxJxqTVPVsU2ORM5UwTf/uXMQo/cQAAIABJREFUf4lnvvY1lFo2UvUKfuZffyf+9WPvQKtSQ3F9Q6IBaSGzViqhv3dANqpU0kChPY9WQkfn8DimF5bxk7/zm7DKVTx+74P4g9/6bbixAEWrjpxhoiduwk0FmGn62NQUekR/v2rNQ6taR39Wx/4M05VoXk6BS5T24siYTdaXZ+H2rRs4d+5NXLp8BfmeQfzAT/4HoL0PnpFGnIg6OTw0Y7d8lCQWl2g00as4kgluZDT9hSB/UlNuRzgqor9yUFAbAUfewoeKdrddqkbhYIX/Iq9BKgc3YE15TEp2Bkfm4qzBODlKeGg+THcFOnFT7UqBhEJxPLeBelyhkQnx3lCbmM886xhgS7SlAcPTEHNjMNIG9CRguRaCWkNQaTtJqzdVkPIXi0dJGyKlgu/D4KurDZ3PFTcLoSOIWCMuaT6yFiXJiBYhbPYcmCGXiCp29exy7OtiYW5B1hmFMTdu3gZaCTikvrQPY8kawAtffQl93qv4wcfbYK0voXR3HoNDo9g3fgieDUkgazIP2vMwe+sWevr3oG/PHqT8JtJ6EhdWgSlzGKu6i0awASeeRG9gopHk9KCBsWIFx0c6MTGcB67exGXXx3OJQVQaSXR5FdTz9IrMI9WMwTHon6yh2eD9T+OV5/4OV1/5At5+tB8/9YHvxPSFq6iXbPS0FVCuldG9dwTXr0+hp6MTE6cP4akLL+J3v/x19PRN4H3f9oMYmTwmwkry03kwpkzupcrDkE1Nd3ceCYOHrYri5FhVDNqlWFEcL64goVSI3VscGqMny2UsX3wDX/uHv4FTa+CnfuhHcfHyObx26U3o8XaMHRrFwVOHkam2sGmY6HjyPSjVWkgE3HcUp297TYdj/Wj5yr9J8pOOJjn6pqJO8XAptHWiwtGbS2sqCmHbpSglqv+Fv/grfOEv/w5eq4Yj/2z6/x//1bfDW1vCVrWM2/NLyKbb0ZbOY8+JMfzus2/gjdtL+Kmf/FE8+K4HxW1k4dYskgWmsakGkxQVjuK5vnv7BzA6Oi6Hpd0gh1GNwCnIE+9lHUglyfd0kcuYwjllcx4uUZU2E45UdRZGgS8jUXkNNugBwQT679LShgUZrdo8EVCRRkIkh7QBcvzJWafArFpR4oyI/0iBDEedTbuF9bWi7NHJjIHRsSHovP+S0a6h4anGhIiqCHMEWWKgBsGVAI8cmkDV0PAH06/hSyuXBVEnr+dWdRPrS0soXN9C7vh+NG0NI402pG438PoffQ1p5PC/ffQj+I2PfBpo1OH29yP/LU9iPZYFBrOA6eDQoov/9riB9ngM+d4csrEk1utNVGMtDJI4nwI6tAAX33wL167dQjaVDxMRG4gT/QocQbd5ZkgzG8Z68nc2ovx97s4tjB65Bw8/+ihunnsBLbuBhc0a4mZKEFOq2aOUQSlOCB7JpCCumm2qHAk+SYIRue8KFCMvVdTeOpCLNTHSkZP9aWq1ihpSmFpcxd7RPXjw0CFBTCngZmEaUYwY0qGCGtQIPxIAMd0tmuaKUtyrYv9wpyQq3S16aAYJxFsUV9Whp/NwWSiRx81AiLqD4loJD9z7AKxmFeXq1vZwLKpPIh5/xGPle87qNga70sIF3SIq29SU4JPPvvhKK09PKUYZp8o0ydCCktx8t9HE6aOnhZpCxJGYCPcYViEdyQAdaaBYqmDdMqAlstBbpGAZ0LPt8Pj9IbWSUxh+KW67mtTw/OC9jfQbUV1SqtYk5teMp+SZiwrT6LUiWhCfuwgRjxJEtx1/OAXhKJ+FKT1b4yrKu243Q6BIBbbwc/E6UFTGWqZh1aH97mf+LmjLsnik+KmFhsaxqOJ6Zo08mi0l55dDt9US/mcE5wpiJ/CvEjopTuOOQS3/O/oyWpWGfPj2jiza40VkW2u4eGka3WPvQNfwPszO3RXUM5E0BPWLitHIa1HZUsWlmLIajW2VvNw8disRz5U0KToFGEwh0ZBJaIh5NTR9QzqhRKZNPWC0EbFtrG1sCp/h+KEj2D8+KYgpycnihxYKiATCF6EQOxzlvyYRiroB2lKR90KoSxY7US8mNQjHD9IVMGdddQu+PGhi2SOGv6rYt4VQXsP66gp6uvowOXYIxa0tNJs1JVoJUeBoIxDebpi6IBxG2xEkSzooMc9XBsd8IMSHlnwTWYhx8Raj7yvpDyxOBGondUNvQTN1rG5s4OWXXseNS1ewOHNb+EOkYOQCD//miXfi2x99GJXFZSwvLomHGy1XGnUlOuImbTdr6O3rhpbJwk6k8bHf+328ujQvRdBk9yCe+vxfCzVkdmMFg5096GCxZAIzzQCrRHwTyni6UhWYDgPZOPalVMfNBofqfvEM9TWk8nncvTONazM3MDc7jSuXLmO9WMHD7/5WfPDf/TQ2bMjIJAlXClOOjcp1G5UKm6eYGLrz4aZLlKinqXrfZeq8XXdyE5VilAi0clKQQiMqQHclMslDS5K4uIeEPnN6tJ7Jg6ZFCNkVtA9hCevDotlzrIW4NChMwyH/2cfKho3NioPpiouZ9SJurpawxcjNZhOFeID+dBxDHTmcHu3CUEc7jo71I5fxUaytI56iijwH1+YeRnN9CqJaMsInikNlsJFQnzcKL+CGKhw+cjV5KPhEEl3JLeY6EuWqq8yq+dlYmEpR4zVhZtLy7GoiGNNF/ENPOvKhvvD0G8h2duPVqRW8cN6CtdBCX+Ul3D+wgqFMCo8eG8fi4jKy+TYc2n8EVolwuY0r589jfnZKBCaD4xMYGBhEOpFHKdaO67EerKV5EBXhxFPo8Q3UdMb71TBeauDocBv62jTUXnkTlYF+vJgeQqOZQ7tbQjFpwfVySDd1eKmGjGVbLROBreHa5Zdw5dUvId9axfe85zGM9/bjyqtXMN7fL2OrViqFG7dnMTy8F4fPHMcvf/JjODe3gli8E+/7tg/hzEPvQiyhS3FHIabsGUkW/mx2PPT3dyCZ5N5BTjr3AV5njs7VniD7Ht00dLEwl6mGW6qhs1ZBfH0FxbVlME756L4DmJ65jY0qfXR99Ax2I9/XDufuBm5Vqpj84f8FTS8Ot+7Koa8OkTDYIrJZCxFUGUOSDqETSGgK6kcLJiI5mVwnmrUi9IQrSlrPy4s9l93cEh/qX/3F38JasYyuRAvf/y0PoytwkBNRo4FcZzcqVhNB2sdH//rrmF6r4+f/08/ggXc+QP8wrC+tI5Ez4dm+2AtJ6k48hkwmi2MnTohKWtD6BtEePqOmjAdlJGvqEizCp42jYF4rnhsMl2ADyeKWa1v2XUdF93J8zGsca2nSOPGQZKJPi5u2cP/ZKEZULdJvomc4MiI3lO5C8jcoplP8R0agKgVyDG7LlsLS9ZvCZeU+xUJCwJIQaY3Qc+69BCIOjgxitVjFeb+Mz0+9LtOO8XwHYraHmakZPP3ic/i27/ogTvQfxB6tB3rdxE//wL/H9Nw6fuVP/xD/41d+B3cu1IBH34P2R+6F26ogPmAgW1rG8YqFn3//PuH+ekzu9XVcvTWLnslRpAk4pGNIxV3UynU8/bVvwG4wTlYlH5ECRrSRlK5I/BwVqCyqIwTs4uuv4sh9j+CJ9z+BF7/610gZMVRcWghmQEa/Te6opgSHvAZSfNEG0kzIeLzm2/CpcyAqGdreyVkajvd9x0IuaAhI0XR8rNoGqvE8rt6+jbHRvXj36Xtw/tJbUuiRusIiTwqhsNmOQLJI2MPzN3rvktpkb6GTIvdYDMtWAnWXoQKM/k2i6vqoFEvCMWWj0ag1MXd7Dt/2xJOixWg0KoiFFpGRt+dugZVCQh2kYxYGO0xZExt1H9zieKPpBSuluFBU7G36GGNF+b5ZP5VcC1apjgfvOSP3gogj9QekOJAGYnplDLan5WzfcAy4sTR8uy4gmh9LoSOcOHK9Re9NNb5h7HCCnr3UX0SJmOqMIRd03759SOpZZYRfLkv9EgmnWI/wfataQiUTyu9BC2YiIcE3PGyIuisgRzVkfK5rjYac56Tm0cGFTgeNWkO43z1d3cou6n/80ZeDfMZDWzaFYhmocHTQIrE1hrSRQ72pcoKFw0l1fNh9RON8ooARvL9dUIb8U14MqneduivIQNByMJT3MJTbwsLCBlqp00h07RELBO4P/JncWKLX44OtED4FMWdzaREB8e/4PdI9J5JiEcULRGUw4wOJOpn0oGzZGOxModHSsbRRZSq96h7IOfE8FKs13J26g8MHDuLAvgPqAjlEgGjszZpQdWDSfZOfyc6dDw0TSxJE2xKSES9KUj/0DWU8pEM1P0frtEBSCDJtN8hr5AYajfZtlyPlNpQrC6iUNzAyMIGhvhGsrS+gaVfFnDxS1fKmyoNNioUY+CuKA1Hl0O9WkAyJDwupB7J5Cm+bSOQO/1eM7gOFhGdiaVitBlpxH3NLK/jD3/8zVEtVFDeWMDkxguLSKurFZZw9fhDvOnMv+nI5rN2dw9zdGbheEzmjQzaZgeEBOTBoum62d+C5azfx8T/6U0GyiAMN59vxjT//Elya+KeBgplCvuTAS8UwRx9XP4BhcvEmUS670KwGetJxjBlqgyR6whQwjoL4ufg5X3zhZbx85ZyQw5eWVsRL9ed/7TcwcuwkKgxzaBA5j4uJP5XzlZorHExeO1rWmAmVCx0Vpiw6QwBrexS/YwSgCOPCZ96lnI66b3n4Qhur3QgVEWLJ5iAiTJiVvrqS+sEEDPJmGf3I/Gfgxvwavn5xGs/d2sTtiim2SLXQ45AHaFy4kmx+PMSYzhL46PWb6Ig38Y4jvfjus+M4OpBCQqNXXBp2mOIjvpQiLVVjRfFAJeeU0X1hwpuMc0LkjHzLuuVK4gcpONGBopwgVDRdNB7LpZKIJ7nR+bCrFXSS68X3nABqvosvFWcwv7KK6fUqnntmAeOx/fjgvg787cd+HE8+chan9vXirUvnJCFrdHgUmXgaVrmO57/+DAZ6OiWPO9M/iGbPKG5vNpDv6ga6xlAzUkjrRMxNZDwd1ZgDy2ugvVrFnr4C8hlg4Y030Nbdg7uFQWhaAelWHSWNViUmeGzqaV+CGTjKXllawcrcLUxffwWVxWvY22HiQ9/33UiWNpH1MmgynCEdg5dwkMplcG1pDZ/+8lfh5dOwnSweOPt+vO2R9yBbyCJhcl2xOOJhqfyM6QAyONgB0/SRSSn/YV2LI0EVtIgR1PPMkRhtiGKiOtfRqtrIF7fgzt6CXbeQTndhfW4V2YyOpl8VRwN6kfI50q0AK4hh4Il3wGspdX0ilfkmJ5GIKhBNBoQWxzE1OXEeiwMIYmM7LIyzwtlFrAzPj8Gq5ySG1wuKWF/dwH/98G/h8u15BO4W9vfn8MQ9x3BmdBIxqrpjARaLW1ham8dXb6/i4u1l/MZHfgn3PnSvoPFbqyU0fAdpWs4xREMiJ1uYPHBIol5ZCLMYIPJM7mg8npZpFItmNvkdbVlkMikR04lXmxysKo9bmvTQ4i/NFEDy+qNELfq6hvxP4TG6RGzDmGCZFiiPS9Jz1KRAXccoaYc0AH5FugOfxCQ2GeRmCuqnimRxgAhCtNaypPCO1NGS/qTrKBQKSFM5vlaHn0xh2XDRcOsYMLMYyCSwtWbh89deQE++E49MnsL6cglmZzu++Pmv4qMf+S38/G9/DJ/6xGexfL6Iwx/6XvTfO4KR9rQ8N32Bh/ashe54HDnLhUWKa6BjYXYV7WNDSLo22pKcvDQFrb959TZee/4loc/xfOU0THiKIe85mtaRVsQ/S3Nqmrh+6SL2nzyDx9/9OF7+2peRMXXUWjpqFpvUOGLkE0lGpvKBjjj2WhicAza05MezEWPAScjNbHGS4blIJWIYysfRn09gcb2I6XKAFTuOmdlZnDg8iftG9+Ota1ekMOXrkLMk01QhzCs0nu81KvRYmEaFNt9Lf7qFnoKBjVIZs6UAeq4bdqUsz2GNzRH9XjVfACurbkth+oMf/DcSoVyrlaTAilBI1bSoCa5QVBRpG0nUMdDBxqqFLSuGEsn2Qq/yQdMW/jeiDQkN6oWdTGV7o4HVehnVzTLefv9D0sxubG2KFkecf0xDiurBfAKNmoWFKlD32WjRTYA0xLQIQqP3x/2IPyfyROfUlXQjoQ61PFSr5W2NEIGFyclJGJqiAkSFKWsLoTByn/d9Mc0nmsxnlRGxTCRjNDlpNgQMbZvApRJNkWLIACdS8lgLCQrt8OfWsbWxhRNHj0myHpPttE//+VeCbNJGPpfGZtHDlq2h6SvkU/MYJab4EpHQSXJfwwguNbrc8caMuv6omOKbyRWy2NqoihcaVZQ9RgMF/wYWF1ehpR5C2+QJIV9zs+EDy4JP1GyyoNRBztfhwy7FsPx8VWwJKTuTFdGAkHMpVKGowCc/NY5UPEAu3kQQz6DU9FGnMCSRkBtTqdZQa9rYXFnGxNg4JsYnJeGFoigWP7LBER2VODSfSXaqIKRiUIzKFa9JvofPniASin/Dt02USrxTw8omEh+QVxqNRBRCkkS1NgPLKmJP7yQ62/ph2RtAoIx9mb7CTZEiKJLH5dpovBYcnVqhr68yrs9kGItZF2QubSrVG+02FMpFmy8DjTAkgSpELvxsMouaVUTFquPGrQX8+Wf/AdlCH27cvIq+/nbE/AAzd64iZ7ZwcnwE73/4ERE5oMlIuBLaEgVwE6Eivn+gV4p6N5XEr/7ff4IXb9xSm0TKxGR3P/74V34dFkdbw53ozubQFyRFMLUMA+scY3M8oSdRKduIOQ56TB8jKWWzQk4S41LJ3Vpf25AYuqmpGbx29bIIWLaKdZx+8FF8+GMfw0bDEsSHa4XCMFaelbqLqsQbmkKON3SqbpXnrWyWvFXhKEgQ8lAMxoeLhSSLQen2penasfSJCtntwvRfOFrR11aCPMT/lz6pGmJJTiVYAACN4iaevTSHv35zCW9uxFHNdMDoLCBTYFPWQt9gG4yMhky7iXqzrGIiyw58S0NppYrNDcjh7awvYUKr4wfP7MP3v+MkunPA6kYRgVYI02mENhuqg8PPQUvtltq0+SwLJQbx0NOvKSNNM5Hb3tT5+bmWoo2d65cNLYNtSFVwqhRRJtAkd6qQxHRxGb+58jU0rRaS+SzOvTSNk7F78KEDp/Br3/devP2e47h/tAvPPfMVJOMtDHV1Y6hrCHmzDRvLazJGJmWhb98krhvDWMn2YaCHSlSKS5IwlScNNPLSiHxS/NSoo6u7IL9W794VsY6TSCNBf1FyaHl4cBzN59gM4LlJrG2u4NrVtxiMjXpxC8tTl2CVZvDYIyfw/gfuw3huAHpTg57XsdZYw7nr1/D5rz6PtVZCqBhxowsTkw/izNl3YmL/GPQEkTxF+/BhCOpLQdRgfzvMhIts1kAgXHPlS0u1rlCgKEbTY4I6kUcpAF1LhzF/F7WbV7G2tIaN9SZe+PqLOLR/BIePj6Onv0cCMqwUzcUNmHtHYBwYB6NqXY1InTqYVQO1I1yNClPSZ8g3pqedWuOMVqVQgwETdHiowmotw0hkUd3KQk+kYKYtVIoVfPxjn8VTL70sHLeUW8bRkUGMdvciRTunMJxFMzW8utHE+ct38X/+yi/hzDvOwHFj2FjeRENzkTezonDnuuavI8dPyGFFwSDRSIhtmQp4YMPPA5JXtb0jj0I2AzMRE3siFhyqOOV4MlRIM7KY5wjtAUnF4dSDLxWCE1y3jqXQTNmfd6Ga6nkGag1LnAJ2P/dsUNlIyJ6aUPZsotoXzIvOAhRnyqWUiVh0LiZTah+W3JNQv7vquGhtNJBDEtk2EyXXlcAJAi4WfCSaLSlezSBARfOwGQ+Q95OozW8h3t6O2aUa/PUtTJwahxtrQKfTBLXuvgZb92F5JhKrG3Da4zD1NDRbw/9D2XsASXKdZ4JfZlZWuvLte7rHDzCDwQAYAwwMHQiQ4NIoFCtpd2VO0uoU0hndyZxWsafTrtyubiWdVhKXctTGakVRosilQIkWJGhEB8K7Aca7nvZd3qWpzKw8fv+rBnkRF3FxHTExvqsq8+V7///9n/GdPMaDHmpODvAo/mTyX4bPfvJTkulOTYVQGYjn5RRFLBDkWoEi/Kw8Q3m/Lrz6Ig7fdS8efsdb8fLXv4D56So2OxGihBPLHDJynGUvVV7eMr0TWyiFZI8JRkm8rhLIiH0Yq3rTwIjxnYwxLmuomBFW23307Dl0Exurt27ijgNLuGff7Th34bwAQMxzF1sjCqBMpaFg47LrsS4NEDJ537vPhBNuY65qCa9/I7Cx1R8hhzGmqhW0g0AodM1eW4rkbquH7Vvb+NEf+CG0Wzvo99vIM+VrwrvdpTHu0gn4jMl10nws16hbSdEOdLQDya8VVJqrkYUewTKuQ3pPy/czczLi7owCRJ0hHnnobeI1vr65IWuZ3G/HtZBGbRyseTAyAzujHDoCdkfCjU1SNa2TidfEqz6OIviDobwX7kvUh8h+no2Fw8oJqxSvowh33XWX7Jt8f2wIxYUor6YbrKNYP7iWK8JbNgYhqXVxKJoNnqsMZ1AaBhbEiYzziZhS8S+2YXom6V0sTJv1Jh647wGUiyV5Pe39f/4xQUwZo9jq0G/OEN83MYcd0NZGZSbv3sjIJw9Jdfn8GuvKJoAXk/9OisgJusoPXygWEQwThKOh8DHNwTpum66LH5hbfTe0hSOSf0wEj3ZH7FB5YTiSF8RvYq3BgpULiwuFFfVuF8CSjEUkEUnbcaUT8YOBeFA6poap/Fh4F90QaHYHgjBwsQzIK4KO7dVV7F/eK5wmRqOS/8DClCp7FsWilqW6kmIR5mNbOVHXcmzErmocZcJvIrKjFPwqt5pKdz7c4iU56diE5znxcRPBS95GErGg3gTgY65yCJXiNDyP7XYgtiflYkU+KxcGO2xeXyJwXGxcuBQSSHpKmqJULqDb7siGQs5nq9VB0eWmqsu/rVamhE/FwqpUKguNoVwp0s0UfjjC5z77FD7011/AxtYQtflpDKMeOp1QfAezuAvT7+LBI0fx5uMncHh+Hh43lWSMThCgNFvF3MKcdEIrvQH+7Z99EJc7fZRzDoZphAWngB9/+DERRw1KOk4eO4Y77Bqc2Qrqui2jfArt2JH1+ynySYKZfIa53BidXhd+FGCzvomtnR1cuXINL7/8ioi6zl2+inJhCt1ehF/73ffj1NsexkAy2hIYEmlnipCh1SWBO4VpFeTgMHS6HLBA2U0BofpeoZ4KMVHoKakaQhmZxL7xD984yKht+K5IPXkeJoWpakSImtAuiihNKDxo03PQTzS8cOkanj93Af/5ooYWk0wKRbj7FjCzXMN0MUHF6MLTQxzySoi6A0yZLob1FhbnF9D1ByjOTSPKUuwgxbmNFK/fHKN1aRv7+nX8d6fn8X1vP4SpqQxZsyjPMD1mGRjBwkcaSzmemfzDDHbK0RQXi2vVD2gVRd4RDxPFL+Mzs0v0/27EoeLlZdPOcdQ/HMkz0kwidDwdX3zteXzaeRm2VcQw7uLG+XVU1xfxL/Y8gPZzX8OXP/M4fuLB49hev4zG6hXMFjw4mYuDy7cL2V84fZUyBoMYf/DkdRz73n+J9779dpjxJsZ6QSYxms2xaSTFKZtEjqC49uk12Bn08fzNBuxogIy8QfEodKBRQEZuWxJhNHRw/vJLePGlb2KqOgNbs7G+chFasoFktIbD00dxW7WEw7NTyGwD24MQz7x6CdeHQ0RlD5VxBMtZRKF0AHfefRZn33yfNBSUdzBnDpmloviQSGGaN0colehxrApTiuo4hiOxg0vGyecVfzLlWJW7Wx7JxQtovvIibl1fg2nWEHRCjEc+imUdPiKcOnwMfS+Pi2vbOPjgg5i56xiKpomdoIeSNLa7UYVqOsC1+Qaqz4kbE7Y4saCzgYx4XfSomo81eEjgJxvI2x7adRaCBeTdgRwy//WDn8af/c1fIm03cGxxGscO78NOo64oQqTb0E809fFSN0PH1/HTP/rDOHjbPpQr86iVZ5DI2Ry/4cF45swZ2C7VuuS7+8IzpCKZnHD6SXf7PgZDdSBXK0VB/qerrlj9cPrB80Lx3dSUgkeUEpkqmhApV3Rm4FlCniPHj06OBa9CrZgyKFaAbBImjajoC/hfGeO7e90IUOgUxFIUqVwNeC7w535/gFEUYcTx/tgATxmiS6QjqZ85WVNTOB7wY7sgqYUsOoJhH2bRVlO9KANXQBIayIIBTBKwSwZa2gjllGqXFH03j0Kqo+cmyPfpaOIhGPuw8xECTUM1qKBjZdjPcIFcKEXEsBEgnS6h325g38wU+toIWppgYbqG57/+DbR26hgxvzUjtYT2Zepz832riag6ezhd5Bm2ev0iTtz/Frzl4bfgi5/4GxzatySCQ680gyQYImXksa580VX6IUMLBONW98V2YDoqlIeAC5t3ciFzjoWU42pNx5EFByUnxaW1DWyjio3+GM3Nddx9ZC/u3ncMr128pLzJKdacFKYcJwuvetJ4S0PP+zKKhB+7u4cv5EMszVBM1cPqwMRmL4JLUa1lYKfXh5u3sF7fkuKLhWmv3sP3v++fYthrCWK6K7h6g2M6iWMX6gYRdxaF6EthyuvZGGRoDtlEc4WmrKAFkdwt2Nl4cQrN39NGsxcNkXw77vuxt7wDTs6W2PS8w2JRPQc2HQtKFrRUw/oww44fSmHqkiYUa+J4QDs2aUSJIFObMkFOyekm4EuaFptR7reDQU8KVIq2z569V9YMC1DWD7y+nksLMF9EsCwoud/zjJVGIuGzOoJDkSzPTXrYkjIt1njcy0wBlprtNuIx+adKkLy1tYNep4d7T92LarmiVPl/9pGPZVU7w565MrabQ6y0xtCLMzLWSUd9GKmjuB/8oLI4yTNT0Yb8vcD+cSi+kF7BVZsxfcIsR7LWqcbgQdcZdVApuFg2Ixyf72GrvYm2dgiadxrrGzcxHo9EQMHITfIymKLEQ5QmtIWiJzc1SiZDAAAgAElEQVSPH1KJfybQfERrJKKrdENT8DkfeJN8rTCQA6pmk36go93uot4aQjMr0A0Pod/DKOxj2O9iZm4Plpf2K9SVKMPEwsXKO2+0tko88J0c693Cg2lA7P4EbUi/6wCYRDrGhNaZqZGohCoWCJJonVFpmmGQaRhkHdzpasgNxhgu7oORdjETddAHuRosrAxYJOZ3urKIhB8i3FLljReHkRjD7zYLvD9+SJV8JsKsXZ4NicdEdmk/NU5GYvhLRJWoBDITf/n4E4IEDUINZqYh6jTRNUfyuRyaSJPgn6TYVy3j1NGjOH3ihLwfSccIBxKkoNsuIsfBb/zpn2NrOBQ+HTszmoI/9vZHcPvBfcglEbSRj6X5eRSqc9SToT0cSiLG1MyscFBskx56BsxoiHa/h75Pq5eGjN1W1+v46jdfQnV6Ge1GA6N0hOMnT+I3/68PILOq0ExL7q3L/S5nY8BRVshxtirKWJiKaI1FGsUpE9L97oEmCOqkwDR02piw+yT9QfHXRNUrViYGjMjAsEDqXwaHPP6MAsJA/EOdkQ3fZbMCFAuWFG4Xrmziw18+jy9uaViz5wXNc2Z7uP2eEvaVy1juAklrAzPcLG+s4sDy3Xjmcx/BW+87jZW1Lu44djei1gYq0yXEeRc7sy4a2RAto4yvfbODlVdbKAU7OFrp4ce+9yE8tjyFxMzDiQGTI3bHgBHrsDKgp4egqQCfbW5eEjk6SsUqimPTXdcrbujkp6oxnPLFVONMoEzVp5GpkTWFm4mOppXgs51L+Mz2K1ixWligQh878J67BefpPqr27Xj3I+/Cn//Ln0C5ZOHO2izC+k1kuQ6sMMDJ2kF8//e8B1qViPcc/uK5DfzxN27ggcfehe999C6gcwNpwCQiD920K9YxuqOJz2JvO8bhfYs4cWIf2q0+Xnz5moy9lL2Nyt4mwsUgjHa3iY3Vm9jabuLGjRvIEh8Ls2XZv7hXRKmBea+LYKCawpxThp9wOhDCQoBufQVmbi/0vAu3Oofy1Dze9Na3Yu/yvMRuRmEPpuGiUHHR7tWxMF/FfK0kamUWgKpxycs0iQILog7kPxZtFznawXybb/hXf/236N5YxaPHTmJw8QacIMbqrRuoh11U9sygNlXE/r23o5da+MCnPoftgo07H7gLP/pP34MjtRI6qY+SU8agN0CcBqjOleWQSUcGSnYN3aCuqFFE2vKMhPXloEnHeSXIS/sIwzqSuIScpCjV4VUMGCMPX3vyWfz6v/s9mUDMTFXk/Xa6DXSHtGMjMmbLa+bsAqI0j9k9h+C5Ffj9AHcePYYH7j2D2uw8yhULe5ancOi2feh1B+KvS4uoYqEsvLxdT91WZyAjQ+5f3Hc4LrTcnKD2BRqwC1KqUD0p9FlUgmeWUoDzfQrdhoJPjt15eGZKsMszY9fSRsaxGn9vIJhYHSm8T2WcS1a8cBUBYwDsbA9w49YW1jcbaDY6GAxC8YyWs8hxxG7IKZo4sG8RexZnsO/wHrFkrPd70LlPW3k0+gPk6UHsE73OkNImLq8jatARxxcrKvEZZdIaAwhYgPEcGCmLQopGiA4rPudkmidBGuSYk18ewy7YGHTpkJPiwqsXUSpO4dg9R0UrQU7g1uYaXn/lVYR9etmqQoojXqqKdyelpEXxz3yapPcHaPa2cPfJe/HQWx/GV7/0JBanS/IabT+CbpeQMhZ1YvWoCkKFIvKrVCrI/sxrKSLdSll4p0Ih4tWma024hoOWhySnYYUczUjHih+h0W/j0duP4/j8HXj50rOik+CzxhF+Tue1p+0dw4JCWHJmcjKhzjJeI54vLBrd5AYW5pfQ7kVo+CN0mJJh2oLWM4Eu4xmbjMUT+OLqJnJpDj/y8LuQsEkaZwiM1gRF/k6Iyi79TxTwYYxZK0FFJ8VOQ6AzrpdBAZqK4nUUVYRgGwGxbq8HjTHs2Rj1ZgNtOj7kTLz39L3IJ3m8vrMhImMrTBE7Kaq6jZkKa5wE/dDDTgAMRgHy5HTGFoIcdQMUc9FpRZ39JcsRWlDKMbvEhCaCqBJ05Jrt97pS550+fRpZ9h3xkzwntDQU73hSDQaCnovbC69FOJrYfNJZRQQ3MtlloSnUw4n4is1fo9VRz6UG3Fhdw2Do4+zZBzBVLAuiq/3JX3wyK1gpap6BZjfEpm9Ac6akcElogM2oSFEYK48uNXJXvl+EbXlgkevDSpiwLQ8Axs3xw/INkH9IbgGsMUbDPtz2Gg6VGwjSIfTq/TCqZ7C5dQvpOJDNhigiERyikCyw+GtlCO/L+9hFa7lNiJ8p/cY4QJlYXIjXqUZVrC+k+nzWxDT99xJga2eAIGHUpydwfcr3kAHlUg1TU3Mi5KIoZJfkzsVM5Hh3hCEvJOTt71K5TiJUKZYS5JLFOz28xHCWz50pSSRiwMz853AgRUqxkEcY9LHesHG1cQPx6mUcnjqI+TMPAsNtLOVCJBRrhZtqfEuvUUB+zQd79/tF/hjlohq3ilE3TZ/ltRM4BQ+9ehOV2vQbyjrGjJEH0m41sGdhD1Y3rqPsMkggwV989NP4h398GitbHUmsoWsYfQ2FYytds+I1kv/GRAcuvLvn9mFpfg7ztQruOHYbitUpvHL9Jv70Yx9DbNEIWY1jZqoVzFTLuPv2I+JBSKeGkT+EY3twSgVs7DClp4P5PUvqteJUDpKw01PRi5ubMrJbWlpCtzPA869cgpb3UPWK6H/bLurHf+qn8d4f+BGEcBFyI80SFDzaYCWinA0jpmkoSgpR0Hyeojm6uUx8Sne5SRN+z25CSzYmgm6DikM2w+oRYPPFCD9ydyOEmg0tb8BJhtB9iuAKGLtg6YLK2MZ2L8Lnzq3iIy+t4Zu3IthLy9AWTeT2mnjPfA0HTB3++Suo9kZoba8gWs5h5tAR+BcGWDhyHKWohVynjc1GHw2O96ZNsUuqr7ex95+/VSWPjROxjrp2I8ZrLw3R2QoRDlv4wX0afuLd9+HoXEXcJUbsVDlGYuNBg2dTJaqRvyQ8rJgNFAk6Kkv9DSUuvSfpLrCbXGOQJ6fD47NGohTH44khhe6Vzja+tPUaXk/r2D9fEz7WihPh+us3sf3Ny/DWY/ybX/tt/MUv/g4unbuI+w/vxcOPnMUf/e0fQRusYq/NQ2oZ49LtGDtT2Jl5GBvpIs7sreEdR11k8Q6aoxA+qRFbW8g5VRgOn78YowFw28EFnD55UJwBnn3+ijy/SqhJjnEq5us0jN+pb6LZ2kbeVJun328gr0dKOJNzkHfK6NQ3UMjnUSmVYXsVQV23WztIInYQfUxNVRHGOhLNEZRodmFJ8qWP33Eb7j5xDEHgoxd04ZUszE4X4bHAsHOyBsmZ1ke6cFINjkxTjoHzgox87R+/jA+8//148XoDZ44dxsmFOTx04CCcIERjq47y7Bwol6vvbKAXtdEex/j7p1+DtXwcB47eiQuvfg1/+O//FQ7eeSeKjouwH6BSKaEf+ghHIRbm5tFqNMHsVxYdRDqoQGcTTzpyjqIHn0h6D5rWB7IaVm4FKNbyqFQd1DcG+OiHP4q//vjjQiWRHPs0lDVFdMlxKnDcMgb9Nvp+AqtQYw4W8hapV5qM1BldSuu2u+4+il/51X8t15KFaODHb2TSc/+lxyOpOS3uBT4nPrrs7aVSCbajo1x0UeBhLTZpCg0WBE2nj+x3aDdcy/LcMvQir3ioFAKyYdnd44QSQK/fCcrMiZ2YyZM2EisHA7/vi70fRXvXzq8Lwsvmd5TQI1cBETJx4chfRtfcRxM49O21DSzvXcT+2/di/5EDcr6EpHPoGkZhCp0m7gRcSIkiup0OlCvLRIDIc5jUD/qMEoWyvYJK9EsmXHZBx0h/G0nDzqaS0aK8hj73W8tAuVTCKy+cw8Xzl/Hu73sfKiVX+IqME33x2ecw7PREJc25yiihJ69w1ZQ7D88WjuDjRIS369s38cBDD+PeBx7CJ/7bR7F3viboMgvTIRvBiUOPxFJKtLZKctzlqOq0lbLpTU17RBuW68j5RRSZTUi55OKORR1bnVVc3RojHDnYSVroxEOc3nsGh2cO48L1F5h3Jc4ayuKR08oYyYj+wUQE6furEF85v4n68r5mwPJUjFKxikazh52ej94ohS6WeJq4RAR5HX63zaBpXN3awmx1Go+eOgu/18ZOvwMzVaEEuxqQXVT9Db2NYWGhoGHao7vECFu9CFvDBKmkhWkyEVATYlXsseXgVIB82Z1mA9fWVyXR6gfe8ihy0RhXGhtCRyhoJlJbR8UwMD+VidBsp5lg22dggXI2iLqxuE8IWjoR9orGgaIjaKh4RVkfBO08x8O1y9dgmVwLKijp1KlTYgfJRpbPlFdgeBBrMuWByv2fIOKIGwb9faUmY4OgyXoSD2+O8CXWUIXW8Plm08n/o6YTkLOfoQvHjx5H2S5iZ2Md2p/8109kCzMFTJVs9MMEm+0YQ3JL9VS4XCnHKZNscPLlxKt7MvJkocW8WjkY/aFs6LzAtPVhBBkXg2VxE85jp7khXqkHnAxLFqO8HGx0FxE6t6PR3BQLFVbjPCR2zXCJynLMZQt0zcxbNW7czSbmyDoRg31uRkrFxq5Msp2jkdq8vBE820OaGGjTE28kMmokiY9oyFxfG55bQrFUU2avjCIlXMYNi0awBnN/FcFZ8YzIR1IFqnBBpF7nyCARUv0uwZ3qZimYicZJrizLGB4CHCXoEn+YxgGurIfouwCGbSy4C4A3By9uYG8xRZviiDGRDFu6PXqa0bbHH/ryvll8MrVFklMky3ikSNe68ljlA5/2R9KJ8ZqpMZKyoomkcLfgpz4800KvMcA/fO6r+Orzr+PFi1dlYxiTb8sSheivmcMwDlQHzREcx9I8sPspyp6L08fvwLsfe6d4wz7+xBN46pXXMLZtuV6uZeL0iaOob9zCbK2C+ZlpiTvjV3NjTTrlIBlha7sO23Ug3mqxKrIH/QD1RgfbzRaKnofDBw/Ign7ptfMwLBfTpQotIfCbv/sfUduzH8gVxQZG3A/MMZhQx9EIR4HUQPLzsyhgogmNunkwCPI5OcBEvz9xOJB7zvxoQlpilq3MoGjjM4mex8Doo5hosBNLxFc8TGS1ZIxGHOPJbwX4+OuX8LmbOxjPLUOfL2D/0SoOWREemKogd+UW4nwP3/jW1/HonW/H9q0GRvtrmDpxEFe/fg4zx45iaqkAP+oiN8oh2GygagBTjKUbZbg1S/R8jJyVYZj1MNQ8ZLmDWLnm49yLF9A+dx2/9a4j+J/ee0aQ51qxjGbfh+G5MKNQYgO5ybCZEmNkqjmlD1VcsDcsciY8Mf5b/pLrmc+iI44nLGjpRUVhlY0dv4fVqAlzzsNt+TKirI+tqI9n6zv4zJeewAt//CG8//En8P7f/Shan/0Kbjt6HGcePYMP/dlvw2xtYsAC8MApHDr8EFacaeSq92CUAvsKG3jP7RUUegmGrUD4bxo9sHIF9KM24mRAajZuOziDs/cdlsL0qacvKG/YOJENmLY//JkjK05I2oPWhDMbwe/VEQ+asu9ZHDEyKtUowTEMzFUqMLQ82gMfrX5HCknHNtDvbyCM6a/gYXHfMWiaBTvvYc/CPO49fRL7D+9BzHG/q2FmugDaa5FmxOkXR1+mwQhT+iFnKLsuhr0Ar792Cb/667+JW2trMGePoeJo8OIW3n3vXdjjOLDoCa17GEYpGjur8M1QRrwf/+IzyJUP4eixe/H6+Rfx3ve9Bf/9T/8Qal4eBtX/bKy0vHDx+oMWCiUDo6GyciH/ks8DD892q4tyaRphRG4/n/k2em1OM+6SwoQZ4R//yMfx+U8/jpgCmhH5aiyImHEfyhkwBgENU0SkcarBLc9gECYoFqeUiGN7B57rwisU8Bu/+at49NG3YTgcScoXaUVMIxrFgfx/7qUcBLZ6Q7Q6XYwiVahVKjU4joaS56Lk0S5KE84p90LhTDNpSLx/VeGjXFy4NxBNpb1gDC22JkIptbeLo9EEgyHSpEWkiBgSMlDfbmFzdQs7Gw10W11xDBhQxU1all2AUyjIz0IFM/OKZ8ss+TRFp9ND4vsylieiNzVTwO3HDuL4yWMYEtEycxKaQN9l/mDcLHnTuRwnlySsknfM847FsbTE8vvuaEdFolJwsxsEI2cTPysbRlPOUAqZSNVgGhyLSv5VSD9nL4fZ6ak3fI+f/sZTAmYkjB62PbS6DeVAwoaVavEJMEi/SSJs6xs38KaH34mzDz2Ev/vYR3B4eR6lgovNZhf9cCypWuJyM7GRFM3BRJwme7HpiDWVoNdIxTKS4Av5irIXpTnM1rpIjQ7iuIDeVh/9cQtZsYiKuYS90yex2bgiARxmrqDOaIPnW4y8WUScNFV9IkmMauojE69JIz5bieHYRfS6QwzjFD6Fdpw+knMdJyLg7LeaKFU8XN/YwOzMPuydPSCUkX7cRy5UwnD+UO43iqahgDkKpwwUcwmqrqJ5bfYjieeNmdhH8ZDtCOWOiCaBAIIg1HuQBkBazHanI5S177n/UbEFu9XeFM1DkYEHugF3HMLJ+fBIw0kcNHygTe1JBti6h3jEtEtLvrey82SQK5Mh88ItztMOiv7Bo1jcdrhH8P1Mz85Jbj11H6RastYjFYWaDX7G3VqL10GQ0szAWGwqI5VMKVMIotcqGInFrLLtogiZKDpjSwMpxMVpQNNxaP8hTBcrWF+5Be0DH/5UxpEnjbKDmHFhTGawkKdqOZdhOOHfGHRTlJuqijQSwqVwpAI94BgiQ9mxJKKNvoalKXYhzJ5NBAHQ8yl6nRY8vwU3uYo81Yj5U3DnT2LoM/JtJJs13zwXlYxXaYQ/DGWh7haH/PtJCyD/JhwMxapGecMNRQDEQ4jQFi9kGHUQ9GMkMd9vGVreBtv1cewjHQ1lARULVVQqU+r76uQMTXKiyZ+Y2AKxGFUP1SQFiulAYqEVKyX3JNtZinh2ywYtnAxo+ZrY5/h+B3l9jKmKI0h06HdQcBx0/CEuBz2sba5ib/Ug7rjtXpSTOnrbr8GcW4CblRS31mInqQjSRC25yFw7D7foSXxorVKS98JFUSi4GIa+KOKmChXpeIiessDsddtSvNtmDlvbm6jOVtDcqKO+0cTVa+t47doanvjaNzH0FQmbSCDtoHZtToQ7M7GyECEMI1rDAPvnZiW3eH1rEy+/flH4URwJSr48Utx5eJ90dfNzU5iu1QRhYxG6ubIiaBVtxXggMf6O35ciGvGONSy8fukKCsUp+cyL83Oi3jx/+Qps8jLzFh5629vxM//qlzFMdehmEdEoFrVznI4wChVyrwJh1AYo4jVa9vAh/a7ClLdfojk54pf7PhbjfaoHFaKi7r2M8SbecGOKIJjOYxnyXtms0uXrs69t4Xce/7LEaMZOAZgro3yogiNTORxHgsKtOurnb+DAkbuxuM/BszdexcFjZ9GPDKzlfWymLVRSA82tHdTXVuWw9BZmUZ2fhT3OsG96HjktL3ZuRL2IBBa8KsZZgJE2gJav4sbNAT7/qW18TyHBH/74/ZiujtAfkqjuIEwClLlhywat0BDxf5yIMvhZuZHuNloTMbJqwsgHy6tnbiyJY9wbiMCmAJWXFOvFPgpFB7mQYp6RetYKDj537WX82a/9Nr7/X//v+OBXvon1D/8tKloF5VoZN8+/Dov0hpPvgHPvw4i3fcTTc5iLuti+8SQWj43wz9/3TkxtWNh+YQ1upYSE4pVcFY1+HVHYRRaluOPQHB64/yhazT6++cwFEQDR0mdrpy4RxM16Q0XsjTWMtJGI6sapD4MRmVEXRkr6BcvtMazqFPrNJh5905tw88o1dAd9DMNIbJgGERF/Hn4axpqLhaUjMAwHrl0Ubvr87DRuP34QJ04eRz/oYP/yLMpuDobEF/MMGKE6s1d45oP2NqrFElJmyv/dZ/AHf/TnOHHyFLY2m9hav45c3MVywcByqYg5t4zxiJxCIpAZzJkZfOX117DR89H3WVTXkPOmsXTkOL73sfvxQz/wdrh6H6Ogj4I7g+4gRhgPML9Qhj9U0cl8tkoFT7h15LmxYOj3IuTyCapTJq5e2oGR24PLN9bwicc/iVvXr+Pq5W9IDDHROqIjLPoE0OBBxFHlmFSsFC6DBjL+GVPJCrAtT5qCNCZaegwf+tCHZP3GKcEAWkQN4Ip/8QAe1xjDKgxqB2I0ul30B2pvcgslFF0TBc9C0bHE7YBuGwr0JDVCl8jHXZRfnmEZwSs7KHpAk5vHJkt6SSqWxplw00lzIkVq1Byg1emg2Rpi6McYDmj4T4WxLZHVY68sivy87SDv2gLIkDvH11Hq7Bx6/RD1nQ7ivq88Rzs78Ad1oTkdv3cvDp04DrNcBaU5rdYQCQNhRrEUvCJOmzTEypGFFnDKX5mWgKSwUKykDN2/wwUlSCFC2ZyLoRQCFGrp8FzehxAlryTFWJzPMF0pg+regpPHhZfPYWtlVXQ5pUIBvaAngqiEPHP6WY7o8UolsOIlr2/ewpkH34QH3/w2fOaTn8DSTAWztTJefv0yUt1+gyLBay8+rhPxpHiIEkThTivFC3UZPhzXRqFUegNF5Fne6dZRruZw+/4y8mFdrS+rgs6QoNgcknhT8bo1R1Gu9FiobuXCjGgzdj2veT+UVSP/7USzog1EACQFv6FLtCfXAwtqcm8dt45+q4PZmRqurawjl18CMA/DcZFzUySBapLe0CZMACuhWfDz0rUn7EuC4FgjGBfDH3sYhBx9JzAk8INUi1SSKzvdrvIxzRL588ZOHVPlCh468XZg1MfG9g3RTBAJTbQi8lkbsyUH1QJDbsboDscSsJBIUpouTbQEBiUphuFA9iURT+cYpxtCTzk1YCx5CKZ89bsdXLp6Bct79+HuUyeFqkbOqSpIaZFmCreVdZkU5IYmVM0Rw3JSWh0OZGKuRHKQqHt+sTA1KCIEI0xZj6XS2DH5knxWJoEdOXQI89VZNLY2of3ef3kisywS77nBEwqzEXFErvEwHgl6sKuo4mh1l8cohSlvMgnlSDHt5TFXYR57X3LjnYIj5F363pW9AhodLh4TRT1Cb/MZTM0vY3uwH2NnGeOUI8VYRqssQnmTxIDW0NDtDkSNzkW1SyOQ6EcZEZAwPpSOwLFM4WmI3yLhavKKSSuIUgy6AUYhD9q8qJC54WnjWNJ2+G3NnIOpqVm1OVHZK8gs4XwZyigxzHf9vMuxk3+fTIpo8UOkej6S7kz+p85cblcKoTQagBzvuemiWLBEQQ8FJkykBs41G7hR38Z8aR8Wi3uxtxgjS9cQ5Bx4OUtuHLkaUv9KshPj1EJRHJIzx02eqDILJhZ5pFQoD9NARnOi+hOTb2WBsptgxE6Ji8zSLbz49Cv4+09+Bpdv3sS1W+uwCyXhtVI1SaL7oNd/w+hfEESx4rDQTkLUXBf5WPmX8eBmF0R7KsYyLs6V0Ws1MD9VxvxMVa4F7y0Pldr0jIwybt5YUV6DSYJebzApnFVkY5CmuHD5BhaWDoi/69z0tIjPWp02en6A6doMfuW3/gOOn3kAw0jZL/H7cPwRxrGIECRh5I3GgmjVJOWJKTvZhJPFUf5ESS0+khNUnOM4ScQh39WkIEAJzXbXhMGDkWBhluFWWMfXLm7i8a9t4VsdA/7+OZglC7mDNvZVc3hTlEPtxg7iuI89e4uwwjYu5IoolV0082O8fukCDvp9PLJvHt1mD3v33CUZ7kcLiygYOWxmEc5vreHSyhq6BQuNkoG4wphapmtmKI5zcLIUYW6ELa2I9bCIy8+3YTxzC3/x4/fhkZMZulEJiW+gZCUIdCIxiksm3T3lrBOkn4fcLjqqrKSY4kEEebc45/NpIk4CmZTYDlGJBAGNB/iksvAj99gtY65kI58LsPPyS3g66KIb2Qi/vZn+4VMfg3+5iyNbEfztGBezPObe9Q7Es+Ry2sgHMxjtXEMhfQ1p8RL2vftOzC4t4W59AdMbLrYuDRBvNJF3FhFSfBj2EXVDHD08h7OnbkOjPsRTz70KQ7clhnZ1bRW3Vq+i02oIMlBwSyIgC0ZDJfLIQiSDLhAPJUp0lIZib8YkKvPb9/cnfvgHce7Vl/HMCy8jJi0COeTye1REbc6W8XU+r9Tl5Gzl86Y0x+967zvhlfPSlM5PF5FGfeRNHlQJ9HEs+wAPe8+tIhlb+He/8wGsbOyg2e1h58p5EdaY2Rj2OMW8Y2O+4AoIIGr2wjR6OrDiDwTRMfOuUBtuP/WwjAz3uTP4H3/yfbjvnhlEwwZ0jcRrVwVspCOkOXJdczImJ+dvV2TK60OaVsICRAuxvtHH45/4Il469xpGsYGNm1cxzlQBwwJfxpBxIBY4ci5waqortTMLA/J6KbJnqE1tZhZRqBCx//KXH8Ddd90jEy0mgKW0KwyHcD16WmfIa6aMoRmrLFYzwUgKUybd0D6twvQ2h5GfeRS8PEoeAQECRIoDzpx6+i/SEoxIU5IyrpTTj0m8os1zx5DQFP6wiHjRx3FrR1DddBiiOwjgJxA6glWoSKqRYfF+uwhlMqOLiww3VvpB0jNVUF6q+ocjUajrhg1zbMD0I6TdJrpbN7G5dh1OLcO9Dz0E3fJA21mCo3SxYOEslLaKLT6ttmXAteknrEnxbRqZIMpxRC9c7nk8r/m5FY+WHGquqSAiiKEKNVJGKmVXBK+uU8DqzVtwZ6ooFlgdRSg5Fpob27j4yjkpfi2m8I2GSJkEN/FiJbmDbh0hgYs4wU5jE3fcfQYPvPnNeOIzn0TJ0nF4/zK+9tRzcq24R8god3J+CtVuYuXFX1OHIk4Uni0NtuUoxFR4j/TjZurk2JT35mkbsNJLKBfGGEQljN2D0Iz90LItFGyiqyZSzZS0NU4Ey14NA78uz+BuQBBfm/vdbgJiziAly5A1zAaGIm3eT52aFzYWWoBOo4mpioWN7R3APIAQB2A6LrQ/tbUAACAASURBVLxiiHDC0d6ti6QlmijsCRI5toWYguqcLVSW1Z0uRvAE8CNxmL6zu0U6gRnGwhJQITiWpgnWt9YwW53D7fvfAssMsb5yHobpIOfREWgWhraDYt5G0XUkmMiPxogzGz5pC+zQOHKY2FgpYbqOYY/7j9LjjFmcUqDnkGcO1OtNtHuBPLt3nTyDNCAFLhYaUBgxaIO1iApMEjEfkX3SJFINwzBBnx6ltCQi7YsUKk3RNmR/oHZBQoa4xoneGmgPehO7qbEa5bsOOvUmtPd/6BPU1og6VB7ceOJ7ybE6OaO0tQmZTrOLFir7HkELx7EgR9WygzxGKNk6jJR+X903vDqh29DkjYYIshi2FiDsXhDz11HuDOzKkqClps7X4EjLEX4PBU0cmfpDNeJXowCl+GcnIJ6qlvsG75VFGRef8gglyhdJRxlpLvTMhgYbKYVCmRo3cec0tRymSNbuR/AKCpkUuxExMVVcIY641Aj//+kDJPZCHFM7lnC0iAxLElGUIJbNnN0uC1Pm0WbCLyIiM4oGyLEJmGTTcihcH2V46rVzOLz3LhxfvhO5aBWG2YFh1QQBEzQqigVVVBZTqXA42OXEkSNF2ObWuqhphYPq+8K/ijg6Moj7KF4Pub5cq8yjZqfDjO1+p4vZmUV88pOfxcc//nHMzs9gee9eGUF0+wFWr99SVAmkki7R6nUxHEXCg+HoiYhJKZ+Hx2jNvClZ2RTIFChQyHTsWShiZ2sLtVoNM9M1KW45RiXXld+XI0N2WER1+T3JWeGGL6ip5aLeaWCn1RWkpdPqYHFuGkVPjcsuXbmOR975GP7Nb/0uesqSXFAYIso8OLqBD4uqgckXC3uFmH4H9ZYebjK6/38tTHU6MijbC0kJYrybRhGeLZ1+EDZRsqp47uIW/vTpK/hCO4+eNYXCbBGH9pXQmrUkirfcbeKO9hC516/AdgxYJ5ewU8hwY3UV+85dw7v27BOFcTk3hIsedNuBW9wLszaLw0sH0W7H0M0EZc9BfcfHa4Muvtm6gWu9BiKUMb1/HwZZF7GRCsH+ys4Q3uICsmt9PP2JFbyjmOCDv/BWQbdK9L4lQuqQBqAQhO8uShV6pEafFDu8UZhKiMTE8kUKVNU8MgWFCCoReRYzHBURbWAevUYvzCxGmOtg8PwL+PrGNhaPvUl4bS80n0W6XsC3vn4Zl9YD6EdmsOGsYpxuQY9yGEcuMNpG5WwVg1KAA4eOo2JmOFA0MDuchtfcA+P1daTplAjn/GEHve0Wbj8wg5N3H0a3EeFbL7yKdGxibX0LK7euY32NiWVdUUHPVBdkfAeT9I0E4bCPoNOCITzcIYZhG7lxXhXd0RAVz5IDvMe0u3wFsMoYazV53l2vKM3srscyG/d0TPP1GGcfuBfv+Z53wLbHUpiaGKFcUaKYKbpvsHnKufAqC3j2xYv4+V/4JSlG83kDty6cg02v0phCMwdFI4fFqRqKbg5RMECUzaGZNHF16ypgWjCNCorT++CzIKgUMNzO8L3veQD/w0++B7O1vPC/mPmdDKneTZEI/crG9k5b7jPH22oioiZJHBm/du4VfOHzT2G72UGjtwXTLKG+voFm6xUUc94kXpU2f7G4D/BsCDneN13Ehi4cR/FoHSu+H0fQtLJ757vejf/zt38F3W4frldGs9HDiD5q8pyOkRlsCiaJSTmldeBRMqSvYj+Q4o1cde6FLE5LhTyqJUeKfrHrolCH9kvDAJ021cY9CQQZpxocm/xUDym6cs/4fMtok1y8UQqffNZOW7LEKegEBTh5G7Gel2uWGTlR72fCVVXFqaJ5MXaYBf3Ehs100ewnCOMMfi9EPopRyjQ445Hwl4sVT86KnZ0mGu0+HJec+ZFSSScpej5H+ZGMp8uFPGZnS9i3bwaL81NwXYsSKPmM/WEo+6egpIKgKguswSARgCIMhhIq4joaKpUCyuUqOr2BfBYi5UxLLFFYHAzx1S99GVmcIeUaqBQEOeYeyC9SOUjXCvh/5Z4muPP0fbjr1Gl8+lOPw9USnLrrOF5+5QI0y1MpchObKWnuKZ4U4aTSXbDAFcR0N1Odgi1JctQFoKBdXTMeQGeB1K6jWtvE3Sfy8Ps2dnr7YFb2AKNbKDsjxKGGvFfDKIsQc5qhW3ItaUFE4e/utJPG7lyT/NmiQwMTHHne65qIbMlLNci5phgxGwliW6tkaDfWkVoHMNQPI28bKLsthO2cFGiCwrIxmQQR8bUIGNE6jTSpnGUJAt7sdaSopR2T5XoAs+P5fhyO9BuocgqUBtJYBcMemqMenFwRmnkKTinFcPsaCsUKxq4PPZiD63bR66gQBJs9J/fg2EQ/iOB4JnTqLTR1bhEhZaiDWErSQrHXg1eiPzvFJPS29rCy0kK9HSPNijh2/BTaUUtM8kslV85OWlSyCRKPetuTyYa4u8iIPkR/6Eszu5vUxmm88lYnHUaJq7g+B12F4lPoRqEXqTrHjx+HrefQrO9A+/STn8449uVYVRR9jD+k32Xoy8Wbry2qRBi+mKCWyn5DbV4xqhwLOzk5FExTjXRo9urk2VF66EUBKDXqDxvIu3nYRoygfRF6voqWfwxWuQaL9lRGICMtUXkzP5ZkYJPEIPXA86V3RwG80CzU+G85NmGBzJGsGhfQh8+Rsc9gGApfNm+wOKWnGkeQGWIqMWMGCLhY2FPD2uoWHLsgKR0cR1HMpdT9DtJEKcp2FzUV+Hz9XV4JC1PC1HLjwwkyKRsDI7hM6FqAvKmjWmJxHCOaoLrkd1J9zlSVse7htes35VCp5KuolHzMzpnYXmOBSURMWUrYpCkwA1iny4QhD7VNsrJbwOb2lnSBLEjF2ieXV9wkEVWozcHK8YANkCWp8LIo2KK6Wcu5eOGVc7h05QLGY9oq0R+zi5zpoFtvqbJOh6T5EIUMkxStXh/9IESzWUfcC1BxC/CqFXQiXyy3blvej6rlYmGhIEhHMErRaveleei0m8JDmqpWJ8TxvIxcBsNI+C0c2/EAExL2KJDX6w19KWjnqlUZvVQqNOKN8b/80v+GMw8/hg6tMcSQArCphhzTomYon1mhm4p6wSJ/t2NXH0sZ7kvq0wQxZWydIKZis6Q4dHwoWfCSkC+cHQqWhhGcbyfS/MrffxqPb2aIq6cFnTu038QdR4pIwggXrp3DJWuMqeU9OKHnYTS20TQiRFoB/maIxzpX8bbZPJaLoYx4Z8c6ho06slIVI72I6sm3oh87gvzMuRl0V8dmSE6fI0KYph7jlWt1PLe5g+35HDqzHraY1pJmmHN1TKGGJ760if65Jn727F781DsOy9oRHz0jRBLS9oZNpuKOyjXhYTJZM+SUKbuz7+Q38/4QORXD/jRDlJGrymtoIpeZkq/cDwfiVFAYG8h5OXSiDoY31vDM6gpqhWncf//9CAdNNL9tifb7r6/hhRt1nD1SxqX1r6DeXkGO8bFBD94Dd6K4fxqWaeFgfh6m3xSUyTIKqGkHsOeZGNeu90VMoKUB4n4fJ44u4vixZXQbIzz90usYRRqu31jD2voN1OvXMAo6YvNW8mow7AqyHD31EkSBj3GYCOVmjD6GQQPzhSVYno1GewuR3wSdEokmJFkByNdQmp6XgoCoBycM5IwpMRmV5UMkUYqFvXP4wR/5Piwv1VC0mPyUSRHFprVsuhKd++LFW/j6c+fx9DMvCRqZDLYxHrXh6plMTIgO8vAkVWGuNiP3n1ntzdTF2sYVjJKuvCa9C+lkqTm27DXYcxyH9u7FXccO4Z889hDuP3MHPDOGHnbR2FjH3oWDYgu1ulkXpaxbLIBaAnJxa9UZ9Htt/P5//GNcvrAF2BkKUxo21jqIh3za6sgo1CGyQecKTo9yqpE3YKJSnsK2z0QnCnuUpRfjkRnheeDAYfwfv/JvceL0cSnm2JxyTB76KfIMbRCvdNIVaFxPrj8ttChKojiPh+BQBBQq2pUjfBPVkodqxYNrMzaVY8eciDcVmGHIJC7yGa8YCZeVxTHvF4tApg8R+RFLHSMnjTUnUhyp09EzZMAAk/Uo8jI4KVRiGov540qSIJ9zV39BVI48ycywUR+M0AtTDIchbFIHBgFy5Gj2+1KA5+hXretSKLARL1aJ5EdCobLdOeGOlooeyqUiLJP7HOOKiZb6MCx6uk6hOj0j+3VIIdZgKN8rGPqCyvGxlvGtOUZtuoi5edqW2djZaUC3HNSqFUHuy64pI+zPf+ozws2l+Idm6Bz70oqNBuoc5XO/LHkFFFwP6xuruOfs/Th42zF89jN/Dzsb4fZD+9FodtEbUo+g7BJFeDSxmtrVarCR455KX041lZq4nnAqSOFyPi+ARl8LYEUatMEYvWwV8zMDFDUPaf42NXH1r2KmEMPvxXAqsxhlDFqIwTjaMA2Fo0mlt5zJGhvpUOod1jd0ZuH+LtSxHINFBiKM41STTUo+X0Ev6GBmKsXm+kXEuQNop4cFtS5pKwj8nJy5u/qNXcSUa45nGul6dDlJ9YkWJ+yLu0Kz0xK9iMMksoRJUx526hsoFSxEQQeeTX5mil4yRBrl0R6dQq6aItdbg2OXoRW7QGcGmtFAOLLF/SFIGnKvCu6cnE2Z5pOZKHUS9zZeg1qlIvoN0q+2trZgly2p+QKhTFaxuT3ErY0BkJ/G3OIBbHebYk3F9zw9U5VniZ+r0+5Ksb+wOKv8KmiVNgzkuaQwbyyTxjGKJaUZksZ04tfMZ5G+uHQs4Fdn2Jepxh1Hj0uT2d7ZgfbUV7+U0VqoUKnI5pH6oTysHNHzaaPHpZjjcnxL9GgyxlSJRgkKBh/eEAlGKFaKwn8QQ23TEz+0UW6EAlNutBF7aRgJCeA3EUQWhqO7kLk2PIcPzQjJaADXyitjZaKUQl5X43Y+DDwcFZ9D5TkzGYkbhBRdptp86K3luhUEMU2BR9DzDrKEfBLGbiXIzFjGHJ5VxvL8fikcr91YRalUlZF1wpEGP0emoVAowuDmyNHud/mR8gTYhd9J+ueFZ0dKLqPixprSKfIHbYXYleVke+PYQBX1yirBQJS2EQx1NLp9WM4M5iqLsJ0uclYAxnWYGrtt1RHxPtA6pFouIqLlBiNJ46aMuoj4kjPFzZfvjQ8bF+lw0JvkNKdSqJI7WXId+dHrdGFkOm6sbeDa2obyLW1tiO0KkR4/SGXRyAE7iiTmLCOqThQ9UgkXGj0F7SKMRIM/ZgKNiavXrmO6WJKGxHVjlKbmJbWD3MbT951FHPh48dmnhL9ZqlgI/Ej4JmmmY2VlFeOMf050NZVkLdIvWBSzAah4LhzLRbk4i7tOnMFP/PzPwNfysGfIJ4qRo6kvjZnHGcKM9aPajEjP2G0qVGGqxksSC/f/UZhy7ShxlDIpJ6e5O/Bx/cYKfuNzK3ilcAidhYPYNz3Cm+Z6OL7oYGO1jy9+8WXsvLKO1nIOSz/0TqE/FDo+Zvwe3mLncUdviBPmNjwjhDNrwh81YEYt9IM+bnVcVAonUTj7Pnz4hVexODOPHz48i2S7jUGtim40wl4th1hXtkKNJMPHrq3gybCFZI+Hmm5iNnCQc4ZY6RfwjSeHmL9wBR/92bux7/AUduIC7KADM8e1rgpTZRCuClPye7m+SAGhKIHIyC6/9LsLUyMci4Ai1mOkUYISCffjDPVhD4mnYS4G2kEb+YwpMjb6Voxw5QqW7zmBWlDEtfw2/uCZL+BAeRmP7D+J13qX8LVvfhL77Qr2Hj+NdpZiY9zCpjFAXRuiGw0x4xUwG5lYNoq4beNOfP3rV4SjVCoZxMxx6o49WN5TxM76EM+9ehmddoBXz13E2vo1DIaboLskt7WKN42cTT/YQJpVCXEh1yzmWiQlZYD9xSX0Ex/tQRPFooFxqOyMTGcRujWlUsUijoPzEvZBmx1OJigOYZNFa7LabBlve+RBPProg/DMFF4esGxSSgw8/1oL566t44mnXkHTn8Rl+nVkvRWMureQTxnfF0ETmzmx64elF6nLFSGnX0xhjS2Y8Rghi/YiHUFodE3nj0UMl++DFjuouTOolR0sLZp451vvwOnbF3B4zyxM2m3lXLQ6AS5euS5cdDZffCaXl/fj/Pnn8Ef/6S+xsznCcNRCf7yOAqkTXQ1Onupa2vhN9ryUHFPykpmxTreTKegFD12qeqkEzpSZPy1m/uef+Vn84L/4YaFSEFjgRKff44heWTVJXDDFm1yBmaIH8GBjYZqONQwDJkONkURKJEnvV3qbzlQL8Jy8JLoRBZVoTeky6dSh9md2YBR4cWx54eWb4gpSqJSRLxRUehCb14lLR6lSxTCMEYyZdZDDmGcS7QFZ/EyinnlfmLBD00KhKgmtQdG6othBP42lqBWEl9Sr9TqyzlD4+XZxhIplSwTz5YvncOXmefz8L/88avMuevTazihkjYV6IiNn/kxnEZqa6zravVg49e2uEob5AcNxJqgj9z+KG5MMHj3CcynKZQuOa8LxXBHObtabmJuZkTVfLbnQkxhPfu4Jxe+nVsPQlWtDNAKTCmmGL2KiIMSg00W338epBx/E3oOH8I9f+QIKxhhT5QJyhoONukpG2h3l7xamqnhTTTDvDScSTG7kfXwjpIfAinhz6zBKZSRNH46ew1baweaNq6hBx6m33odxYQ+04VUsVYBmYwCzMC2CXkasWxlTlugFXpJCnYIfNlASHOI4GAY+yq4tdALSFImAD8KhXJ+UCZDaGOOgj65PjukYm6uX4VTPoo8TqHoenPA8dmJDrOS4fne9THfdg1jAWXlFb+IYn811yohVx8bO9o5MQCn64f/lWiUVyc4z5pkNLfdmIKBriDGN0H0MWjWB1r4lza5Z68Hu74VTDNEa6MgXPGRGD9k4BiJHCk2vbIhziWPlZcrKPckl/a7VkGKdIJfmlUQgVfRcBFJA00GphI3GADm7iKK5KJzvhAV+yZX3yXtHG0+uS/HIngQusaYRS0r6RU/cjGiPKbohAmISoZ5M9stJiEOaiF0Ug40OHTokjhGN7S1oX/zKU5lcGEFBxFdA8TtcKuMSMT0nVM2kDxaCJIWL8Ty9tpII+dwINOJjUsj07JKYwkd+F5WChnjUhpZOC+xMYUhen0a/fgNIb8Ef0FfuGJJyRVKaXEeX8R/H0KKfJv+P6QEgAsFuJ494VEBlegqd/ipGwyFslGE65GKQ52kK3zIIMvA55vufmZtBu96UzpWbHdFQdtBEhGenZoX8vbN1Q0Y75eqUQOp+ROK9I9Y6nl0UjgbV/RQaDfsDpbpjgU2uDJXqwVAy4wd9XzrinGZL153TM/HKdGx2D0QyNDhuBekow6DfRbVkCRrrR6nYR/lBgq2dUBqEXD7E3HQZMTvtYQIzP0ahRIV6iIJdVfGWGGA87ivEgj5w9FDVmRSVFxNhzv4EfeYv+TAU1DiNCjNuADRYzhuZFKfPPPOMRHo26i0lWKLJ+oTc3O32MBwOhE8kyVyEMnRuzhz1cmzF7isvXFsJDXBcbG43cGN1E0GcYP/+GSzNzCGn5+HWlnDszIOYX9yDL3/y77Bz/SIsh4rwTIpgxq1x8bZbHViWJ8KS1GgiRRm+T3QuwJSbiN3UyTe9A29/zw+huveYNDF8wJkW84ZQaTeCcCKW4/d9o7Bi0zPh3FI9qE8U+kKOF46WQkCI2MQ5AwVmzgdjDBwN2reFRNVhgsdf2sDPPXse9aU7Yc3m8K5qAfdWgOmiLukbH/3c87j4+HmkuQSjI9N4y//6z7B+7UUciHr4pTvvxVsNDy+uv4YrT38BU16CfdMGioQldAeX19rYiVIYNBu2U/y3zTfD10f4ufeewelcCbYB1LMYy5qJgQ50zEAQnvX+GP/5+a/hysE8lrQSsnwNuaQJvWzj4gsWLvzDOfzsI7P4mffejSzIwaddkfjsqimADCFJMxWBk4ppJM9SvliUT0zJeQQL1syRZJqiH49QqhYwphAgIwctRWA7uLbTxaGKjpodQBvMAm4E3+7h6lUf+xemMOXwvge40rqGvXQsiIqiiE1bO6hO7cFW1cAeM0C9V8eFcYibqzt4vn0Jz0414d708Rt3/ihO1fbhjz/4D7i2EqBUmcWwv4a7jy3inruOYXN1Ey+/tI7rG9dw8fpVrNxcRW7chT7eQTQcYKq8DMOakv2DGKmwYzMlnokTH6HfFcSGQhXLjFApeLhxYxO2NwunOA/ddGHZFbQ4kvUsoZsI454uHEaCRn1VkmEsq4g77rgLP/ljP4DZaS5XH47nwI8y/OJ/+AQ2tlvwGZnb82Vaw8J1Z+US8kYKT+/DyqXwu9swyHiNM4SpiWJ1LxKGHfrX4TI0ICZXlAV1jJFehmEfRTpexHjJE1QoTS1xYoi1ADWnggcPLeDXf/G9qGnk6JawVu+LFycMKpIV9+zA8hI+88RX8Vcf/qgIIFqNWygWZSkAegljuBIcwetF/QAbP4IcXCka6SImR8+zWF+5KSKm0TCQiuToHXfirz7yNxgEIYYpRa+WuG+QB8x7INY7Ei2qmkfRF7CoFaqB4vKLJR8FOZk6u7in88CvVj3MVIvwXOWCktdioUlQgskBHIW6tUIBzc0OnvjcV2QfnZ/bi6npJcQ5Dzx9KIJxOGoeM05yAHN2Dl0zj27C54HvQ4moCLRQn5ENE+STHAwWF7TS02l1l5dscy2fR5P2iQR0ghBzuoXu+rY0t4VaBVnkwRltYmZ2gM0La3juS6s48k/uwql3H4WxMUJsEwSxlLPKxB2EAAMRJ4al1AdMtOMYnxw8ZU2oKBWcIqoEJNKVSHVgoVUpl5DP63AKysj/1ctrqFaroqD28jpqnoUnP/tZ2FkOsZ+IZiRHKzwi6aZSY7d2Wthe20Y8Us43x998Fnfccxe+8fknkYtipHqCU6dP4NyLLyCMlQ+6ODUoF6M3RMQcJ9NGS7kmqIknv3Z5qPw9o4o5teI5PDM/he0mhaCkxjlw3QJcqwTPjmBmTWTxQMJW2p0hnJKDsZFgHCrKALmqrAGEliRpSIY492hmAoMFKwvxSSojUekw6AmFMJcEcDMHlhmgGW6hnS5gEN4mjja2fQOZr2zL2IQIuXmSKsZaiYWpV6Io25focPk7Nm8TMRA56ErFr9x82D/RmF7jmk1oxxgjiptoDKcRpntkAl1xBkjCTdiFCgYj0sSUD6oqjE1pIvi16zEvlpgTwTT3d4IOEqdL0WtC7N2HoZUBThzTBnL5NmLNwEajhCBZQt5VMeecClHcSspWqVKWwl6JyOiFztAj7j3iaYP1dXLdlQ0hhd9LywtSmG5sbos9IWmhYeSjXC7IM37x4hUEgwSHDx9GoUh6YRvat771rYwvrLK7lWiGBQcfvF6/j8rUkiCGjfq2+Imy4KLnHTsdXgwn50qxQ0X/zMyy8HmCfgfFAu+yj3FiItICmM407FwF3cYlzM5EuPj6JsLhfpQPTMPMaaiWqRyjdyq5o9zkOD5lccCs1paMHtLUQ7FawXDUECQSkQ3TJoKnRgUcY4UR1cHMH8+jXCthY3V7otLXYdmmQMvkf5ULNJ0OcOPaFVGgsjBlxxnGPorFgvBbXNdDOvZRrpQEfdze3JJukQ8qEWMuOKIn8/OzGPoDdDs9SUIgIdixdDgu1eV0TM1kXGQ5ReHtDAddaGMuvBEcZtWPtsVgtheUUJu5DV7FxXTVxvb6uiS4hEkfmjGW/HLPnRbfNZKmR2FXDlg+eBx9U3nMVAZ27YrczUNDR6VQEN4vbZPYFZEWMD/Nz9/GF5/8CtbX1wVRJi9X0qjisRoFBcrigU4HFGhw0fMzS8fEYntiwRFGAaYqZXlA6L1WKFcRJcDTz76AucUp7JubE+sR06mgNL+Ee8+exevPP4ONaxeRpEMZO7DL4iiNa2pldR0z04vio0h7LdI9GNVWcsd45C334M1vfgtm9t4Nu3IYsWnJWJkbMotzosfiJjDhBZPqIf3W/8/ClOEHLEyTpAtdZ5Fso8+O0NDx1088iz955Sayd74Ld/dTPHK6isPcULMxhpqO5y/fwB//5T8gF1YQD1o4+vZTeNuJZRycCvG+I4dwMLZx3Q+hWyZmTAP/+Nm/RW/rPBYqeXT7HQSw0ElzCHUTt01X0XGKsFMD3c4aDiwfwYlT70Ld0OCmmowGdUvHmPelUMQXL13Hh/0tTO9bRtrvCELTyUaIjSV85cMvYn+7jr//9R+EMdhGzp4THuQuzYFoFwsAda34M702ybveLVb518T8FaWHm7mVpRiQ7+254llocSSaAI14jNdurePw4gIWrB4K5izSPL0aAqyuhPCqNqZqNi42bmFzZwUPHbkHhu9gSCuzLMCtLMUHX34Zx2ZP48HpKvbM6TiejvDlYA0/df4zeCg3i1+/7z2YylXwjWdu4LOffxUJchh01nFkXxkPPXAG7Z0Gnn52BS++/gJurq+i2+4hGzWQQxMZ/R2taYzhSNcv6JeEYnAfZJY9Q0MGKFoegkEdTp6TDxY7NrabI1Sml5FkOVheWfwfKTI0LQ+mXRTEkQK3VnNdpiKuV8H83CJ+4ed+EkvzrtB38paHl169hF/+HRZoiVifJUkmqmQWU93tW4Lmj4MuHBL9Rx3YJkshFmSaUBBGqeK0UaA6pocu90HkpDDVnT3I+PPMjARgaJmLHEVWWgDqnY7NlvGH//7HcOdeB7rpYHOni0vXbwnfVIQgaYLlhXn85m/9Pp559kXFV+xtQ0dPxBx6rgzdZFjAdyYRtVoFvUFf3DU4yuNXYWpOjLz9bl/27NnpOfzeH/4BDhw+IvQcchb5jA4HTHtSHqVsfrkWJTd9guIToRHnCIkHnniVUi1uaFKYUsDECUylYGN6uoBayYFlG9A5CdBZSKopgKvp2L5Vxz9+5UtYWJjDnpkFOE4ZoGXQWEePUwI6axAB5YSouQanUsOQSGilhi6LYQKJnIrRSzSXwjNssRSjVWPAe08NhpET8EEtjwAAIABJREFUClIUjtHutoT4cnh2Fp2rq+Irm3KqxejXyMYCQizUerh14XXsXAkRlXW87yffiWJqYpRjMUwuO9PXiMAq9FRAgSQVX10qobu9UFJ0SLljoSPNNotN15XXJn2HMZEcGbsuzyJVDL52dUMQPxamLnm2eoxL/zdf7wFv21mWiT+r7rX73qe3e86559ze0hsJJBASQBRERIQIjjACiuCIZRxQHB0LyqCIEYFBHB0NFkoIEwMEEpKQdnNvyr25vd/Ty+5tlb3W+vu8394kzu8/c/hBcgvnrL3W+r7vfZ/3KS8cweqlJVgRn64vFuasaMTrt03hrgu/5cHkSLbZwfWvfy32XrUfD917P0dtsJMarr7uKpw+8jwqLaJnKrKYNYWaXhG5VugoG5q+OIa1h0JT1XqU+PB6Fdkc6TbAwFBepnoMxiA0MzU1i+E0gaAy4rCKLnng2WG02h5MuqRoHjpdRl2r8BkWUL0fII2MpHEZKszBsBKy9uvVCrLZNAydVoMuAm0J8GpIGC1s1muwM9fDNK9Gwub5cAbVliG1Ai0ylb5FcfM5QRGOaTqjdCEMeKDHeA8ZZsoXwT1Sy0gpYCADJ3LUvrAhjoIWErYl6YzDU1chPbhLzmW4G4ijKpx0DoubNWwbpke7OrvFJaVHx2ItwPudzKpzmetZYtN7zg6cjlM7FFkhsukRjA6MYHPtDC5eOIJAN5AZ3A8rNSsoKacnLOwZEMTJJd89itUIWI6PDUu8O7UhpUoDcUSnpm7PDSEpAvNZUjs2VWJjNlNQzgnoYm5uVvaEQ88eFXHi/PZtUlc22jVo/3r/vbEiw9InjdQz5cclMDMtl1JbBdre2FwWbhRVuFS8kb8jXKJIk6QCjilGJraID1+ltImE1YWld1GtVpDMUnm8BbaVxub6USQSFXz3gYPYu+MnUJiZEDHSyEhBKmV2gXzQrtsSvpKTJFl3U/gsVqIgI5dGc1O6nlbFFUSC19FotsQvz7KyMioaGCqKF97KYkkpQruR8DWHBguSQ03ovlqu4dzpM6IQHxoeQ6nKxAN2cKaQelmIc3ZSyOakIGXcJxWN5Khwk6QCPaGlMTI6hHq9IkReFviISGY2hIzMGDMe/NlCDulsRrptFqbN2rqMVuwWU4OIWiTgheMItEmYDrmveZTWlpDwakKnoCcp7VRoSzM4PIZ2p4FmpwzHNFAtV0S9alHlVq6JSXFhgArfQDxEeWiuk4OacCTwwG21kM+YOPTkYzj07DFBQ/gi8/r50nEBCHVB0jlyMHrJKGwW+KB5v2Wc77qCorEwFc4qN69mB7mBQei2jXMXLuLyyjq2T08JksaxWGwmYKdSaFZKsDgyDNrKJ1QzxaaGPOaNSh3Z/BBWljeRi5vYe/XVuOa6K3HFFduwc25Y/JgafgpRchiuOaEKUzqOSlKJsjPjc5CF2gte6KOl/aKVkAw/h82x1/+BmApKw6hSIh+GS3c9NBh566Tx6f/5KO450YB27QFM75/ABwcNjNqeiPeYNFKKk7j7X76BZ1+4hKClYzTj4t0/fjN+bP80rigyOceCR8st0iWSgLsW42v/8Dmsnn4KN1y5BZrlQ0tn4EZJ/ODpF3H0cgKZUQ+v3bUfB3anhSYzO3UnCtunkfAcJLJtWKENq+PCTTMbO4Nf/8ET6O7dAgc12L6Djt5FSQ9x7HkfpQcX8OHrBvGrb7sCWpCD3ys8BRTtFabqcFD/pVsHR/wiYJAiQZexeb8wteIu2nTIsG15F01yVXUTa80OTi2soBJn8IadGTi0S3FiFAId5TUfVdPD8MQwnlx7AY3lVdy57yY4QQquFqPWbeG5+iY+++TjOGZkYTY0bBlO4nM3XI9yuIrff+Fh/PbVb8E+I4162IbbLeCer/wAqxt1uK1N7Jgp4tZXXI9mpYJvfvcYHnv6YWyU1lWaHVW0ekW4V4ZWgCuJVsr+SgSPsTo8o5iFaR037r8eUdREee2yrOu9e67G8y9eQMs3oZkJxFZSYjUpcCRioJkUbzKar4XArcDzQgwMTyCdzuLd73orrrl2BxIJA4nUID77ub/FP937fcQUSpJyxKKYPLuIQo4aEhQbNGhw3oHRrUNHS1BTKr9jomN0lLCGgbiFbtCC/m98Z1rI+HEGeqaAiII9e1RS2Wijxr29q7eARoiBpI0/+d3/gDfePCcBFNWmiwuXl9UBTUyHgq6Eg1/+Tx/F0sqq7GFRoK6BAAI/J/ciChzJF77zztcKavTtB7+Dp545KMQlvjOZgQnhs5XXNgRp/YVf+AX84oc+jMW1NeGjsRHmgcfigIiMUKRYwHAq1fPL5trmYU9f6b71m2qc+E4qf2ZO25wEE6jo/pFDLsvkOBaxBjIFHX7QQNJI4vRz53Hk8FFMjA9gZn4USZOcRBNNTUcNBlw2JZoOvtdGGKLQKAkqSEpTlEsDA0VsuPx0VMuz0CDP1JTGmVQqRjayeK422oh0/nmAXCqB0aSF7mYVYbUpnP5uPoO1wMNaPcasH2PXKD15l+GueHjwsSfwkx94GyZmx7BRURn1pMcwOUcKUv67r5A/NuScUlIMRjcY/hnRZsvSJPWPDSOnQpzz8Tk4tiGFF6kSLKROX96Us430PQY/aPT3btRx+PEnoXdp16doUKT2iWLc82Ui2K43BEQK28A1d94miOkj992P2O3ATAL7D+zCwrlzUpjS9ohnCVHTvptJ37pJIYZqHNwfhfcLU0FOGYhAR4YoxOBwAbmhjDJ4jw2k0xkk0vR4rgqfkucRI72VgJv/wyQiNpqkBahzi00X9wEKYFnY0+ZPzjy6GohrRCCjb4bQ8D620JKmP2loWFpfRX54CzLFCaFURG4bQRyKaxD51RTEKhoHY1gp9qGNoKL2yFlJEVIvHIfjcTYJbtCSP+f1+S4dZFg8MqSnwwoX66uXkS6OY2hqh6yVdqMEr12HQ0vIoCuOOEpz4ynxacB4YzZxrGMSwusWkEWitmPxFRWgQaJaY1Q6VeSzA0gnU9hYuiRjfQJ7RnoEZnpYis9SqSzFKZFlJUJXrjRcn6ksAbyMUCjZGHGNtnvqe/490mqmpsZQrZVx/txFpFN5tD0K0XRMbRlD0HZx+uwFWceTU1NiU1ptlImYPh1zLEDEjdwZISqLqz8J3vznEArFLMqbq6IMZNXNB0pYmQ+806oiV8wJ15ObWoNebSEheEvy41uNNrIDHHnlQKusTnsT2Rzwza9+G7OT12Fkfk5GzVtnp7CxsSGVN0cLPmO1ktyobRl9U6hjOykMjo6gxoxaKsPazI1Xnk+bVZrUMgdZqThHx4ZQyKflsKLRNgvTwWJWogIZM0nhDZNPKtVNKcSsRELIu6KuTdARgMkd5GUCgwPDcj9YwPHaiCaSxsCXLe3kMDw6hHJlU4oy6ZpiPhB+j0heDB7tRFkZkSoRe+02wq6LPDfPDuAGa3Kv/e4QusagpG0ND2exsboGK/JkLEPVoicj7y6mp2fRbJP7WZdxVUzVHxeVG0jm7Nj4JNL8fNWqCNMUP1Qpr9m5Inah+S08d+hxPPP0IbFeYnfHjpwvIFGPQqEo10veLRdbIZdTRSp5xozsE0GaioxlQUPlKAvTFNEA0fCTApLFdx9/BmOFAYwP5UVgZNI+QxJuLFFv11t1lZBFFbFlSr65ncrj/MUVbN9xADfefgcmt8yJc0AcsrOsIZl1kB0dgZ0twPBVXCgtwlRsqFp4RF2El9YrTF+Omsrm+H8pTPk+ySKWYAGmadlIEjdIGvjyg8fw6a+fwPLWXchOxvidn9qPWzl2XV9HOJyFVY9xuRTjQ5/6AoyGLjYsv/j26/DuK+cwMJqEV7OFb8Sp9rFzGzhzoY7u8Wfw3KPfwvW7xzA9YcGPm8gOjyGMMzh3bg2f+/JFLDbX8NZb5/HT774Rj57q4mx1GG9/56143UAOjW4IrathINaxorUx4KTwpUPH8XhYhzZDZB2I2w2YGROL5QzOP9ZE+thh/PHPvAK3HtiNMFQBFf0Do3+f+ExUEa9uKJ+pFAg9JFUK/ViHzphTctksS2IhPYrzDAs1r4tyy8PnnjyH33rDlcjEFREZjWoF1EoelqMGxsfG8K3T38GQlcF1269G5EWSzew1m1hrtnGqVsWisYyvHj6JFS/G//rpn0d5+QwePv0Cfu3VPyVoTay1oCVG8JVvPolDz56E26pi/44pvObmG7Fw6QK+8sBhPPP8k2g0KzB5wLbZELIEYdDCMJxUUYkbqc5lbCGDJShsCTti6TaWH0OzsQbHDCTgoeOScuLDyQ7B6+qwWFBSYMM1QNQ/4jSFDVwTXmcDydQAOgFTU3J43etvw8+8+61CWYFewJ995m/w4pFjYPpNl0iSWKxwITNMIxJ+Kq2NQjZvYUvEUFrUETRHUCeCCDoPNfrGUvlLK6McfM0BUllxzECYkuY6ZedFCBJFdSBIIGVaeMdbr8cnf/0dInris601WNwqJI0HV7Vcxrvf/UEZz9MqxoAryVjcF+m2Qu2CFdnYvn0nPvnJT+LIi0fxD1/+svyTRbAIRK28+Gby4Ny9ezc+/WefQXFkRNwoEk5KzOsZOUqzbRabRMmE00/hCQMexHdKNUkywuc6lyAIdVbRNYBaBx6+pFPQb3JoIAsnwX2u2wtcYQpQC5WVTTz7xLOYn5nH2MSouDG0XKL0QFM34DOq2bZUohsLjijGkNdEOo5R21jDhlvH0IG92IgZx6jDMZKSjlfzfYSOJvGlFFZZGqdySUlPMqimp2CqXIa7uiaTOj0/iMvdEOdqVUSJNLa0DUxpFeTtTXilCp596iSufd2rkZ4fQNLMyHlGFJqUNAJA4obRQ/8aHQJF9Bgl+NJryg1dwAjqLkxxE+EEoIsk0xQ1IF/ICH+R93qp1JH7Pzw8jFyKdKkuknqMJx5+BMsXL8NIqKRBjqA5dqebDJsAWmmVSxvYNbcPu266DnO7d+KZh74Pk840sYvp2VE0y5vYKPO9VsJK7iSqoOF0QhVL3E/6BSmfr+zdPUspSYeKmTRFS8cE855hpUxkclkMDo2JE0E3U0TTa8BwmPLnCQXMiOhDSosmDV1OI2RqRhWnRBlK08X1yudMsa5oMqj5INpCkw4i+PW6AFSdtiMRrQhNbFSrGJ3JYmpbHpWNJtplG6lMj//cDcWZgdslp34s2sjr1Gl5ZtuioVBIsRJSszAVuyz+fAk5oT2bCnDhNbZbDQkwqKxfRnFsGDsO7JOGp1KqyNnJBxkZXIeqWCRflFMDCpuF9kK6Al14iJ730tACr4NOR3m3K5tMU+KDJycnRLdy4ugJtGttEa5NzM5g+7490hAwKY+FJycYLI75vIj8SiMwkMfg4DCWVzelFuB95NkqaZUeo9J1sZoiuCnOCKYjIBin1xJP67KpZoS64pnni2kBP7XP/NW/xGLXkcxIRUy0sh/JyR8+s20OqZSDS+cv9JID+JJTaQd45GhQVRa7ArPvPbBf8qlPnTyLyGd6R15I8l29jN175mA7RRw6eEJMYxcvnsO1V1+H2T1T8N0Ots5N4/z5C6LYFOsmbsY2u48IJpEIRGLttHXbPC4vLaO8XkJIoUtAMUoC1Q6TYFISN0qB0PzcFLIZCy8cP4v19bJAzLxBRByYz717+zasr63hsUcOYnZ+WuBm8igq5aaQo6nyJPWEKuNt89vFVPv0qbNyf0SxL9ZBbYxMDGJialweHj877U64kHPZJAWJYiyuugoHE5NbxPR7eXFN7p1kBJNU7tXFYDqdG8Xk7BiKw7Yoz1culVHx2kAUCL2BHBQ2PHt27cbG5qoo4l3m1UY6iqkMhovDqJaqqDabaBKmJ2qYcJTZcD4vo3ev6yEOWqhsXMTZk89hZfGCKpR7vC2iphzt8/qkCxOje0iRyvtHpJkLml0iuaUk3vNziIhdRGGKEtKPWNtsxjj2wgvYOTcjVkd86VgE8D8SnpBJY2hoRK6h2WohNzAg45cf/cm7sGffNbjv4aOyqdDlgYkoLDh3792FqflxtP0YGUclflE9y8JChBgkY5OHy+K5NwqU9f6ycf7/qzDtI6b01bPsBMK6j++dXMPHv/osSjP70NgSYWR/CnujFj68ZRqjBplopK34uO/xBXz2y09hxu3gv3zgdrzuVXuRbYZCyO9mTQz6Ng42Ovhvh17E4n3nMVf5NnZPFjA/mkDSdpEbGcJ6hc4IGsZHtuCphRweffQ+/Oav/Ai+W4/xgHYbNu1ZjAdr+PQr87ixQL/dCJlQRzkJaGwuNA/3vXAU301aqAw4mApDjCbyqIQOTpxvYOnhBVwdNfAnH7wFQylOGBRKyA1NvO16XC/1exy70BxDIaUKSVXZ46r57gp6zs02L1xp5i+zoCAMaeIj33oWd+2cx83bHGjdGorWIErVFmqBj9HBAfzND76AOw7chh1bdki6Fy2R0uS3dULxgwz0Ktq5GGtnVzA7tAeXG56gN1vHhnB5ZRX5JJudQTx9+AyefOp5NErrmJsax003XoevfeUrePzoIpZXziHstgGOtIMKjLgmQrtsZhqmWRD3DyK+kvksDiRsvlmM1ZHLFNFurGN8JC98t8uLa0imh5Epjgv6z72pXivJurCTWWkErATgtTewvHgSdNDWLaYC5VAcKuDXfuNDGBwdw9kLZfz+J+5Ga2NNXCikxGLSFM/Onm8u9zc5ziNfCgoEbPpdaBENzlm88gzYRBjS5L8AKzkAkGPOFZooCg8UGs386cdIZLINv7MOaDk4VgZTWyw89He/J24k/YKhP2bl0z19+ize8fb/KHxIUm4oYEW3JWNBrh82JLZWwGteeyduvPEV8uzLtTr+5StfQbNVl4LKSeQk/7xUKuHTf/EZvPLW28RShnxS1gi0B+S0i4CEjPEtS8bOCabGWLqgW5J6xM/fS+uRDPde6AXfRarnub9yzyZCw38SPeXEjVoFinzotvDY9x7ENQf2IJnKiI9kOzLgk6pBxIkUNov2S0Kshh3F4mmadWvIBCG0Vg0btQ0YU2PA6ARKDQpA6JspwZ2SIkhqQrowhEQujVaHZD4NI1GAbr0GMP+do/jYQFm3UHJSqBLE4ERrqYaJThPbR7vw60t4/MFDsIYmcdt73oKw1vihkJb7G4sTldIWirraZ1b5ywp1npQsOhlCQsoaw2QELOHn4RmiA4VcWr0Tloa6b+PkqbOCjPGv5zMWJooZdCoVPH/oWUSBGuGz+KfAN3BVoEaSz8m2Raex88ZrsWV+Gw5//1FYjEKNXQwNZ2FrES5dpJDXlkkYKS79wrOPvPUbmP6vZdrF86MX5KJ3ySFWKVoEMRg4kB8qYsvWeQGi4mxGYnY1+pjT/1w3pDAF7RHpaNGjBdDzXKYhLA7ZAJFGYJno1NsiVGMhxcldebOCpGmL0JeUBd0lyFKDS4FZVUd+eBBze0axsbmJyE9DT6sCV6z1ZKqg6GiqudLFho48EtF3QJcGgIUhHWZYJ5A/TECMzzDVA/vqlSoataacqVknBc0GZuanxSGh1XRl8liulcVznbZzge9J0FDKspC2kmJ71q6SZuijAdVoqvsb9NaT4oSzOKyUmACXxuBAAUcPH8fmSlkAtu37dmJoagRGgvQ9Wk2ppkHQ0l7zIOl/DkWtGir1Buq1hoCVtIIkeMe1mckmkM9npTAVFxfNFuEiqZasF8qNCnTNQdePpNmhgDGdtKD99T1PxusbJeFZ8uaoip5ooepoduwdFXT09KmLaLeoPiWnT/0QXiQtP0mQHRzJYnhsGCvLG+JH10+K8poOUukGdu0dgxvYOHashFqli9LaecxvHcD4zLDcsB07d+DM6QtYX6dlSQ6GpcO0Wfx1oQcagk4Lw6MpbN+1E2fPLsoYXrKHqb1KOCi1qKJlJ2GK19ZVB7bDcYCDx86gtFmFpScxUCgi8OsYHsjiwN6dOHfmDJ7+wSXMbZvA6OQAqrU6lldKSCXzKBbzgoQYZgv79h0Qq6PTp84JTUA4JD3bofHpDMYmxrGwtIZqhep1A17bk/QlduyZJFWHlhRjU5OzWFzYwNLiuiAdJCu3owCxT15JIIjk2EwaAyOAHmpYPFdDO5kWBDZpMWGpBUuLsW/XdqyuLMlmP0w0VzfQqtWFbM9xOFEc8ptIRJbxohCiNfFNY5fCg/by6cM4fuQpVMuLP0zaUgg5zft94Yjw+7fJmSVHphfnRluNfC6DbDophYkYS6t+VOyV+iMDvpTinZockAOOxfEtN1+LVIL2S6746Mk+Ra84GuH7vULYtvHmn7oLo4x3TOSRNWO0myXwdnLc1G5Hwm1LZYcQcKNOpJRPn98Vf9v+psaCVBWmHAr2xhdEcnuQat9wvz/KJwolBW0PMe2P8jt6BZutIn71rx7BIX8Q/nwO+esd1AzyCgt4l5bG2wcKGPJqaOYTeN8n/gUXjwf45dsP4Nd+bgeitoEom0ZYIt3BxLl/4xr/0b8u4KHvPozZ9mVMaquYyHfxigMz8l6t1SJYmSlcvriAlGXi6utfh3OXHkJmchyfXZjB0dHrgchBfsPFj05exO/cvgvp2EWSKR9MKmNiUTJEsxrgYy8+i5XZcewgrWRdOSismx6e/X4A7/GzuPuDe3Dz1i2CwAgPqV909ji6wgcj4kxBBZFyolb8O5KIpr4YzUnvUv7/c7k0vJ5YSsZBuoMvnl/D5okN/NJbDmAorsPRkyjXmbRE5MPCXz3xOdx17VswXdiCuteAFgRIJwpwtQieWwcljrksYCzXsRFZMAcKyLRbqDSp8h5Gaoj57Aaef+E47rv3f2NzZQ1X7N2H2179avz5X34Wz59aRMctS1EVu20YMQNAavADHbn8PCI9qw4RjvLB5CGF98dhB77Xhp1IMqsE2TQtVRrCKU9mR+BGJjL5AaRMW6hLRFlS2SKaTMJydHQ7G1heOoFkJo8wTiHWk8jms3jP+96N21/3evzz1x7E391zr6QAyaFGrqSTkvGvyMxo4C9BHUz2MsUTlnysmCKnsCMNNpuCOLqEOBpCGI/CShWgOfwTOpoUESMLw+ogonIeFMEQ5diArg3AsIoI9TIeu+cPJbM+IMLU83SkGIkihePHTuKn3/YeiX4NIxd67AKBK8pfFgj0HzQostM0jIxOo1JtiE2fjBb9jjp8QkMOr3379+Mvv/AFVOsNtNq+oCcsfon+sBl++dnDopKHE3PsaZXUp9/0Uf0+taQ/BiayxYAV8d1mkyEuKlTW0z/Lh4EkDj91GOODAygMJFFttdHW0tBTo2gaATxGLBKFYqXfjaERfWIhZxkosDlttZCh84zXxoVKGYO796JtplH1InRSFvT1DSwfeh6XTl/CxN4rMHvDNXAN8oE9zFRdNCoV5fupG7CHx7AKE6tkW5sOGoGLQgTMNkPk64twtAWcP3EGR86W8LZf+yUkKIAhb5WTN3F6IeVOUWn4+etURoudG10HaLtIrijpW4ytZSIGuY8KVROahKkjw1AVIqqmhvUWcOr0ObGbymWSGMonkU9ocPQI33vg2zACiMd0v9nnWUQRcbNWRb1RlVrgwKtvwfS2bXj6249IqIbhAMWBFIYLWZw4dlmSsch35GcQUKeXlMRRMp/Zy5HSHxY/PWSVDRgjxXl+SIBOyoGeMDC+ZQajY9OocjrTagmv1+/tW9zTpTilILh3JhHpExsj+rxKchbjQB2hQAhP27Jk/2vw/DRMBB71DTEcsQtzUW0GqDYiFEYymJ7Pot4mraYIzXiJg0+0kp+FjW0fGUWkuOucBgitI5dHs9mQ+0mQKGllUGu2BATiBIEFNEXWrXpL9ldOADhFyRXT6IjLg490LotqnV7xhhTkkjrpdkRxTx9QKzbQKJF20WWKSO+alLBMgQ1KV8B/31hbxvT0NAqDQ3ju4HNoVZtSD0xt3YLBiWEYTozNzbI07GwilTuScrpgY2I5rGNsqTtoms9CW/xpJXnSE+eR0bFB8WglEKUZNhr1JhKOjYmJEdTadZw5fQnDA+Piscpz2G23oH3iL78V03w4my8IAVWixgieR0SnNNxyxx5JC3nxyDm0GuTW2CouzFDoGAtTMxlhamZILuDs+QVsbtShhUz/oBqwiJTTwez8ALyugcsrzGRtYuH8Cdxw1RxyQ2m5QdvmWZhexOpaFU4mj1SGnKsY6+tr0DzebB9b5wYwOzeDF547L52NaXYxaWdhOA5WanXUyW3gS6dHuPmWKwQZ/OajB9FuUDmWxPDAoFjrTE8OYd/ubTj6whE8/cgCdh+YwfbdE/ISv3j0HPE55PMF+T6ufxlXXHEl1tdrWFzeEF4GicocdbFL37V3AkNDQzh/4TIqNRrjJsQSgYUpTbkTLPINes1lMDM3g/NnV7C2WpW4PhlpmEnhm7aJFuaLGJ3IY3JrXgj9J1+8hEak0MiEpqNdL4mB9DVXHxCXBPKyokBZSHH8zq6P3RcPNULv8iS7ITLJtHRg7NzoSuC5JZw79gTWFk6iWi3JxsOvRi9Fiy8WXz6Ojk5dXOwR0ZUfKDtOjoSoUObml84qu6GOSzsnXxYzr4dIG++BR1QzP4jnjp7Azh3zmJ8dFzunoeKQWFIxAo5EbBa8XYRo+T7ueNPbsGXn1UjlRuD4K9C1NuK4LV6VhjMCIzkKzU4j5CLzTLgkj7Mw7aWRiSdp3Itv7YkwhIAv9keqTO0Xq+TmcmTPBcHPp1T5yqCbz631b76Mv/vPT+GeFxqIZ7Zi/JXTaJjLCPlcnWEMdGp4eyaBdw6OYaUW4r2/+gnsm5jGH/3aT2M2V4cZ5dAwORc3sVYC7l6o49uPHMXs049ibmuJjtW4YnsWW4Y4mknj/FoC7TCPKGojaC3hzld9GM/VTuL7l3QcHbwJK4ku0gHHnzQOWsXdt+dwRzELy27Dq7iw8gP40pkLuGF8K/7+9ONobZ1D11tBJigIfywaiXD2/DCO/eNJvO+GFH7jx69cmwtiAAAgAElEQVTrGehz01bNqNrBVLHJs52FEu89eW6kS6g9ghxN/g+FNywAADtpI7bUfWTiVteLcdy0cfc3TuCtt27Dj0yYSGqA74UIPQNepokvHfpHvOeKn8AQirDyJjyOzaw0GhyHdxuwmiYsLcO5Ey7WK0gZnljSUJGaMgaBtLLlqWxs4M8/+SmsXF7CHa99A4anZvA//u7vsVFtotlYgQ4PmufCJE9T78Drmkhl5uDFTKLRRJwozTbtjEh5iZRJN0dlLOhmtwzLhObC+UU4GSKmo4KW8SDgWI5fCSeDeovceGaEr8NtrkrmeCY3BS9MSFH/ilfdgN/6rx/Hp+7+Ir5x/0NIhlV03I4oeqlij8g3tVLg6c5+0qJxO23laOrPw4SoR9CEbXeFDhQHNehGAV0tByOR53xW1j2t2TjZMumZ22aoB9PamohBtfE4Qq2AQK/hj3/lbfiJt7wJXqcmvGppMrnOzAQuXVrCz971AdRbm4K2IuggwXXB1UOFO1j00dmVo1IHAY2iY/L7ByUpjkpcHsxbZqbx0Y//Nnbv3Ydm2xN6wvraBrZsmREKFDn7/IbSVGqRFKU0g6cnNouIPqVE9kuKmLgP6b2xKA3bY8V5o+5BxeMqyzMWQTSNf+7QYQkTmJqYRK3egs8UntwwPNMRKy4Wpl1d2Q2SEsVxNtEcFt9Zgi+dNux6Hak4xNr6JuLBIWBiEiXuJ/RKPXsJYx6wWW1iUdcxecVeZJI6Ns4dg3OBFl4FVDwP+vAoNgwL3eIILjU60JMZtDQN6xtLGF3xMLNZRs45haTVwf33P4M3//z7kR1hY0POMwE/Q4SFzCancIX55prYCBJ2iMTLm9aEEjpAKpqchYp2xWmomnRZSNrK95WIYjWwcenykjhKUBGdMiMkjQA5S8dTP3hMkqCoMchm8kJfo4sL7zMRMK6b5cUNXMHCdH4HDj30OAw/YCoxnIyBuYkxHDl2Vk0BBAlQynyVH9dPkHuJsyhuDD2ktD/2pj96NpVV8cEuRTZttHzWEzuw58BVWOgw7c9H0GuWJCJc0+CYGYraYUYqbYg0QzWuV8gfBcq0j2rTYSjJ9DvlS8t3hveRFEQWYlGH1LYI5Xook9Qdu4dQHKT7BJs8Bw7ohqG+hFrSs+rq/x7XoKISsDBlUc80y4pMIMVtoifk42egRkLG8vQKZ4CN76PaWcIVe69BjnaQYYC6W0EixUaDaZIx6gH3HUtoA/RdVQU14HW6cpbpukI7FS9UTRE5YaNFm0zHwjZGx7Ygik2cPH5C6GeSWJXKimYonTGxsrKmxEz0FmdtQGqbr3Q2BNPEm3iDoiyFdnP6mctn5VznM6U4/PLiJfn8nFxzOmI5JrbOzWB9fRUHn34O2+b3YHZ2VnxkL126AO3z9zwRLy2tCLeI/EdLVyIGxoqy+3r1nQfQbAQ4+MwxSYlJ0/cqcBGhI7YTCHKwEyFmto1iZHQAZ85eRKXcluIu4AEUexgspHHVVTuxVqng4PPn0Wrq2FxaxHUHtmFqLiUbz+zMPI4fO4fLS5swrLQYPQcR+WoxOhXGg4XYuXNIxuZHnr8Ir8nRTxvF0IGTy2Kj2UaZoiRatVgxbnnllahVl/HA48fQanbRrnvIZwsYGcxhx/wU9u7chmNHnsehxy9h685B7L1iCqMTQ3jm0HE06zEcMwmLnl1Yw02veBUuLazi/NkFBL7qFJgwxHHxnj3TGB0bxrnzF4WbwVE+RwD5Qloi/2ji7/l1MfKfnt2Cs2cuolZto00jb9tBq0beEA3nExgbn4eVymJoMgdTj3D44PPQ6MMZ00bCQqfdwOhwEbt2bseJ42dweWEZRpQQrhn7OiNhSydVKAxw+i/FAdOmsmnaWXRFBEY1nBZW8cTDX0d17byY5JfLFWU4TDpEj4ROFITjnZVaS1462mFJGhNRCdNEkipkQ5cIOY5P+JK3mg15qTPJlLyMA0XF31ter+Hc5VVBxndun8ZwPi0bRMbJSmFKnzlSGhqdJsxkEq96w5sxu/d6mM4ARtyL4qtaqTURajkMTh8AMmlUaQFmBdA69EPzhWDfDz0g55U8OAld6GF7gq4oLEyhg72do1+Y8u/3EVO5BzwA9RBPHmril+79DspzO6DtLMCb50HoIq07gN9EKw1Mtzbw/tReHPvq83j6X+/Dn/7uz2L/K3bAqjtiPaP5DVyOHPz5yUWcPn4WY+ePYf30EbzqltdD23gW85NdDKTb0K0RtM2dOHmxjW6wDktfxez178N31xbxxCkNK+TNpXJIJraiY7pwkMLr5sv4o2t3oBs3MRYnUO5aeMP9L+DGoREYxXXYAyOoJUuydouMozNW0Qj34Nkvn8fkyhl8+8/ukm5YRth9H15uXj2/Xb7jLEyDWBdvWDZmwtHiCJOelbEHsoVFust7lmCNpSN0Q/itAJWkjY8+UsGQU8Fv37wVBRrA6Q6atS7W8xv44vf+Hv/5tg/AbllIDSfQrXN0mUaLvnmaj+VuHU49iU4qI+ruRNdEK5NCV2thKNuF3yR3vYnhbAa/8gvvF4uon3//h7FUbuA7jz6BSrWG5ZUzUswZ9NKMmOxCmoADK7EFbUm002StM4GDRbaYnsT0Am0h6triszyQd8T79+y5BREuGU5G/HUpjOEEgI4XyVQOPhGTuIN2/RJCryTei4ZZhB9loek2JqdH8Xt/+N/w3+/+Kxw+chpxewm+68JOJcXdhBxVi4lSui3oGAUQRFH8pgedRRdXuluB7TBulznmeVn3oWFBs3ISgUzbIO6BYdQhjRJuuw5bd+A3VmDYHlLZWTS9NOJ0iLfesg2f+MPfg+fWEIe+jNGJyLGQWN+s4mff+X6UyqvQdHqT0i8CwleU6E2eEaB7ioN2R4Pl5KHr5M15okAWwVRo4vf/8A9w3U03wgu6Yum3tlqSQBPy+Vwi0zL6tBWFLFaFqYiXaEPFSrTndyl/zm6oh4KJixSRYCYviZeqKlpZlIo3samjulTCsWPP4IZr92N1aROdIInE4DTKTNNzAIvmLkTnxSDN5OBTCt1QC8X6KeeHyHKEubmJYhhhIFvAmY1NYHYSFceCUXdRbPjIBjGW/QDVkUFoGQfuudPIb6xjIjWKcyursMcnEQyPYtVycLnTRUezRWx2tqajpa/iSr+AnSs1bC5+BbfcshX3feURHLj5Dlz9hjtkTyWVTOKWRfykHDG4T3Wp7TDZUPMeaEglTEFMaQ3FaYdFR4eYjhEKbEg5CQFLsry/WoRaN4HNUl1S/CjspcfvcMZC3tFx6cxZrCxchtsmr1iJzMgzJeBAmh+biqARYfsN12Fq6zyOH3weThTDizxA84S+RX9snivCQ2eEdo96INdEbmegdBl9u6j++SPFI0VtVMfTupByM4ux4zWYjo3tu/cIakr0m5+f8irWI+1WRUCKTHIQcVeHkQwljdGwOXJW1mOcbtBSkcgoqQoiVpLkqV5aUzIpaCu9wBlfbiYtca4obzQxPrQFrWodphXCSITSSKrGifxyAhwqcpW0BV6/xSZVrM4I6KTlDCI1go0Pi1ECUD0oUyzBeH183mw6eF+arB2GZlBab4rIOrTaKNVWYRuOJF1lqdVgwhkpeuIhTM9tWnmySLRlryaaLoACW8peChdRWDZ3TBPshhbsZBGtBpuOAOWNdbiBKZz10QEVHsCzgdcuQjXhFNIFx1ee19IUJiRmmOBYs8Wxfl245Qk7hVw+LQWoBC41ud6JKGuiXapubGB5ZRPbduxDIpWCHwaoNKvQPv/F78XCMfTIyVBwf9/Pi1yu1/7I6yUhYGVpWY33I5XVLmbtOrBU8gXa3717O8bGh3Hm3HmsLJeUzVOni4EhRsOZuPqaK7GwuIgnn3xaSP4Liyu49trrceCKGQxmHSnyXjy5gFInifVKV/zv6CUWcobbdZHUfezePoG0Y+Dy4qokLnhBAtCZXETuooEWCcZdDynLx03X7UWrtorHjl4Uyw63Q/dFC5mEgSv2zmLrZB7HjjyDVlXHyGgRk5NDkhXNRJBTp8+D/p3FwQEk0yH27t2PpcVV6RzY6xE5YufAF2z7rhEU8gO4cGFBHgxf0Gq1jmxGiajsMEIUh6CVyuTkJC5cUJxOdm8J20GjsYGBgSHMz21Hs83oOA8TE2OCvJw/f1588/hFcZYjxtEadm6bxqljx9FuVODG2Z74wZcNnoUXX3Z2g3zJaUujdT1RmDJZKZXPSpf0wL1/h4unDqGQLvzQSonIKcUGimMYSZfEDUU4YT0EluN0ijJs4TLpUnhxw2s3mhI5OjI4JDGtpE0QdSe5mhY2FxdWcWnhMrZuncbYcF5wlsHiABhwz464aepohwGSgYkbbn8ddtx8K2wri4ngrCCJbc2Flk7DdmbFK5KHU+inRGQjGwMXGROxDFMWTl+000cAFcWAhy4PbPJk1MbuGzFS3boUD6HZRDpy0LVMNO02nGaIj/zd8/hGI4P0lAHzJgM1pwi72YafqsN2R+FndQyvrOFnHBPhY0dx7NA5fPZTv4WC3kLXTMtm0apv4ntNHx8/CLxKOwr71AvYPFPF3mvGgfIiDoxnMJwF1hDhuGvimRNLMKsetiaT2H/T22CMpvDrf/G3iAcmEAUNZIwtSE/fgHLRwvj4OG7akcX7dju40izjZHcAb/jcCjA7gPFwFdPTmxgfSKNOZXcmCbNJ9UQWJ19s4NlvHMX3P3Ybds0U0Kx2EdhpmMwOd1nQZCQOghnyPPzpU0y1JeXsRKU4LmNzEUn2tC/jJsVbU0IDGWnx0K9E+GxrAf/4TBb3/ZiF7XoO7oQN7WIVLxqbuOeJz+CXbv59FLUItsMpTQb1to9EnESmtoYwF+GkNoBnz1cwl0ph2AFKnSYmJsdQpFKYP9snFyuLz3/uLzE7P4ZX3/kafOrTn8ehp09jdaWETmsZNpri7RtHRCe76Eb0QZwW0ZwIAonOiZCAFkMBEHUQE7UOUshlbYwMMlo1xAXa6Dh5yQHn2sggAy9qKhQh0mBpCRhGF636BXQ6y8iYQ6Kep6+nmc4jNzyOn77rPfj6P38dZ0+eR1dbgKmp+FYZ0xo5aM6A+NmSykkBh7is0tdTY8RgiMgjwZF8O/LFk4CdQWSnJY9dhUAolJEHpR2Sv+bDCMqwgypCKwU3uRVwRoVKdNXsFD7+Ox/A7NZBQZ67bOiYRueF8Osx3vCj70LQKUMPyrA0qqEVQiTFn9TNVIGTfqCLODPBsWvAYpoIVRej4zvwxb/+a+Eb82gU79JWS4ptIlKVBv2YX1Jl88CiowkN0nngckTfj3/mz1OiS5UQJLOk3r/zezi2sgXiCJ4HMn/+C08+hZmZGUFyLy6uYmByGgF1CNx7CS7oUopKkc3PLnumprw/OQho6R5mAw3FMh0f6giY2jUxgWqooUS/UHcVA6cCtNwENmeHgESIHFwY7RIGOCq90EBreArW+BaUYx8vtJs40gpQX/cw4kKcX8LMEiqXgdmug+i5b+DAlcNYOfoiLsHBm9/7i+h4HTS9jmpUOJETW6gICYd+ihRqqnqd+7I4Y/Ce8NbERNMMidgmn5L3I51wVLAJUTfyw+0kNjYrsr6LxUGxMLQMDxMjaSSMEM+9WJaGkwAC07G4tjttchV505isFMi5xlE7n5eanrXkfaauoRHQ9L3PXZe+Q3jqLNZkcyS1SnyolaWUsgKjcKjHdQ/Vu9E/2+Tdo8dsSrnx0GdZziSbFpOqMBOryV5AApsfZX/XhyL4ayUe5H+7CR2pSEfZCGFSw2DTyyRAIbLR0LpSnCa7GtKGAc/30TSAeuDDrbsYSOWlAXMZ3sJmiah4z70koEc0r5sEUZ6m8vN7/uxSRajnRp6ocPZ70ylBUWVgpZ6xFdF/N4WTpTUMWXRPiBCmdGQZO8piUfcwRgs7vwMzRTF1iJLfRiKdRqIVIBEl0bACtOnXygKyDVhiPc8ZkgfEtkw+qBOSsAM7Ld7n5aqHestHNqWAOPGaZd8on6M3dZToYTbxvXtMOolI1YiQqzqio7VhmRl0fVJLdCQtXUTkkZmSqY7vVpUY2k7A9WiJxkbFhva1+x+PCRmzQ+ChIp1uT6XLUfr0zLhI/TvNliB3NJaVqpvWK2GImp+EH3iYnByXjmtxYRnVCk156ctHRMES5G10YlQuiH5bspmZLJyUlcNoISujhQuXN7Ba7WJ5o46RkUHZ4NvsBDWWIj62TAwi6dDPsSXIAE2jY50mtLTncIW3RKQxmzKwd8c0Os0Kjl5YEF6saaRQzJE32kXS6mJmYkB4WmHgYH1zBZ7fQqGQR6EwKAcqi0tC7rS/2bJlC0qlmsT0GeSfhCptRDbeUZo5ZyXejVw7fiZuvKlUUhlFO+rFS2dSIh4i+iiKUulgADtLbhM72DzKparE5A2NjsiiY2EYMrWKEDibBj4wHdgynsP6cgVUWpCYzMKfHDkxuCfvgwkaXJgxUI3ImeHmnsRmmeR1D0HpMh772v/A5rlDMAe2SrHM62KWb3+UwI2CNiKJpINGk11aDW3p4uwfppwkxPeWth1pESBM8R3IZMVOjBsLr9+gkIHIaBjjiYPPoJDPYGJkUA4e5gibhWlYgY+IRUkiAloB9r/yDmy7/ccAqyiLrbbeRNEBRgs5aG5SCOWJZAjP11FrKkI9F40gX/Qb5E3qjSX//wrTl8Q9OmJTQ4Y56YGORDqGThYCD9qch4OHlvCf7z2Cy0NTyF43iNa4h66RQoYc41QXrTbN1Ft4y0oHH9q1F//8N/+AFNL4jY++A62gioKexNpyDXomi48f3sQ/XrAxld5Etuli86njGAlfxF37I8yPZIS/VzMdfPXwWWz4WThRGkNGGq+75hbMveJGvOPjn4TPqMLOJWwbnMfsjjvx+NmLqI9tw/xkGjfnbdz1yiHc/+wl3H3URDRWhBO6GImP4to9Y6BVI+3UjJaP2E7gwqKGgw8u4ZPXWHjT7fth0NnAyFA9BYthCloGAVNzTIZDcFOOJTCBCAZRNeH+idE4OWIqM5vIBTmDffRD6CBtDY/9W+f8Rw9X8Y7tLfzinj3Qkl0EHRenyhfwT0/fiw/f8V/g1VaQzNjIE011S3DNrGyaC5GBh0608Nijz+C9t+/F/jELeiKLkZE8UC+h5adhJ105AO755jG4+jgM3cVT938ZK0ePwO1uwPfWYOsdaIHi/anCNAU7MSWbIdeWOskZDikZrOLBjLCFZGJMbN9yWRPZTBpnzi9AM9PiZUmvykKCjiSuvEceYxe73K/YJC6DBkRxmBIaEX0/jWQRgZHA3v37cOzIIbTIE8MmjF66EX1RQzMHLTGgzOspMNM54yD8od5rcnBjvynqfN0MEHZTiK0MYosqDHXv2aQpgRqg+zVEUQArKMPplhEaSbSdaSA5giSjjjNp7DtwC5oe0OwqZb8ZZpBCjJzt4fgjnwK8OoywIT9TOBukeZAgLiN0Q1AiEbx1IQgJ+cVCJ2q18MEP/ibeedddwqOjAKZvJeM41DSoKU7ffkYl/zAj3UQ2yQKfBZUqQiUuW8zH+euXClOKLPupfArdD+XdZBG7cPGSTObmtm7HxYurSKQLSOYKcA0NYcJG3fcQRha6hGbpcMBigcUR3wVa5vkhUmZXUCCCCVYYweh4GMmlEZOe4xhYf2YT7foSWnYbg3MzGMpvQWQlsHD+EsITZzE+PYBmZwCHzRS+H9SwTOWynRe+80ithhHXw6xTRzLehmoEXHz2XiBdwvUTE/jmw8/ipz70ISmkmKBEWzFNJ1dSFQKSbMWtTmFhQr0TNxJRnKsvCsBom2XZkhslHqppJ4F0gm96F55miU3X0mpJXFTSKYowOc2KMTqUxRs/+oTku3M6wLXipNJia2QZtrwKHXoX0yc07ooYi+ePKNJZI5A73duH+wUnr+mHRWkPfZe1x0ZXCl9VvLIwk4Iu6IFlXJP9P6eAiTGyEfmICviSEbV46qpCSX1xNB78u8JUARR9r2YmUcZwghgeObd+JNQ3j2ltkYUWAxosde+ZpiZe77FKkTTSGdQ6LeR431Ms7iJBOvlMKPZqB56APIUef185HsmD63Fce6Kp3ii/XzjL+92z0BJaQZSER9ofqVT0R3cojnSFi27rCTTsFsyGh9hhcqCHgkY6Fd1dQuRiE21qDkI1/U7Qp7mnEaCVZJfrN7DEnYIFMvcNAg7cd3hWRKT/MG66J57qC2P/3T2kNkNqVYKWiibBs7gvNM5YGjY268jlmNXVRddtyiSS19+NdaQ1NfpPplgv0iBY/Vr7s3vPxWIlRGsDmdIprkWfcL5lYkYKLeE9kHvAyFCqtdmt0BrCVN0Mvay4sdSqDfk1X1aVcKBLmoko+OjzadqCbBYKBYnsIzckl7KQTVkyLuQoixFw2bxDwSJWK2pTigIX6QTHbTST7UC36QnKoRvtJDh66tlRSN55LJU5ja81a1A4U9UGCcc8UDV0mlXENPOnSjc9Jp/NSKiRkfAfDFMi3AQRimqyYMnpEXGQYQs/Qwoe2iUxJtCy5f8nnX8vXYKKUm6YLY+JFooMzd9TqjZF6Cey0K5tyEIlKZrkbObKcyOU7sowkKZdB03xeYAKgboraChTVGgP4ZkMRAglT1ueSw/RJmdT+DpBXZDSLn0PmbmciDEcLyM8913MpVs4vnhBOKYMUyC1gMo/+uVR9anIzYYUpM2OL/dYiOukS/AAoLJRLCTIw4tRyOdVoEAYynvC+8HClDSR/OAIjhLlbbcxVMyJt1+K3B49wuzgMDyNY74U4mAAl+JxnLLmsOGS9+xiNGXivW+9Cm+6ZQ4OR/YsJNHCOm17jHzvsNLFXkYcAn64MynOT3/R97vRfgcvGxRHy44pBbuVsmBGFmzGyxYdfOyLT+JvL7Rh7MrBvm0CHSNCumuLwpuURD6LHWtV/PetM9iRKeKX//RL+Mk7X4tXXj0GKx0jLLk4v1aCnxrF27/TQDk/AWS7cLQUjCeew+sHT+MtE6dgBm2Ymgctmca5jTZCcwTnTq7DDi3s2n8bXnnnK3HfD34A13GwUdqEHw7jlFfA08sLsDrDCLQAgxOT2HvVGI6vLWIz5qg5BbsVoxudwo27LEyOGgg9HRmS7m0Pl8sOnvpOBXfFi/jND74BaYYJaEzz8JGM6GxgomNQaEMPSKY5UXzBQlRTwj9uVkTze5GF3DcENbUNeT/V+x2gHUTYdB189KkLaGoe7r55N3Y7LbRyDi6fP4H//cJj+JlXvQf1xgoyyZwgFa7TxnN1CxebSfzz82ewsp6GVS3hD9+5H+PREvI5hn7Y6DYXAGsKuWITDT/GJz5/CGfL9NS7jPb5Z2AsLaDtnkEUlcVnljY3tE5iUcHC1DDGxBSfG59az3yPKS5RySsRRUZ+WlLpGJ3L9548cxaBsenATqVhiEKctBLloysxjkELYbACy2yjGzvQkUUY54ST7HMkmdTQaqxA6zaRiJuQCA7eL9jomnnE1qB4hJKHLhQUniY6i0Daz3nQgg4iUeUTn2A6XRIxmwo1yxbUVKnYNeidTURMR+qWkAzKCGHDTYwjTgyIKXwzMYQd+2/G3n3XwuduZnDfM+AYFJ108N0vfQxtKoD9JiK/I+tL7H8iWkcp1InvivDZGfZgOiCNjwcb99u/uPt/YnZ+G3zqEix6FTdkX8hmcnBpYE5RT88XUVFxdGTYoDB9TxCclzlsiDNgDzHtFZHCC+8VKapQpuqajzTCs4cPY3pkELYzgOOnFjExMQfL6ZnGO0KKQMO1UWeKIbUSniqMWKQwpyfvA52l05iOkrDWG3D1GBfMNvI7pjE6PASzwyeWQ81fQ2x5GM4UUWtpWCq1YBy9hO3PL6GzVMJqbhIP7JnEk2NJ2FoWcTKLVcYPby7hxqSLm9MONtpjONjilGYBp858Hz+6fxe+88AhvO697xJOJ1HLUJoAWm+o8S/vlXgPC8KmkEWOqYXi0EfgDDaXIoOVdZmxHRQySdFaCAGMey4MXLi0LAlc1E0M5BKyXpg++OCzZVxeXEbEfZRzMo6/e2NqxqKSGy1JkU5Czh/uC1IQiyVSGzY9qsWhX331x94v/YYqZvpgGAERparolZYhzyVb3mfFj+yNk3u2hUq0+BIKKvoAEbwqQIh2Yi/93H9vi8ffp+jNbAeiTyANQYovTjr9SOJyxXUjcJEtKs4ko7fJ3QxYJDsWbI/6DNYtIQwGEDGhMqBYrSvcVSNSBTQjn/uOJup5qc9nvOx86hfe/euV81OrywTPqXfRTeqKtmSnsAEfaS0JX0/AJiqsa3ApFJOEyxgdum8zYamoQW93kQxpgcb92kRMIbWuhM5ah9uehViLpfZjSIqcl6THEM33FfAjrj098Vr/HJXPQdBLwGC1F4jgkF1h71kzqpfceos2gB2KXllc25IOSDKySX9iescmEyoiNp9XPPKdt/99LBfCzNMeJKtUcupF71hK1aUOGkVmVZuRehi09iECyjE5FXrSJUlqE4UT9PBUMH5fiUcj4n6xoHwmydnrQiNXjUWPmM2yUPYkfYV2GCa7AHK/5MUMBLEkmZkbN5Wq3PAESqf9kqB6JAbTjslAwGSGXFb8u2hzoie46NSoxyPp3mHnT7iNSDGfADdQQ+xZKHLSHcZvqrdI0+jLpwyIyLWhKi7gn8lqemnxkTSv/j6XhVpM4vUZhkIBkPtHIRKRt4QCaBJ2Ujbyvlqc94yoq+Y3pSDgfaTtCi0thHNKvz9JSGEEoCJeq8K4l4TC2DFNE8I+XwwnQwGJAT2sIetfgr12EHuHYxw7flzAd3nm5P9QAGMaqNebKJXLwiMh2b7aceF1FYdG4Hr6yhomhnPKbohFPEe8crhoRJiyyo+OxHcthpPKoFZv4/TpMyjk8ihkUkinbOSyCaQpiOHt5yguyCKevhqFG9+CDTeNkYhZ0jpeff0YZoYh40UzkUIzogehAzMmX0dTQv36kj8AACAASURBVAmiSr1xH989WRy9zF7+e7/z629u8ntUOts2EuiiE3eRS6WRbTdwpu7jJz/zJBYm5pG4qoNodx5+x0Ix1tHQXAmF2Nbw8QHk8RP78lhY8/CRP7gHH//Fu3DblUMoxzbue/QCUnEDztAY3nXQQnq0iFbURpL36qFv4r37a7hpYFViEklR8VwWTlnUWw5WVl2srNRw40/9HOamJmV9zm4fweJqE+c2gE8+8DyeczUk2h14bTpqDyIxPgE/78AeIe+yBsOwYbca2DpwCTu32zCRRDFpo2PXsNnM4on7Kri1tIA//q0fR8KvIY5VbF6SsZTgGLMBI04JH5qoChEv3mOa7jNFhxhM/z1ns9aPpSXlpI+8t1hEVdP47MIq/qmUxq9vAz44nUF7wMTG4iU8fP4BvGbfO9GqrsPuJpCyR3G41cTnH7uIpUoGi1kbaHh4xbiDX7ppBIPuBkZGZ1Fq1GBoVeTzk3Dr6+J/Wm6aqEUm/vTuP8FTDz8ErR3BCqvQtap4cCqVLufjFHPlqHkV3qeg64IKUJJBD0/SEFRh+rNvew+eOfi4JDlx88wWaFNVRqXpITaIWmgyauVmLMgekRGvBpdFc9xAaKRh6ll0w6RwQCP+PYP3qiEjeRvk46ukrUBLIDAKCK0BKUxpIs5pB5tfxjxyzEoBmxaomFgWhJHBwjQlkc/klio3Fe7nPHwgI2UpTIMSHH8d3UhH2xiCZhXgsLHO78HrX7MXf/DRDyFqteGHLfhWRzxQ7UQeb7r9Daiur6rgBK5/joRDVwIEko7yO1WHEAU63BkYs5iQg+eqq6/DR379v0oueyKZlv2pUlMKb/p5sjAV3nvvPFFFJ5DNJlCkCTwN4SniEdsdVexICFEPFZbGkhxhNsMyW4Y8D5bJ9UoF58+cxb7d23H2Ygl+lIaTyCKVYPPqEStE14yxXjVRK6agJdLIdpUNYoVNgNdBoeEh+08PYm8TMsqvJyOczkcwr9iPzA3XYdHUMJPrjTUp/Gu1UX3oOTQfOYW4a6NbHMLapTouzkzg6NVTqA+lkGnbKPsxan4T440a7nAqyLZqeFGfwqk4id21Fi6efRTXby/i0NNncf1/eKvcB6EbM8zGoA83M9/VfSHRQzXeqol5+R4n547ZFb48XSY4xrd1A8OMJWW4ixkJGMAI71KFeeiqqRkqZpBJGUhawGAmkCSlgCBQbEk64taZKRnX8/uyqJDzns9GbQci/pU4bCJgseJg9tPl1N946Yvn1f/rK3DpEPFSzdHfu/vqcNphvXw/F9FaTzAnkzF6+va++gCFel/Vc3PzISw3FKqbRTSRtAWdOpGWTAK12JHijBNIl1Ni8nnp/NPoSJHv6y04MYtjDV3DQqPdQdZMwKH/usTzKtW+1EGyPhRHv38N4kPepxn0EGH+GYtLXn/TSiBnpVAgVZE6EgIDfijNEyeZxa4hU0UCUo3IlXOQ8eGtpCb87ES9AcvilNEWWgLRU86NfDaXhNY55iC41fOtlmD6KJSmTaePcv9ae3QMtd8rsEfqDcbIyQWrRoBf0qiSmhGxZnHE0YU+vCxsQ5cxt740rnYqg0RK3P6RzRL8a4uQlPWTduvPf0XuEl9oZYisfCD7WeIJElgTJC1T2ce0EZXO0S9Wk1nyckzEVPTH5g87tlC89kKBuQWa1TRkMipTlhsVuQR88HQukAthp0urqkhF0rF6l0rZJMbA4lX5plEMJWb+VGhqBhxRsfLlVoW06t6oiO8i928j1ChsyAiItAT5c8LNkSaFIFVqRCwSNlOuWEDSJJfVeSgqQJvJLoyEo9Kt1wX0SfWCKusx8hR5BYzy7HFJIjXm/+FDIsml10FyEUt8GW0U+uMHqpqFB6M8IlVXqLJzed/5XaWOlu8jUIDi8/TQV73rSKSfuh89BatQLUJBb9oplfrBnY1gjhT/bg1Pf+ufcOGFH2BhZVWRv+ndRtyDUXvk9xA58ALZZMr1BpY3Sqg0myImEnNeg4emLhnY8twkbUT55PGxSdyapox2GQ5A/hA3vpMnzsl9nZkek5xdOzWIDK8pw40tRioAdl33Crzp/R9CEBD19YDAQcLW0KHdBAqyeaxXF2CYKaSYyd0bNRBBkhQfToZ6yt0+Otp/Bi8f43BxkfcSCvLroeNr0vkXdBdf/M5x/Ma3lmBfdxW0W1tIJCK4dRu2ESHM2yIoeduai4/t2yHP6pNfuB9L5zbxt3/yEazrXdxzqomvPnkKv72/iEQxiZ970oc1MQdyj3IXD2Puua/j3bfpGInaopS1kim0PQeLyyEyw/uQHd6GBx95Gu9832vx+KNr+PuvPYLtV09hbibCz/7km3HohTo+8YVHsLQlj1QYY2xiGovdBKz5nWj5TWkyeIqnym2MJY/g2huLcr9YgHcTLWiYxBP/soobW2X8zkduh96qQNO4SwC2+CZo6NgNoMuo2y4CNoYsEgSAUJm0XH/8kszrMBSyO58FCzjy3XhfuDaiVgpPuE38p4Mxbhwq44s3zMFOdlDp1PD90/+A1175ITRXV2EGOrz0FP7yVAn/8OQy0n4BwYwDq3Icb9zq4M7RAUwnsnByGdS7DaTSBjS3janRWVTpf2x1UN5cwod/+WO4uFYTD+AM05G0mhrNExHhW87Bi0Vu9YhqSlloy6HOwqc35hMzehdbR+fQbGxKzCWpPeTO19rkI6oJBAtHGtBzkqJG0VTkV9GpLyOO6lKQ0oqPaCwTsVqBB4cIH9PzBGpQeyOPUxamPgtTMy8cU14oRZhiYEUxCz9Dl8+EhlCED7k/OdCkMGVnp/yepUemIJEbR6csGgDb34Ttbgg/3jPIYc3JIRZkdmLHFh3/6+7fQYb8UsKNwmtlDPEorrrxAFqVCgbzOZnosNHzurSgUpZVkq7U4+uJxZVPQC8tvPIPfOCXcetr3qjQF5p5N5S3YZrTNY7sOm2hKfWtdfoFDAvTwXxW7KaIysrZ0ytQyZPrr235Z0/dzdEkv4/YF+oazhw7AUvTMTI+iiMnljA0sQMRk6WiDhKWJwIdWjUF9gQ204zNNpFsqZqh6dBjIMJQJ4T59Uexbcs49FQIt1FB7sw6rDNVWNftx/ptO8T3M+J9O3MZ2cfOwD9Twsn8EB66che+NehgPp1GM5VFx6JYxEWlHaDqRxgOfOxwW9hdX0DLCnAwNYmFMIMDKwHWygcxN9HB2WObePO73iH8yVALxM1AeMQytesVVzH53aow7Xszq4Kd41QWZjRe59HBRKOEJPDx3qZtHakk1y0jhGO4gYaNckP4uVRmDxZSSBixAAfPHzmG0mYDheKohImkM7QKDLFjxzZkHFK5UqjVKZxRgI+MoAU5JID00sRKwiNeVhRKkdNDNOWC/48vFjd+l99XFabyvHtuCxIAJEh7z5Xg5QVu7+fIz6K7x8sjlV/GN+X3tNoRMrEBY72KgI42tiE2WK7vYnpkDOV2Vc6w5eVlDIwOww18SUTLJ9NYuHAeI1t3YPPcImLDxuDObViqlhE3ffEfdQlezXCixz2GoJMCnvqcUil+eo0dsS21D6gvKfy4K6ytYLARoVIpCX1hcWkFU5OTFH6guG0aF184jngwg1EjibJbF41Ha3kNXt6C22wD9SbMqSm0Mjl0yEsmOEYecj4HP22L3oRJimyC6bCR0NW0i3US6xsCDn3EWxBo7jFSZyjAkSuFIJC8g9IccqIi8lEpao89v4gnDj+Feofj/BytwaHFFJyqACc6d3RabezasQ1v/JE7ZRpHTrx2/0Pn+G17le5LpuR9/M/jyLZXaHFMJ96UPX6lGKqTzyPFjPJB5J/x7SHczy6WSUwKbVWj4X6lzcOYBZFt0gheFz9LWrVoHGUzQoz1ofAtyKPiIrOg03ZB66qitWdrErmuSlzQyEdS35+Lgp5Z7KRNU2XDSzH1soKRm5jYR2g2TD0Bn+goqDjkDSV/kTZPaSSgzOd5w3mfZPMjFE5Ul//p+Xop4rdCLXnT+11QIAtGKRDF99ViAgJHYur7yPWTO9rbYAVeF0Vib8PpKq6VLGo5QBW6zc8rajk5hHrZ0b3nKAIgFmskg7dCpOgJq5Oo3BUvva7n4snvPYAXn/kBNtfPCuDLgAU+W+HtUF3H7HMi5s1ATLMX1zdRopUPEQlyS8lZMS0Z3QvioaYxQrvg8+A1qAOHRr4anHRSuqf11RouXlzEtvkp4ZSS51ZMF9H6/+h6D3BJDvJM962qDtW5T58cZs7kOZOUA8pZCFBAiGgyFjbG9gJ7beNwzXXgub67NtcBY5vVYhYEFhJRAskKKEujNEmanMPJoU/n3FW1/H91jwReHx49I86ZGXVXV/jD972f4WsYxyJpNp93MR/8zc9itkMsGUJfSNIy6ho3GrGls3LI5U6SUT2wL4JXWal2yx1+aceh+9bC9Ow0odMsnJ24SOPiVDECSdotWaXD5//peZ4o2cQuXUXlwibJSpOQG6NhlPFCBvFqnT8nxfvPGeKn/57nk1/+F952+SBf/vyv88OpFo8smVRPTvNXaxv0jmb4jZ+fpjB4kT/Rfel+3tl8nbtuimI3bDyjrnrFciPBSzuz3Pqez6oWcXL6DG+7YTVf+eqz/NvPD0AqQE+ixW/fdQ03XHQpX/vaj/nBKXnQtvjYb9/Bgzv2UkysxE30QyOtqR9GbZHhyCGuumpQFNU6IQ7ELCxviCe/tY8PDkX5rQ9fAsKOs6SgaGM1XL3Rtu02tbLEzPnxddJA+uQT0Uhrqa/Nkr/58Lm1crOVgkLObb3WZRXkxcgaDT7wg2ncHodvXrme8xMVlswaPz/4A95zwWdwSg4z+SI/OVjhG9NF8uFhOHUaL5RjbbLIuzcMsDXUy1hqiFq7SKzP13APRwQmH+fQsTn6ki65k0v8+R/9EzPLi+SYxKyIQ1ikO35yidzuBSpnBvtw6Ot0+xI/6z/4NElOrnRXTJ0N+uLDKt0YGJDUtpoaRVpugLpjEEnG9UarqUuatS1XgSCc8rRrWSxDzJAij5BrN4AXkvz0tpp0GpWyTlzanhSm/stoWTKBSeAYPvdUptKi2XTFQKHO3ooWpp5TV1C1GqQEcxQU+oO/MpWCQd6LnE9yX7Vk4+I2CDaXCTZlrR+gFuwDK6mO/RYiqQnxT//wZTZt7CEsk6+mjdXwSMeD3HDXnUydOqHsYpF0CZlBm3PRiTVl+yWrPmFoytJJZF4ermEzMLyGP/7Tv6BvaIXe9+XemZXo5FBIKRxyT5bVqNznVSMvEZFqApHpSZj+npRfmFq+IUmaH5XpdBrO7sq2mw0uq1Kd2snrcxx2bH+ZkYFBQrEUC8U2gVgvAc+lXZonKrWMHWKx1qZipqnGghjhCFGVhkFFim0pQGotvvf9+7j6xhtIrBsj4DpccCJP33eeIHD4CIyEsVtxcmFBkck0eZSXV63jB4MpckND2CINSdWIeim8XxgpZSWcD/r35pSbh8pxLp0qEBjO8Iqb4vSyx7aS8FHf4KLhMid2zXHhx2Vi6j/3VARmROUKpaUyM9mQdYqCLn3kLWtULeYsX/stvnVFO3oGiWhEmcqi4xWtdzASo9rwOHFmSpMNw0GTdDxMTypOMmRQLJZ0Gyrs7VpNEoxclrILej1kkgnGxkZoOxIzadBq+s8z+W/7bvj/UG/+0jdk0KHPj7O60Dc3j/Iba5IA2Rn6yNRSvnyOpi8hkEhWrQWUQd2JTj47uZNn+Zv8zm4D9UsvIGATLDdovnGS+nKOwUwfleVlGq06g6E4i+UCgYE0Tk+UZCTG9P4j9EXipPrS7D5ygLWb01Snl/HCEext65islkmF48SiUU4sTDEwstKX7sn1r/cff0KoiYSyqXH9YcBbv960aUHkyBG8/acIJyM0HL0769S7evw0AxesY7HkEFg7gHNkhmqjxtoVKzj9wk5Gz9vIsSNHGUxnsDdvYTpiIzRju1lXA2VoMENFVvVORUN0hLwiEx+RLkixLM2wRs07vmxR5Qi6DX9zG+wfT78m0TRrbQikMJVCVwZRLv/v336XQmOZ1ZtWkEhH/aJYdcQiDWyyeEL48AeJBQJ89u5f19AVUYgYDz21yx8kn4Wj+/wz6b11Tmf4Zqc3OxZ/MtmdsDZbPmJIvrTC7/x7F5orf5NkyKqGVUGzPudSjEZyc7IJURNRUsjXZkRE6yEnnbinJbNYGJaynBHthBQU6pyU2rcDQw/Kw1ZW+LJm9k9EOWl975jgHEJaPGtRqjoJcWJ2QLO45I06kUBEdRqSauJ4RV3dy4rMsFKqIZPVtiN08Q5rzy8E/U4sIgVsV9PTYWVKHyjvVR4U7aAwOP0YNvnVn+r6KSfygbY6PD5J81B9mkygRIivkWauTrm6k4SudtLSCZX/IA03TZ3myg1axv/dz6q72rfsFC3Rh0m2qqxhAxa10jKvPPlTDrz2PNVS3seAKBjYL3j1IdF29EEkAut8tcpMNsdyqaJOZJUoaC9hkAzH9TXLhEz/bBeMbAjd0CASS+vqMhIPEommaTUD7Nq5h+GhNL19cQajQdymSzsaxg1aRJoeqzZt5VNf/GPFlFU9yRqOErD9iXGjGqdclJSnNtGwoMokClXqZTGHdNeY/vvQz0XGq52v7vHrnstyjJuC53Gqem5ZVgrPq/DimTl+/99OUBztJ3hplNKQSaTWplcKCqNOeLnCRb9g5H150xaigRaf/YvneOrMPOHIFD2JFOWRCzV3O376KP/tjnO57prz+O5Tu3hsKkytnqf4xlPc2VPh+ssFqSZyh7Jq307PmTz41CSf+syX6OuNsXplgsf2n+K//e39zDnQjCexakE2xFz+5Pc/QKVR5e4/eYBANMKnPvNOXt19lNfPVFh99Y2cqsYh7hFszrMycJqrLurB8wTCHKMVDpHNhXjsW9v5yvUbedfVE7jCHbVieFYDUyLriFG3HGplWTXprd8vquWh3SlMPUnikQ1KB3mizlnh6YnhTVJmLINqRdypQUJWkz96boknCi6/t6mH3zonxEyjxOOHHuaDmz5JJAyPn6ny5z/ex/FoioHNGyme2EereoD1VpC3r1zNRKKXlUNpInabTCquMPR6cQnHsqk26wz09/Dc47v5///qHubmT+Lac4SaMokvaWEalRQvYeW2aqo9d91+2WLptSwFnbxHKV71y5NzrEE0PEow0GKgN8bC4ixzswuk+4ZouIbij2KiWXQsdZjKNFYMQq5TwG0I1F9kRiGF8rfaIUwhZKg50cCpF5FUG2netbgQ6ZARpCWFrGnrlkjuw201iYopLSQxcnhOEbyaTpqkeHXl92lco3+fltet5ifVmwaxW1JItzGbeWx5XWaIqmhMrSQhaaSbDWJ2lN/7r5/hrvdepyQUCXiKmG1Sdot/+ObjfP++75LLzlKuVbXglfuNGBdF8iDHVYt60R+LfMAL0HRCXH/zHdz9G7+NY4Z08yMTGDUQSTpNJKrGSNWlddiK3cJU7onJpE2fpMyFAoQDbqcolU1eZ1UtU9TOfeitXGLdNrXatEp1dm5/WadabjRDtG+IckOOVJ1AY1mbq5adpiDs1Xivwtl1utiJUxQNnt7jXCjOLTKUGUSCnKohiLcbrJ9bpPelHSSOn6bmmCQTvRxrWPwoneKVLRO0I2nWJGI0rBL1dgPbi1KoN6kZLWwSBOWZJM1S/ijbSjkqpsmp4ACT9Si9Cxbt8l5uWFFn3/4lLvnQrQRD0ngLA1LiPWVaGtAGQe9x3Ql/53kk39PTtzvFDsrvk+eIzyiXokaer2lhlkYCmILqsqPabJ2amtLPKhaxdRKaSsboT/gDkO7zW/WfhuTA13SjduzoSY04ldxzYe5KYaqNiD6HxSD8JoBey4zOoKb772rs62guVR4kg7eOxlQnpnXr7EBL/2xnhXx2lW++SWXRxrPz8+4G1Wn7ht5fPS7d71leHlfM1DuOUl7OK2zeKVZwI0Has8uKNSuEDIa3rKdSLpM9coKYTJm9FoV2ld7xVTBX0us0eem5TDXKhNuGNp3ZdpXwcFKbeJFhdFGF/kbP0eeVXCvdz6srpey+Nvk1tP8UHJ+kXStCJqk4yXjNZfbIEQY3jOII5mrrSmafflXlSDLNru07xchFW5hdmMcNOvRuPo85bCKpHiKGS7GwiD00SF704nUHIyhGJz+gQSonkQUILk6Mhd1npfyqsbSd2Nju8Ww7HW5wVzQrm2cCtF0/peyB7S8RSlp4ITEYC0oySTVXUiPp4tIsPbF+aqUi9VyB299+E5moUJiaGA89uVfOXH1hZ0/mjstPCgsx2CiPS3U8kt8c9CeQHXSAIQkaumbxJ1aKfZA3oZWhTAp9bIfcecVco29UdKGdKWDUDFKSWMuYrWwx4ZUKcqGlAepBzKasx0Iq0FVWF/JaLAwRUEmkXKBBOBDGUP6g5UdnKXrGr/ZbssdQ9qLPtxMdpBRpDYHf2wEMqfhlhSs7HNGGNbPKFAxEB5V51wr6F5rP3hI+oBTQMgnxb5ItKZ47E1TFFCkqx5/aSlEeVIitXnpndUDywJZrTPSbOkCXKbMgMjpdifxMJo7yfrElfk5CBqUQFH6qrEmEGdbS4ykPKSmZ5SJuy4Oms/LonuxSZEuxKNNnRyiEovmpltj9xEMcePHnLBl1HaULe0zeU7PmSzd08imTMMfRTOKZ5TyLhbzeEOV9y2uWYxlTsYGs9rujfVmPy+ntTzpKhSbhqJzkLRVAh4MZpQ+ImWRktIdoIsVgKqPGi3qtRrwRUmPGBz/3R/T0jBOMSlERxg572hzML7bxgiaxAZtK3SMmRUVHm+YXFbK+8nFXKoIXh333mHQdoqpp8zVrMnEy63kFVTu1CNF4g79+ZDv/8HKIxESC9mXQSmUItgxsp0gkaDC21Ob9RPiNy9fy3777BH/54OtYyUFi+RxNK0NdQ4CnSJoN3nXJNj7/kXezwSpwuJGi1Jzn4YceJHryEBdvE7NLmHTS04fjK8cc/vpbb3DBNR/k2usvpZI7zPd/fpJswaSRaONGmzBXZNtAhD/7/AdJJ/v52O//M9lQH+NXrNVjky+40NuLvfEC6sGsiHJZZ2W5dmuKsFkjEUkx3zQ5OtPkhYd28PCvXcwFG4dpVQykTbSi8vAUDalNUVy3snkQimC30LekAJEVjyI2aUtcplyfiBlS2H2yUjU0QlcKi1LdlbEHPRGXH+di/MlTM7xzsM0/vmuEUwtz7Cjs5ANjN+PaIf5pf5W/eWSGRkJy3h1CaQeruh3ziMM7V17EpRsGGR8x6UsGCNbbZOwYnkhV2g1mTh9naGwF93zze/z9P3yVWMrGc8sY9SABU7KuyyQjMo1sUaqWcIO9OE4vpiXvVSYBsh7X0rSzqhIlVovezGbKxUXGV/RSyC1prrzcabQQFLMdUoyHsIJRLdjFkW+KGqyWU428rIztUIaWk8T1EpgRG8NsELYqlIREoAxY0fDIFWMpXUCvU2kE5JhKFSUIKWmU9QnXccfLqt6w8eQz6xSmOh0SCZVMjnS7ZBJpLvtRkM08EcFaBW1qoVEIJLHkPt2W4mSRD9x+C3/151/We1u5taBYsIAVoV50+dznPsPru1/WjZ5o1QUu7hsgxWgqE2k/kEXue3IchIH4m7/9B9x4y62qBxfpUrkqsZa+g1vkTKVCUf8OMdNo29MxtijfMB1VjalSYsS8I4583b50m9+u5r+j1VOGqQ8xd5ttSgs59u/crRnnZnqMlRObNXjFqS3SH0XXsQuNEPVIP5VIFEunalIiia7Mn5qLd0DudSk3QK7p3xNjBNi7bzer1o6wMdnDUKnFZCnPj594niee2o29cYKN73unDkLiDYeyXCv1IGEPsmYBbI9QI8q8EyLuupw7mWU9R2nZYfY7SfY1g6SrSU7t/ik9hVepjW7iU3d/TP0aMpCR1ahQBFptMcRJZHZIhxndydXZwk/Naf7zXGRvonCU61Eu2ohtEzIMepKiuTWQM6jedgnacZaURFPQSWkibmO6bUYythaq8nxQbaVwqmMJWjKh8EyKNY/p6dOs37CakD7r/aGL/D4xRMvn0f3qTtv8Ssz/LNsBQSz5K3qfvu8Xl7r7kiJTpAjdtX1njS8FdncDKc3XW4slfwvWKXalrpHr+i1O/O4EtXusapYMlzziR5dYLhXoGR6gVWsQWznA0uFTpE10+9KSusE0WDUyQqOQpy0Q+WiEU9QYceMaReysHmW6XCDVtEhbQYpC+B8c1OtCjJGaIy9SG0ue77okpmX65iKNftbaqNNwdOSUubkCfXKznZ8n3x9jcMU4jb2naYkxM9hm5vVprPNXM1hwCfQkWCzl2RDtYXd+mngmTbiWJzmwluNnCkRiEg/skS1nGdiwHjcSI3emJCkEeCKrC7nEbUlcEzO5DCVNjb/t6of9qWlX0+y/bJ3adyR0/ndMlUWKhlSwZt/46XcYXjNMW0g60R5OH1nklWf38I63v0OTJa10WxvI8tISN15+OeP9AypzMra/dtrL1os0vDYJO4ZZM5TjJrw2EdNGxGgjeelSLbmSA+8nJshXW9z4CVvH6VIUiW6zIWtqca3J2kSKPaOuue8a0xmVHHv/IhfZhY7pDR8bEgj52lZFIohDS3RbUoCeBV90u62z57nfaf3y5P9sJ92t6KUz0UQSTMKGaCzKNKoFlSSHYglq9TK9UlQv5SiMDeJ4EQayv4jEsiVSok7RXEk43iJYl7Qmg1pmVN3LwiwLxT28RoheoQbkCmrI6J1YQ7HRgPll0lWXqTVJUtkGmYUahZhBcSBKuuph5io4aQEVt0jVPMrxAO01/cROLtM2DbKrMwyeKNGQ1X4iSHw6S3UwTqzYIjDYQ+v4DLkhyZ1okDlVohEKUdk0qp9DvCX6WIN2vaEPLzdiESg0aYQkCcbCXVzipdef49ALz7FcmPWxVJ7rJ3rpRFdAzBEfWt1BvMzmc5yanlVX/J0lqwAAIABJREFUnxT/0nmLRk30NrpGUTeor3MSvZeAchUjJPIMkca6Dj3pNCMjI1RrTU6cmmLzlm2sG03SlJM/ENA0DnkIVZoml15/J5fd9G6sQJOkIF6aorMp4EhUYFTwO/4a2ZKGQ+IHOxdHN0q3e+OTolyL1V/SNnWjUw1agaCu/sIEFBlWNh2+eM+LPN5KYV49SHKFPHQ9ErW6GiekWVoxVeSLmzayqafJX96zi+88+QKVnlE8yScv1bQZkfUI0QibBgb5+M1b+I2LbKgtkc2M8bNHn2bulR9w8YZBDQ8oILiPER5/cpYHnjlEOZUmEIlhlQya8gBJRbDyZdVZl+0gQ6kIX/rkXQz0wmf+8AcsDfaCgLWDvTphMHqCxLduIhcdxWpW2MR2rrxUmoAM9bLDrnyLA9Ntik8e5sgf36I6S8G/aKa2PABlrig3l5YApjtcPfH3deQRKtNWs52nCVhifFMJiiET0oqvI4xEtaEzWhWK8vNahGwwxN07pigt1/n5nWuplI5xaOk0H1q7jTesQe5+KsvknEtlOouVkRS1gzi9vUT2weYBh1s2jTMxMEhf3CDjhnDTAV0HlwsCpM6xfvUa/uJP/57HHvt36s6iNnItr6CoOa9VJCSTAZmSOT4QvqenX2kWwtCTM6Qpcg6joRxTkRRZvzBSJQc30agsMZCUYAlZd06q0UjTQuUmJpKFlkVQ0oSEF2w18dplLVilFXSCYrqKa7FpiAZPeKNy/2hJw7WI1dbFlu+i9xWiyunVLZEyk8MgDajkPKrHoKnhJ6qZlyAURxLQZHoqGwMpcmWy1sKTgtHyCFVr2IE6zdqCkkrk76sJJSCcgFiMZDtCsZBTHu4T/34/0ZDoypsqD6g3g8QDFn/3d/8f/3rPPxIMm0rokAltOBDRtbln1anWSsQjNtVSkXgkRbVp8Ynf+jzvvOuDis8SbamYPeU+I3xqKZRl2uY/xvxrt3sfl2dLMi76VmExe4TlHNItTCdmtGsyVU+Ar7m3xHEs7GG3RdwKMH/wOEf2HaMZCBMNDzG0YjXTVouQVyNmNkjnapwKWFRGR2jhSy00YrEuMbQVygMijQjRN+9QC9nkrKIaX+deOM6Z517kEx++icNH9hI2Ury0c5pXaBEPNEg0C6y+/S6qiX6SLYNqvUVFoosDgwpDl61BHdkCtRnx6ozMn2FDoMUiBoVSiqcrBkNll8VXHqLRmGT9lRdxw/s+gGwlJSxBjKfSLHhSnCps378Py7BGTDa609MNp6kucDHoyilqieJXyA56/YqpSTBnNsmINPzW2TjM5WKVfKWu63xJO7N9vAED/SGC7TrBpqDPgkpECdgeTt1VfXvZHmB6Lqfxp7GQ/CO3QdHFZiiVTrNuLEO+1KPadzFTLSyVCPUECbWg0Y5TqRYIxwQ31iCZ6KeQy2G6Nn29SfYenWPDmgEG04KOKqsHQggh2ojowOGti+83TU3dKsGotzCiEeo6KIGwjEyqdYXQW+E4R+dqeNVlTNfPoQ/H+6hUHQ2QURKFyMgkLrRDexGdtVwDkowkFCHPbBJo5yi6EoubwZbEJi8qDj4C1TMMBYK81s7w2iunFblluBXecdEgW64YVNKO+irqTcEDULViuJZDuF3GNDNs3zlLLOyqESseFXB9kXA4pE1eNC7NQUvPfbk+ZIItv9oCsa/WCIXFtNrU5qNQrJMIibbeRsYOvZUFBqMhjtaTPLxrF8HAAMtuhRvP6eXOmy9gtrSoUcuNYI1Q3U927DY60j6fPba6oew89+WpoVN7kV+GtDBtNh2+8a3v0bd6jGzT5sR8m2xpHsc9yabVfYS9AImESzsQp7bY4qPXv4seOe4xF+NDH/4975LrrmDinM3kl/K8+vQrXH3FVezcuwe7J86GlSv59re/ra9lSB6yH/0ETz/9NPnsMnfddRf7D7zOT372U+1Ir7vmGjW2PPPUs9r83Pn+9/LSiy9wx623sePVnYpcksLjqmuu4sGHfszK8XEuf9sV/PM//zNXXHU5F118gZ48kokryU+iw+i6ws52g52j0tVwynrHkH86KwxfgvDml2SHS2Eq3ZoUpqF2iXZlSXVXkoOdsEIsLZ5kZXuBXByaAxuJFgqUCpLwMkoweQ61ZhajVsQSBmBqFCOYUqadI8acYIDS/U+TOL1IIpNiMRli7PytnH5jvyZCJTaupbj3uCIpyrUy2y65kGMHDlF1W/Rcex7OrmOY5QbHnSIXXPU2ys/toxaxiF6+FefQLOWEzfDYIDNPv0TswnXkphYYHB/n9Pce47J33MCJY/sZivTy2pnjXPyh97LktcmFXHUW9jQManJSRQSB1KYZ9rvLWKPOzr0v88ZTTzAzeYxyuayxnpq00ZmUSmEhK1o54SUKb6lS5sTktDrzpTCRnGHlunUmo10dihpe2nUtTuUzikcTjAwNq3lCilgxwFVqTfYdOqoRrGOZsF5k4vhWMbFovJomF157O7e856OEwn56k+heJcBAdMPdEAjROgVFY6fTT2lhfNC+v/LpuFQ7mcC/3M68WZi6kg/ekDSiIC2nzPF8ld+/51X29QwRv7GX5lCbuAuhlqz9HUYbDd5XtPjo1i0c/8V08C+//BCvnTpBNR6mLeZM0f8JLzSQpGVGiV6xgd7ZPB9dv5IVAwM8PjXH5ImXub0/y6Upg1I7qzcPiSH97pOTPL6/SCvep0aTiEy3kn24xWV/miA4sIhBXyzA7378fVxy4Wb+6K+/xRvTyxi2rHkyyGqlN+Vy00dv5yenFvCqBtdulNg5kaMYHNyzh1p6nGYuRe6Bx3nl659WzE9AGZg+ZkUmf6Jnk+jQaqOj31I3uX8UNXO6U5iKLqaL+/HxcP46X3XIwSBRITw0yrSKJtVf5Cp/+dgye48X+YcbhqG6i+VmkW2bruFvt2d5aNIjYmUQU7hsLszqIer5OQZKK1m9Am6/dCNb+lOkwhVGoxmWZOqYlWhG2YaU6Uun+M1P/SGHjuzHDRT1/YqZQ7BMlleh2Sxp9KJDBEugz20p7mJYgluSglAKUiGESLyh4F9EPhQStJnBQCrM4sI0i8t5QvE0Ip6TaYJMYEV7FwmJ5KZNo5bHMmqqWXZlumC2MD2ZeEb9It4MYwqJRFz5zqIoxs6emmqMEKqppskIwkUaftt33KtYz0dZ+YWpoRPbgBvVtb1co/JQ0KmqxA1K6y056cJVpYRtlnEb4qSOUPciOJJcJaSFZC+R6KB+prfdcgfjw0Ma2Xzq1DzBqM1AqMobe17ie/f+D8K2qYgsKcpFdaTMWmW21vzNWL2mE+dG0+J3/+D/4YZ3vlsgJ1qYylBYzg0pTOXBqvp+NR/6CU2+Rtzn4EphGota6hqXwtRvfP9jYarPBJk8CVbLNMQNQASDuf0nOLjvEE4oSjg9Qv/QCubNJjEZtLRr9ORbnAmGKfePEJNmqu1QCoqRzMBuQ1UiHVsufQqQd7HCdV56/hkev+8hfveu95N0a2RLNUI9KzhiGZTGRqmePMjBx3/Ktjs/QHrz+Xj1JoWGQ9QzKDVaOImIj28ruUwmm0Sbk9y+kGcklKfdsjluZDhRjrA8O8P89sdIJYNc8b73subCcS1M205VV/mGbr3Ex+E3guJI0MJUpCeKCJNz583CVGQj0iBJYSrNjBQS4g1I2SFSdgQ7JN9TZb5Gqk7PLWmwTNh0ScVDtNsWg4Mh/X2CqpKGzW1VNfGo6kaI2EHqS0W+9+Nn2DCxkb54kKVsjVrTIl+Vm0WRqNlkuVol3tPPyr44L+3cxXmX3IhRL7Jj5y42bdmk25bcconhkX5OHp1lbGVM8+LLjslwX4gbr9lM0PQDZOS9SxMmk1GdkHZc7d1f33qvNxSuG1b0kzraZZIsCWRWUKx73PejYwykQ9imkFba9A2NM7OUY7C/l1OnDrNq5SiNWlXRkhIIc/zkCVaMr1Uj48FDR4j29WO1CgyOb+SHT+6mUXGJ1hv0VLNMxA1WB6I8VKhRSveTLZXo7wlx55UruGBjL2HSzATKhBoSEpCkadnUGlUk4G9ypsa9D73CHdddwvEjR9i6bQtHDh1my5at7Ny1h/7BYQ3mmVucZGhomGPHjmrQgWEGeGPfIdZvnGD/wUNc+bbr+NnTezgzncer1lgddllRn2UsGiZbC/CsTEbqFpFIi/ddtpoLLl1NLh5VyZhIWRpBoSN1CtMOJ/bNWsxHYMlxla+2TqrlfBPztzQaHn/ztW8TWrmGN5YblAJx4jGLuDHP5pVRBpOio19mudSgPFXlEzfczkAsRraaw/gvn/uKNzw+yprN68mkMnzrX77JxLqN7Nq3h498+pNMnzjB66+/zi1vfzv33HMPf/TFP9ZCUlbNt99+Ozt2vMrA8BBrN6xnz67XOXL4MO97z3tZyud0Vv3TBx/kphtu5tFHH2Xj+gmdlkrOqhRDH/vYRzhw6CBPPfUUGzdt5Prrr1W0iejTGo5vxFGo/K8gJd56AsqPuoWpdtYdzU13QibHTBRzPtBKeF4FnNIMRiunKBLXGqLekyQ6sws3P01y5Bza87MUnTLWxuuItAosVxYJiNwgnKEcGyYY7idCkIpXIXJ6kdqO/YxvGMe1DJYW8/TaCRZPniF0zkrS61ZT2n0UYzTD0uw8EwOjzE5O0q42iJ63ltaek8RDIU6EqqzpGya49zSsGKC1MoNVqjNruIyvHWPuqZcZm9hA+eQcNbmRF2uwdRR3KUvfbI2juRxrfuMDnGlWSHi2QqNzQYeM5Kq7DQJtj4poSISN6jicPLGfx79/H8vzZ/xuqMOJazRE5tCgUiqrxjQVjVNtt8nX5GZcpiVZt01BRPh6vHjE16GoXMMRPZivc8n0JEgk4oSsML09aXXxS362iqJdU1NYhGE4MT6kqz1dE0lnmEhRbHq872O/zbmXXa+OXgk7kKJUItt0Cte5GclEQEMMBDzeyfDuFqb+uSCGCv/m1dX0vtntddy9QZd23VCmY8uq8+juKf70vsMUt61l+B0SJtBS8DJWFNcOM1ov8/YajCbG+fruwzzz6EuoA00BEiWCXt0XiZsRja8lliJ+4bmUk0GMUJThYJL0gee40TzChYMOpu0SqZWwwr3c+1qOH79RxLQHdWqnW854Eq8mEzVBmDVF9Ea9kmX95gnWjq1i5/wJlltRWk3Zs/ZhxuNMDHh89tPvYappcc8zr3LF1hSJgM2LP3uMSmma63/9D3n6odc5Z/4k3/6zX8PprOXUNCNWyLcUppW6z7sTQ1t33arGPy1O/amdnD9d9rHeoDS60D/X+pJJaq0ylUKbhgU/Wmrx3Zfn+MAF/fQaz7LO7mNhxVX89yfnWKqEVP/ttiU+sEosmaP+5H1EFldw9Y1bueGCVWzqjzGadvEKLrNmA7Nu0KjJhLaljs47bv04jYZg4MpiXsdrGPrQCVBRsoM0VpJyY0dTKs9RVqElbMiwf54I57RV1wJQHKrB6BC25TCQibCcnafSdKi2DAJicEgkqVQW1S0tGdAyEG0282TSIf2squWST7wwezAlEEQSnFUMHsRyS5jekpoZul8+VEcmYAEcTVNSWrAfT2oKF1oVhSo9UPmOUgQCOsWXrkEDDyTnXRBCgvx2mxgSUdrMKyzfqea1AXEMGyMUpyZFRjhOwJI0tQaXX/wOPvGR9zExkeQnP/w5GzcPcur4HEuzx3jgO1/HaZYUHC7yl2hM9NhSGPlUA0eiG422IsOabYsvfPEvufEdd1Io1SmVy2fZ1uLMlSS5szpvXdP7Ww85/jIxTcQiyo6VwlQCX95amMrGx1/XdgYQpkdQomTlHQc8heLPHjjBvt0HsOIpUgOriCR7mLfqZIKSitcmWbc4FoqwEOvBbC2QCSWoi6Gk2SbtRqgbsGg2qXku5VqUxRdf4MXv/hurh4YZHRnSQJJWYohzbr6TbLilUp/20X0cffQnbLnxNsJrNrFcLGAkkgTrEeqhHI2IS7AUIeCkOBYuQeUMd7o2q8xZovkIO5om4VaMM9mjzL78NIN9/Vz/8U8TH5RSTEyuTT9ByQnoOl8ZtYJSPDsx9bE9UhTIaFSuPz3GpooYsCTBTSVdclylMLVJhMMko6b6CWo1SXULc3p6jkRKJqZNemJRMpEkg0mZUuYpew1iSdl2Wpxoh/nezpNM9Cd4V0+Y/3nfS9zx3ttJBRwefeYQyWiU5VaNiBklHXCJjXjUmhHKC4scPT1FsudcVg6a7D+wl9ve/XZee/UAsVAG18xy6mCZuz97KY/87DmC0TUUl47wkQ9ch2mUNMzHj+n2+eDde1L3ef9LRams8kXHLdeSnGeKMPKfB4KlXC5X+dY3n+eWGy5j1WhKp85Hjp8kmu7XSfHJU0dZPTKu8raedJJWs6H83Wxe1uIpzkxN0W54rB7qxzNj/PODu6g001zoZLmyfJzxVoWBGEyLT6MNsYqJ9JihdU2c4TCxS26hlOqBVk3vuYLe1G2TneKV/TP87NnDfOnzt3Hq1CndYB4+fJjzzruA5559keHRMRLxFPOTx1m/Zq2+bdlIJBJJTk9O67Za/q5VG0e59we7yU7H2VKtcntijoHmSWV211pNgq0+AlIQtwqEnRzzI2Hin3gPbnSARr5BMC4TepFW+MjQs7I41Qv7EdXdJYb6VNRGJedgQKV3X/2n+0luvZxXFuuEe3upLU/TaxYYG26z9ZxerITJ3JklFg/O8KEr36nyLEnSMm686W7vuptu4LyLz9e1673f/I5mrK+dWMctt93Cntd2Mjs7y2233cZXv/pVbn3Xu3j4Z48Qj8c599xzyS0uYidiXH/DDVrQfPtf/xc33HADGyYmNNLt7/72K2QyGV3nK6A/EtEDKMXnpz71Ke797r+xtLTAYnaRL3zhc5oeJQzTYrWkEP52y0e5/GdfZwHDHR3JWwtT/TMydRXTlTjOjDZhN0+gPINVmyViCAPSJWeuoqfk0t/IUa5UCRlRgj1pTloWqdg0taCrJiAj3E8xPowZ6idkiBGmSaRSp/7oKxj1uupzwqP9TFxwPidfeI3MxnHaG0apPPwaY5dsYeHwCdb3jXC4ME9/PAmr+ljce0onPUwMUz0xRe3QKUoZm3g6qfrNXKPGWE8Pjd1HGb3kXB579lm2XnsVzaU84TWD0GqQ23OSouey4tbrlMGXlHWOYZGjSbhtKkxX4v8kqcIIBPEqZYWA//jeb3H88GvaJCznc770Aujv7ych8Z9Bm1I+R7FcYX45x1JRxPxy8pmYsgK3LOqyVrBlEhpXLZIkfUWEPygcRCla1Ejja2hUQC+TJs9idjHLUrbARVsnEFCzMm9dh2S6l8FVG/nIb34ew05gBKIsL+f0IhMpSDdVRP3VsjLX/HD/4njTWf0Wnl/n5vVWQblUkWfPKXFOexFdd7m2x988sJOvbq+QuGYda66vkV4Wd3YYOxjX//bM7CTNsocdHGfH3ml44RlsMZIQVymCE2hCSDApHfPbskszZtC/eZxyo0k7WyQ69TqfuqSHK9eEyToesWZemZH3vzzPT94oEeldoUYNo15i9WiMaHiMF4/PYknow9Rxn8MYj+PVArSHQjA4RjScxltylTk7scHmj37zgwSdKN87eFh1szu376OxMMPtH72Og+4Knvz+q3x6bZy//NC1uhaUh57IIFzZfcgNHTH3yN/nF/+65hd7jxShovXqrPNl2iJfSnToUCsEpq6wbUuiJZNEIg3KNXHtt9lbbvNXTy4yuCbDusSTXDt8MfeesNk9myTQdmi5wpdM4YRKhEcXGTj+OCcfXOa9t17Hh99+Bat6Iphekdp0CzfTo2v67GKBVNLQxub2d31MJSQN8jo9EPxnOmZRyU0pBzQcjYvkVbWQjuCDksKFFN2nvwGQZKhWvUC7VdfAhpA1jB106U/bzC/MUaw1aBpCmIgiIceeuPAlmcUKK9VDCtOYLdxmh+WlBZUTWEYK1NQkqhCZakqWuaz7szhdLrAu9MXEKCtqYZe+WaDKBFVMRNJq+fQL0Q6K01cgwY6ymUVCI3pwUxL8xC8gr6Ut9OyYrg9lhR1wJLlJFIdhGk6IYCxNM5TCDm+k6syzbeJa7v74e9l6TpJHfvwSE1v72bfzIPn5k/zwu/8DzykrraPpmTQE1WNJtryYROXzl8JU9MgCF/f4yCc+x4c/8hkmF7IKG5cmV6al0tAKXku+lNIiE8m3FKZSNHULU1nlS4jHrxam+oc70HZ5oAuhVzGAIRO33mRq71H27DxArG+Y8eENtENB5rwyPcIntepECHNShgfBBBFhxNdatETiZEU0hOLA8jJnhJfdcjh1eA+1HQdoHzrNwFA/mXPW4abT9I1NEEkMUzPq1I0wkYXT7Hv0h/StO5fxi68UBQNlBywnhhfJ0qrnMM1eyk2Lem6BmBBTMOkzsow2eihWPTLtGtOTLzH5+vOsm9jCTR/9NEZYzGxCjfCbEdEEi/lJzjltpPQ8aWoj4m+K5Dr1sUM6wDHk+y0sabik8ZRWwgySEs2sHSZqNZUSofKteIZjJyZJpTMkojJF9GgMRcjUG6ztDTO7kMNtlAmGkzxRsPja/jnGYr18aVWY7/70AHbC4II1fTz/RoFNq3rIu1myp9us6A9zzTu3ce/3XmD98Hp27T1K1Y1x9dtW8fLLe1i3bkjlCUvzRUZWtDm+N8Dv/N4FPPjDV+gf3srxw9v5tfdfTTAgW0u9ArTBEj2mSNf+TxPT7v1dN3cSGCJjCsGgiVxMwjlMi5mFLD/6yUHef+fbiQTr2kxK2IwdT5Evl5hbmFVN6fz8HKMjI8QjXb10jbBsHNotjp48zNbN61mYL/Cdx05RLqS5qXqYz/TPEq/lOR0ps6J/nLl8gYFqDOoeC61ZGoODhD/yu8wiqUchGp6YvCEWkQLY5sHH93BqsclHbt7Qgdu3WZpfYNu2bezYsUOlMH19fZTbFW1ihBubXVxWGcbszLwOj0SeY0Uc7v3JfhYn01xWnOO9oVfp7clTEvpC1KBYyGJ6ISJelMisw2QiSfSzHyYfsLFbphpg/7OiX+8lHRlM999Vw+vJNN/fUn/j/oeZZ4RjpSC9A70Ey0ukQjVCmQWi41VMq5/aQo6eZoD3Xn0LTrmmwQTGF37va15Pb4rzLzxPzTT3ffd+Ljz/Il7d8QrnnLeVvXtfZ+3atVx3zfV86UtfYuvWrRSLRdatW8/Ro0fZtmkTr+3ayejKFXpjl3hTt+VQrFbYcu45bH/+Gf3zW7eco5NX6ZjXrV3L888/q6PnEyfPcM0117Brzy4mJjZw8SXnaydUE36quGg7nK9uYfGrBap02topdorXrluz+z2t8H2ICpZA4d0yVnWaUOUMEbeIV1kme6oX29jGfG6RQ7nTVBp9jISCrF81T2qgRkDEfFZUjS21vpVamAq3tRFCi8cVizUai0sqjm6syFAR3c7OI6y0Ypxpl0gfzdJakcKsiSbEgw3DKv6PrBmkWYP+njTzVoPmQpbxsVFmmiVSFZeEazG9tERIgOzzOczRfqo9cVKjI1SnF2jFQzj5KoMDAywu50iMDZKVm5QwRTtmqIAX0YeXAiDE9KPmtaooq/j2N/8np/c8o1gHCS0wA8Ih9M0s6rqs1lQX2o0SzBaKZPN5Gi1Hi1j5VR4ufiCCsF/F9WlgB02ikq8rKS4xya+WqZSlk1E7EtVV5VKuzLGTp9i6YYLeVFxTIcJ2lGiqnw/++mdZt+1CGpqEFaahq8Kg8h9V6C5rVjU7yHDAd4srskLWep2M5C4aSkusLvvwV/obLcAcwZHElMvoRSLc/d//nUeLGcZuXMGqc5eI1FxaJMS3QIoWu4/lOFwYxLDHiMzMwSP3KPMxlBpRPXBbppqGA5W6um/NZIr48kl+5wN38fiTz7Ln+Ek8d5m3b4nwjgnRHfbiNOeJhWxmcylenWrx2pkzeNUc127eyqa1cRaLSb7xwmFKwgqenyGWsalKoVi1iIzFSaxYwSXrN7EhvYpQPMPJmZ2877ZrqZVN/u5/fpPX5w/Ts2olt7/7WprJFvvmM+y6dzv3vvdqbrxIks/kmPqUCH3tnQdYs+0gw3FdtYqDs9NcyLXkRwxKNKVMk31mqTYKlmhTW9QlN1oMLQ70Z/y1mWRs538x3fzr7UX2B4OMJ55jfOgivv9yGSM8TsQrUpVG1EsTMo/T7H+DdI9H9YfLfOTi8/nIDVcips2qk6Pf6afQdKhUixSyRVaO95DLLvKJj36etqTXyfo6mqBSnKdRXiIW8vjERz/K1+/5V4xAAs8N0Nc3QKUVUU2UL1eUgq9Mo7ZMu1XR9z3av5pacYnedFg18YuFEo5EjAoGzxU0ihRPUY0ULpeL1GpZnFaOgf40lZKYBcXxn8QQZ730KgLBdy0MV9iqC3rdnTW0dlaxus7vTB1kKipRpW2RrEhD2DmXhTuo2eluAyts62pfm0BB0qkkQwrTBqbEMRttvyht+/r+uhOkJoYtOyVAHjxvBNea4dc++F/4wB23Mjxs8cITU7ScHH0DMbZuWMl93/wa93/3m5TqQpCIUBLNtXwYpHWToY7dVkHNULKWveqad/Fnf/G3HDghvGFfEjQ+vlqbd51udpjOot+W8667ytd0oqitq/xI2Dff/merfC1IAqhWTe9fdoB2tc6JnQfYvfMg6dFxelIrMGJxSuE2q4MyZasQaHlMBeMsuzHFfBUNmPIsji5Wmcy1OF2v4CwuUH58O8y9zMRFl9O3ah2rzt1MTqgUsTiNbJU+L0w9FqTaDmG3Fnn9xX/HSA6x8fwrNZ++VK4RM6LUHNHYGgTtBFSW2VKrMJZMsbNWZZ/EnlYCnF+3cZtTnN75MKXKLJfe9i42vO1KLElUE1uWK5B70Q+LpMPG0Im65MHI0RQDmh9sI9/XBb/8UMx4YkyW4tQUWJyjjZFlhEiEbGVQ96aDBAMW1XKVQDDC3Lw40WO68SqdN3z/AAAgAElEQVQuL3Hfi0/SOH2aD737TlZsWEvbaxBKZfi7l8/wtNXH+lCZPxmCBx7ay6aJlYzGPA5MQnXuMMMb+hiID3PJeUM8/+oRYj3D5KfyvLzzOBdfcx5ubZbjJ+u849ZLefWV7Zy7dRuDow2+/U+7+MIf38B3vvEM8eQmnMY8d7zrAgxTDFi+yVJkNprcKJi0ztcvb1L9m70jmnmJNTV80o1cw0LKkGtn8swsP/jR69x51zt59JHvc90VF5NMxHQvUanVSaZSxBJ9FHM+uUbO1Ww2x8DgMDMzs0QiUXozcQr1IgRs7n/wAJFKmkvzr3LX2gWifSZLCZdYK0YraVHNl4mWLFpnZkis2Mr8HR+mZklqnEmlJfHjDWUeN+pRHn/4FYxWmIFVg7z22mvcfvut1MXxL9vkWlnjzcV8PJ0vEY/GtVg975xz9D0///zz3HTTzTrRxWrxxO4FFmYDXNea5c7Ay2xcnyRrJIm4AaqxHE25L7SCeG9UqA2uwf21W5mWoAtbdKwdgH6n0emyq7v1VRcnpTPATrqV/kw3QSaPHTjBg9tPU4yM6vvsEUNYbYHeVW2aqRli1SGqkzNcvm4DN192BbWyJHQGMP7lW095Mq0S3IOYWo4cO8maNesUjeK2muTyWZ2MSkV+6OARnYxJJS43Cxktb1i7jr0H9msK1Pr164kEQ/r9aCzG+Lo1zE+fYuXKVRQrVWpVHy01PDhIUSZ0TpN2y9S/r1Qp6lTGxzC5pHsz6gQUkXL3IPyfitNfNT91NabdQlVu2IqdFs6qzDi8JlZtnlBlkrBToJ6bI2yu5UBtNcVYBitk8eID++mbPMaH313AHkzjDfRTd8NUzTQMrcIKpWjXHOph2V5bBEUPJQlL5RqJUEInQ9K9i2DaXC4SkSJ2PEO9WKa+nCc+Nogp7lHbIOxFMRVwr0myiC1LLozhZgC30aJki2YwQWlySldMod4MNFyNHqsnAjQKdbyEjVdrEhG0VTxERQq5ukM6FmXZtTTfue7ViQmvVdyBYYtArcbDT/yUU9ufUA1YvligWq+rlvOtyK9IJKbHXwxpsmaXjnJmYZGlpaxO50IxP9FFpqjiRhX3p4jrpUCV95GIyXpWHqB+5yXxgQFxU5tBjh4/QaZ3kJHeHgynpaao8y67lrs/94eUGh6RZJJCXmJsRVge0oeXPNCkAO6abeTz9dOelIb1ZvJTR5Qta6z/eN68ybYTXE5YpkDNKk0zym1/8gAHh9YxceMw40PCfZSCO6Gs0Uigzf6jQU5UNyuIOzh9lOYz3wYniBVNaRfvys3SMGlWXMKJflwqxM1FPvO53+Ab9z3MwpkFAuUyK60ZfvfW9QzbKSrSQZeLeKU41UAP026NcrFArxvS4IGdx8u8NueSF9Oc0SYeMam1xayY4YKJVVxz+ztphppMFsuUCJOs57hy8wRPbN/P/Q//gE1XXswl119CJN6mFkzw4wcP0XtymR/++nsYGHZVi6kecAU8d4ItBP3TFq2nMDr9qahMpRSyrrg0uaZkbe8f37e6XaVI8BNhPBwx9yUk9chWk5skjXzvcIOvn1ogyHZSiQuZrY8RikpUY4FqLQCOTdx8nXr8edrWWlbvDPOFay/g8pVpWqIzizboacbJFpdpODa1SoO1a/o5vH8fn/7UF6k3m2p6CoTiGEYeGrIhKDMujL8z8wSCCQWVu6IxDcua3Yd1e25DcWGa+iRpSYEA111+K2dOHiIu/Z3R4szsArmyNH+SvCb8P2Elh0mn+jRdToD5xcIsY8P+/58vLGGRJhBI6nSfgOhLJZluiXZzWiVRiurrILl0aqrmJ1lP+/c+KVRbndjPbmEqP297QQJeA0Ncy6Im0VW+XIl+USLmGHHYil5W1oXSfIUiIRpuACs2RLMVIGZI1HSYWKLAV//m77nmivNpN5doVQeUO1hxPBrlHJZb59iRg/zD1/6R5158gVQqoYl9DSeisoZQKEq1soxliH60yZo1W/n6Pfez79gZTayTh5Tc58WJK82LMC7lmfIm4s2nfXQLUzE/SWH61ompkjR+xfwkqJuQZnsLrUO40E32vbCT3bsO0b9qI6vWnUvBMJhyaozKVDQoE8QAp80wxabNoZrH4dkFJhsG5XqYtkQlNmfpK0yTeuJJrrpgK303vJ1T0bh+fvV8Rc1fVtAk6FaxsKnUROpSI1s4RSA2gB3toVZcVu6lbOsaruSOWRilIlupsMUq4laWcYNhnjVXUpzNcWM7ynRhL68//bAaaG/4+Cdwoza2K+eUlJSSliPPsCCeE1I5lEL0panUwtPfdAg5RgxKalzV3l3OqCaGmPIkuEUBEAE1t0QDAfoGRDfq6Hkj1JTJqTnu/94DLC3OMT99hqnjBWK2waU3X8NNH/841ZBJ2TL58cEplgbWs7WyxO9vW8Fj//4G8XCQc9as5MVd06wf7qVYX2LV6j7O29THAz98DTMcZdXAMLvemGTFlgxxq82OHVnOvXAF2aUznHfuZtZvTPOPX3mU3/2/buORB/dwenqarRMjXHnZBlyhbOjE1CQiCMpW3W/O/pMvbZw1mMLUGFE5daqtmv/saJvMnJ5h7/ePsmLNOEdOHmawP6NDktmpSXr7+1SmZIY6yU2tFpNnpugV4okd5cyZM/T09DIW6eXA5GESg0MsnG6TzjtsNE+wfn2J1HnD5BsBrFqCufwUPf0eA+0whV3HsbddyLF33IRRFZi9pVNTw2zqJsJqp9j14PO05NoJp5VnvXnzZq3JZBEneDk7EtCNTq1u6sZTtt2SqCj34UJJEvFSVBtVMpbNmQpUsjUuDOfYkD5B/6WjHDZl85FmYf8M68dt+qIw+/Rh4psvxLzrZuZEpyzNq+KVftlU9tbi1G+GOkMKXfX79CP/y2SqEuZfHnqOg2UTT4I16jUygSYjwwGiqQb5qSr9bpt3X/02BoZEHuRp3WM8+PRhr9WoEI2EdcRfFGRPLKlOMHHsvVkZ+xM3iY4SzV8oGCJsh1V/EUn4Y2113JsBnYpK9JzEWsnkTrp04WLJJE5WfE6rQTIeU/dnOGjrwWyI3kEB+G2fg9ZJSOgWmL/6a/etiyZOX2MnzutXzU8CmQ6q1sTXP8ja13KKBKpzhFt5QrU5cs0U974yx0WX38w5o4NM/uhlkgf3sf6mNs6aCUoR3zAgiBl6+tX5aDRcGiGPwWaAM7kZ1vb2M0lVj+E6I8nhk8cZDtgUV/Up769RKLMm3c+JydOk+nsV8xHKxKkulhU6604u4iXDkImTLjk0i2WcvgTucC/MLhBcKtK0LVqrhoi0TNqHp2nmCwxtnSA3GKG1VKC8+zDpkUESK4fInZqjcGKKwKWbCBer9I32UZvLKsS+bgfpi9hMFxb5zj1/o0WpGBIqtRo6JWv6OCw5ZuIulxx5KTiHBwa1c5SfV8Tx73kcn5zUz16Bz5KkJdD9sCRISAqLD8aOSYZwxzUvE4pA2CaSSHL8xEkFfA9nkkRkK0mQj/7mFzj/6pspyQrZjtCqSjJSWKMw9SLoyA00PlKCDEyfq6vC9k5h2i1EZX0jrsfuOdyNxXtroeqJq1FOUrfKUjnCO/70PubPWc/5N4+yIiSGgzq2GcMJN9VNu/3VGsvBi/x+cP/zuC89j90zgHDcabUIS3GjUboQHR2lujzPr910MWOrNvL1B35GpVJWdmBw8RR3ro+zZf0gdkRcmaIBhGKpSsVwCMYzNFpRdkzlOb5Uou1GKJYq2AmLhDRwjbZCnd920YWUkmH2zBxWA0ejZfO2oV7S7TKPvfA6l77nUjaeewHhWJNas8pydYxnHtnJ2zMB/uauqzUS12vL8ZP1izRaLT+6y7DUFCUmFTm+gpPTSDnVoPrRjcre7axzpAnpFqhdGLMC91VzFEJiSttBG7uRZ28JvvDcXpbrbxB0zsdLCM6njpFq4oUGFVVkR3ZS914gMLWVi5YyfPHd57Mm0aZpGJS9Ciw1iKRDLFSbFHMlVq/s4+C+vXz27j/xs5qtBnjSORYxnYYWEcJXbSqIV7y5osmUnsJPmhPtmeMKuL6hmjxZOwTNMIn4Oo0P7euxmZ4/Q7HWxBRTjR2jWpKJpDwoQkTEfCZ4o6DDwsIpkvEwtWpZY/8CRkbNcKYAq8XE5Bg4jawWpp30Yj+dzb87+RIBjTmUo+rSllV+JzXGv93LK5Qo1QCmV1fzk6BdDE1fETO+tOA+Qk4mbqI7DXgOa8aHOHnmKE3XIJIaodYIYqa3yIWH01jky//357n9lrdRqy/ohkjUiTJVaUk8Z1waUPjhgz/hK1/5ayrFLEGJgxSYupEgHO6h1a4pmsv16tiRXv7+7++hZaT0nNEiVAI7ajU/oaqj++4WptJ0SsEghancL2RiGrXN/7DKf2th6ne6qH5ep7Cyqm967Pj5S7yx5yiDazexZmwD2UiUU3j0mGGWzQZTxRI7ciUWsg4zXgbqElEKZstkKJYikWyzLlbBfeV5ytRZc/ktzDuCZzJIBsLUyy55p4qVMYmUW0TMAVpGhVxtjpA9QNxOUa8uqOt9ttzEtMPE6xVGKsus77ExnSbLi0sMpNPsXAwSq7dZ4TY4cuhZXt75CufdeAfX3vFu2oE6lpgp5Xq0hJQh16No90yaYsbU+7Q0lILI8/ncUpQq1rBTmMo1GrAE4SYaU9lq+AzwmCnGxBDpgShBSV1U/JvLcr7MJz/5SZaX5hTZVXHiRFMGxWaNG+/4ILe9572kMinlspZcm0G7xrm9afa+up9MLM7Y6CD7jp5m84b15JezJPtsBhIhjk8WmMsW2LpmjGOnp0n292MLYD3nEQrKM7/N2MiA6qNPn15mYtM4C0tFjh2bZeO6Mfr7pBCtqZRMjE963nhtbdrevL+/WaGeXe+Ld0Lu8UK3khTHdkOPTahtkJ9aJvjI85ipFIFMCjdoUq/KBDKisrBSraowepnQSkqlyEfkWR6LJrRmkWl+qdqgbTTwwhI3a1J9+WViThZjlU3POQNMWSN48QmO7d3BppUumeU6yztmCV95GQtXn080YFCtijQsRLNVomG4ZEJ95B9/BXvPXkJb1hGNibzRT4OUCWYsHNL3n136RTZ1LKHDwlbDr5u6UjfPFBNym1g9Qa3Rpvr6XjKL03iJKt7Fvcz39NBMrqe4fZY1sRJxiswfzBK74jpyl2+hGpDzPY3rZP2D2gHrv3mEuw3BLxNvzA4to3v8JWL6wRde5gfP7aYR7NVkqrUjKeIBaZabvLrnVe664mJuetu5lLwidRly1doYP3pqvydFqRSnstILSDHQFh6fnMAyyfPdnvIfkgtBVqjhcOQsPkA/cEEpCOTddbEDQUqlAkE7rMWlHHBZ+wmMWv6s3KDq1ZpqESUdSpAjyqFUAL2nB1dAzIGwnx7xnxWkZw+QnKDyv44zv1utdw9My5QxvofRVvy16qKk+w/Ulwg7eZ0K017Jv/zr01x31XVsu6SX9NRBjn3npwzecS2hNTHmpRMQLVZ0gEoggtX0iIgJKOQRbzTJ7zvMyL5ZFgYjrL3oXA498gL2xCheUYr7FH0jQ+T2HcW0QzTX9vvA6RMzhCotKhODqguZeXw7Y+dOEB3MMPP4y5iZFKV1vfRt20jg1Bz5F/ewIp6hPZhhcnKK3rFBGE4xv+cwWyc2cXj3fgbPnaCZjuFO5yjO50hcullRFPNvHGDV+nGOvLSLnv5+CrbJgGTXB5p8+8H/xdJyVgvTQqmiDYJogOW4y8WwXKiQ6UmRikX1M5OH34oVK1UrLLgLz7bI5vJMzcwxu7RApVzTvHCZNskDP2SECAeDutaP2CGdnsgqOJZKc2ZyimLDYNVwL06lzPkXXcEnf+cPCGdW4Fhhna6kIgIk97OwRYCtzYvGnYm3TtLAOlzVTuGra0E1sfirHKU2nNUovxl7p6t+canK5yiv12oyORfg1r94gOylK7n8HatY0fbUlSgPLoERGkacZ3cUyPdsJpAv0v7JTzBG+hi77BomJcbTMUmVl2kdeYPq1CFNmLns4iu5fP0I33/kSY7k8wRCDVpNj4wRJT55lLF0nQs2rlbQuQj0xTRQKeY4tlhn52ydbHCUUCpKTBAg9QJEHYbSaWJukNOFArlkmnwihKAOQzNtrGqESvkUsUSV93/it9h8WYa5qsOCM0nJjrPrYILcnlP81/MTfP6SDRRlI+GIM9qfzklhKrIPufkLHs2PyZXaxTe46TWkGCNJhJK1v6n3BW0ODN+hr5Bs19XrWK7Daj2kSTPI+qk+T8kOcvcjr3Cm+b85ew8wya7yWnSdfCpXde6Z6cma0UijBEIRYRkRBcYiGfuSbDDRBvzAvgYZuMYGGwzICQcc7oPrawMPHsGAEQIJBCggCRRGI2k0mhx6OlVXrpPP8/r3Od01A8/v+17ziUndFU7ts/f/r3+F4zDca+AnWwAzRtHvwE0n0EYT2sQjiOKHUHlkDm+6+Hl4yTUN6N2TcJ1JwC2iAROtdIhTvVM4fuQkNsxWcOLwUfwfb/qAIDO2GyOMTNBkSY+HMOOuIHxCzjd4CMSi+A5TVwnqOC4NB1Ly8ZyPI9rRWDALk7CNEDMzJRw7/hQiFlcBbYyKUqiXHU0KBWbDS+KaGaLfW8HchgmJajx24jgMjEE3Kki5domyEu2KVoH4jByucrBmG5p4pKZMSlIcU52cW0NxTkXvIxsuN2cliuJ7YwHJplBGYAzekARi7nU6ktgD2a8V18Qrb3oBvvzl/y153qleRpyW4BVmYJfKEqP4rje/Bm9+/U3whx1EJvnbtClhYUSJk4FhEOM7t9+BP/2TP4Ie9GFpgRh4D4YUxIwp5bzZF2/l/iDCe2/+Y1xxzYvQZcpVuYxms6nuRVoWFQoKUaeZNgsjFvDnFKZETM8VP7EwVVxKdTAyhc2iOFHXEJCyEGq459s/xKOPHMHMrj24YGYHVgoVPNrzEa14ONxqYr7n4bhRhG1OYHOFCA49c4G4aKPqTGGxM4RetNA8cQwFd4Bxaw5OcQzz4RkMkwiloIKS5UCzfawmHRTDScCIMEja0OIyCk4ZcbyiuL5aHb3hEq4Mmri+oeFwPMSTS2yYpnA06aHgRzjPLuFoex9O33sbjiQeXvzyN2P79u3Q9Y6kD5JjSsSU064g4GdqCWJKTrEELQjHlOIocsVV68J7UQJF6CXOkAKT9yj5mEoUSv9wIqaFho1aidxaD4OBhw2bNuOlL30ZDh18QuJgA9rIWUNB3bdv3ItP/fWnsWnHBDyvibJVxMHDK+j1Q1x5wU74XgdGUUdq+9JEF+2i+PKWUkcihC23gaLeRddrIdG2oqh70iiKFoFi54j2RhUMw5bsM6ZFSlBNENtg2JJzk9MEKuq9YVfs24g2nq0fWA8XWBPY8X6T0JwUISch0FEOdQwWeki/8iVsvGgv9MkZNOlPbqQSHSs2/9RJeCrpkI5CPNt4plHwQy60+LqXmMTESUsR0YHDKDx8t9htrk6Mw57U0XICLNcuxaYYcFYegHZiFUF/HPprX4zDuydghhxuVCQGOohWkZQclDwLg699F1v2P4buLzxdLKA41eJr4CYgOhr6h7JxtEysNttyZk+Mjcm0iDZxOpWYSOBwb6bO5uGfoLLSxbBeh7dJR1ePEZi7ABbLpw8inl9Ep1nF2Et+FWcu2yx0KIu2ZOvw51nF6bon7bpnbuYCLfel4ppmoTh6iu/ftR+33fE43GpNqCpbNm+CHpewZ88cfunyS5AOF9DSB0jcAsooQrv13idSxndKhjoN1rPIURU7mohJNkd4hLWPHj8ui4Mkdo7o8gUhooFEEdybq6sAR3+2iZXVJsbKVfkQGX02MTmJ5dWmHFxzGzbCJfKSFb15B53DwvmflYVRpqA+RwQl3zNiYybfN8I35QXiZslii1/kKKbRUEZTVOhXONYyu4hPeHjkX+/GMyZ2I75wEuObCujd/gPUttaxcO3VMOwiYhpHS2SdOsRpypwQiSjpKB1dQe9/fwebnnMFhnUXzQMnMXbtZWKdtXrr7Zi4YCtW/v1uWFunUXnZtVhoLaH81QelaNd/9XpYQx/3ffXbOP9Zl0s8Xe/2R2AvdhFeswvW5TugPXIczg8OoLm9gbEdc1j88aPY+MvPQr9swv/WPkm06fo+5p5/LTpWioXv3Y+pShXBFdtRXuwC3/wpTk/Sv05ZQBRMF8b+02j+4nl48IffxqOHHsOR5ZPoMz96GKjEpUGCXj9AtazBsk1BKifGGxirVaVbY6Y8iz92aE7BlbHuwtIiWp0u+sMBms2WILAsZKmW5k3DG8l2HcmFp4Di9OIiOq0uds1uQRQb+G9veyduuPEViIME3UEPaZFodzH7/NeTTpShvvqPKtvRP+dem2uoaKrQ33PH+XmxykIlTbswtDoeme/jpg99FtrTn42rbppAWT8jSEKRdj86wws83HrPKfTGr4K3/xjce7+H9OpnYnLrLiwnNjxlGgir1YRx7BC2uBY2TAdIAhb7bTS7K1jqrGBqbAybG1NYOHIcvUcPwaU1S4HjNQteGKIdpOjBRGIVJO2pahowvAHsoIcCD+ICoysdLLeG6Bo6OmYDiVURsRQPQ3be11+7HW95+VU4A2A8iHFEH+CRbhU//ukynMeO4wtvvxSbpuaQhJnBs4xrzk6NEYQgG9MQHVfJJZqY67MwFZ6pxNTxgFCKTUUDITc4QBB60oQ61iaETA1yPBE0poGHLz61Hx8/9BSAS9Aw5tARm6QVTAebMEhPorvx27IJn3f/HP7ojdfgvAKT2ywYZgQ7tRAHNpaHHk50HkeANiYmx/B/febr+MJnvwBQiGOVYemTiJMV6FEPNi2cZGpiQWP+fEokmKPiCUmVE1/cyAPSroy8fR6YBVI4qigZHrZOV3Do8CFEZkUSssirDHwmIVmwaLVFolA4QBS1BMVkBDCLA9+PAGMMulOBRpEfDcEDRrW2gHQJcXGAuBdgqroRtdosjswfQoAuKCuinYxP2yeqsKVQJRWY41zWG8ppRMu8h8UySlTHynBW9kb5n4HI66FS6uNlL3kJvn/X17B8Zgq9SIdVSeF7NmAUYMWzuOF5e/CRD/82gn6IXm8Rp44MUa3THu84wqGO1J/EF7/4WXz3O18F46EicRWowEjo88jnNWHYFYlz9r0EN77wxbj5g+/GycWWxKeuLC2jRLs32xAuMdwy7FRxkfniiZpyj67wcC46YvVVoPdyFlmq7uHcTzeLn8wEd2qkaEBPDXz/tnux78EDmJ7YgAlrF5q9Fk6vNtGNY8kvr00WsOuCcZSqMWbMijQavlnE4baHVa2INi95aKHBpDpjgMjS0Y36iLRQJoAMZDGiIiLfgOcmqBOEp1A07sjaie1JxEGEmn8EVc3CjlKKbfEATmLgWHkct68O0I9ssfO7wOc0ooVHHrkTd937I+y95Ar86ut+AyGzbt0Yqe/L+UsnG067mKjDNENOl6h+JvrKaZREg4+cj9K7sDiNWTSRAkRlPvmlqbwHFoO2Y2GsrpDuerWEVnMVtXIF//RP/4BPf/qvhKIGk/SMKrSwhquecS3+8lMfhlOw4AUplpabGLRiTE400GhUYPJw4ZmYOScQiff1QOgX+TQlLxbX9l967Em4z6g/Jj9ntYY9ryeNI9dInk6YU83E3D1LK1xv7dYxPfkdfTjLpCD1UeD9SDqEoWOSFJX9TyH96jfQ2LkD/VIRPU5rWRBzGhQngs6WdUPqGnpns44g4MICmtSyTqsFfWIcRruF+NgpTDBgIvLQCQdwpseQlB2E4xq0sotep49ZrYb+sR4W4GLsZTfi5NwEnFgFwtPecahTyAdMdwZY/MqtmGv14W+dW4sDFZci3mOG8p5l419mrUXalca0zCy9kQCfkSoD/58egsUzWK5ViMTVgKoFfbIEo1bAqj1Ao6Oje7iHE5GBDS/7JfR3bkWfLjC0m5RIzLO/Rrm80hxmdl2j35Ur+EF9TMHGUquPex54Aj998JCAlFu2TWLLlhqu33uxUvXnGgZyqglIfuwzX05XV1eFH9rvD2XUUqs1cPr0aelq4zAQlNPlBxOFInyScf5KU3gMvFjcgC/cs1sQFY7zj5w4LrncwyiAo1u4/JLL8MTjjws/Y3FpSbrgC8/bDT3jL4hoYs3SR6Gz+Z/XPBJ/TlEqveHZ/rprSNka0soUgyxGS0QyHFUGA+gxRx/MGh4iXe6j8+/3YW45wCmjC3djXaWUXHU+3J1bEOmWHEaxWRTlphAC+Nq1FBXfg7HvGIInTyAac7Hh/B049NAB7LlgL5reAIOlecxcvAvLt/8EhZlxdGfLcOpl2D85Cq3iIhivYWZiHPvuuAu7r34a9NkGWnftR8VLMb+xjNKzL0L/yRMwHz2JypV7JO0juPtxhEVLut751insePqlePz+BzFRHUM0VkKhUsDCvoOYbtQx2DiF6K7HEG0ZE5FV0B+iubwK90wflRdfiSOP/ARPHn8K+w49Kjwb3oTt1gAr7QGmpjdgOKAFRUWZ6RcKcCXINhElPm+QSjVDPmjQH8RyA3PsIZw9DVhdbuP0yZNor9Lfkcg6jY1pYK1MwU/ML2LH1BzK5Qm87+N/jonN58HrKhTFA5Ox8kg5ddDzcyW6ws2JQieTyT35WDAzgM//rMbI62vrZ+4wNjERJ7sxgjjFsW6Mmz74FQwvvQRXPlfHFtoLUUGo1yRz3ayW8JWfnIbf2oLhA0/B7hxE70U3SVSkHQ8x4QDTRWD7WBGbKzYmCg6m+4Y0ILw3hnGIFVpiNRoYrPbwmU//s1yfsmuj123LWuakOTRsaMUadMtFvWgi6vbESWGq4qJSdcXmZ3UQYbUXIhifQHegEnXotcviq1At4TUvfSaefek0+raO9vJJuPUGftAv42vfGeDZ8cP4u1dfD50m0SycfmbnyczLZYKj7kcWpkoBqwrTXJnPwlSU+hnFQonOIGdx9c8AACAASURBVIUpk8u4gSbRGGI/QGoMZU+h6OKe/hL+ZN9+nAn3oIQ6+oEPq2oibeqwGkvwy7cheWoZH9n9Jjz3GbMoRB58jjD1vqBE5PAuLh/FjDWFjVvLMFwdf/Q//gpf+sI3BBmiibvtVBAaFP50YeseYnr1JvT8ZJSnQj0cd0LMoPkVhT1ocRdR5Enh7RSqCKISpmsmNow5eOSRh1BobBBVPj9PhljwoCNFiRnkzJ1Owo7wVM0s4plxpUTNuG/wpKD4SYs0eR4Ni9C0Psx0AjPjO3H+3u247c6vQDPID1WFuJjycwYpISEsTMkpZHFCPrAp4RA8mET8xMYht1HKOMMsIF2tCAxbeONrfhM/vPvr2P9EG3qjSoEwnFIVURCiqM3g/PPq+JM/eg9aK7SKW8GRp1bhFusYm4jRawcYq8zhb/7uo4Ic04hes1rQ7ToGnRaKtopJjnQXrlsXQVjRLeEf/ukvhWt94kwTva4nEa7MYqc1U0KElIrzPOedBuEODfZdVMqOOHvoqZq0qQAPhV7l1mX5dEQs4UgF0Az4gwi3fvM7+PtP/U8szDdx3cXXYWpmGvWpKYzNbkZ5fBZWtYTimA3NDNH0ezCGAYzBQNDb0HbQSlJ4mitWXoXyuBTRoeEgzqcxdKwIOFo3MCyEiFo9FAoNiV42uqcRDQ1MlKrY1YhghBqKaR/usIs0drHgjOGnqx70xMFkrGM86uDIif34wlf+Bbpj4a2//XvYuut8DKOBpPuw+af+gI0TR/me+ETTp5SftymFqTBvhMahokPJ7xYtQRKjxqhnib1NYZHWRuqDDplCkb9LJxU2AhRAkavIwpR2WG/5rTei22uiWH26RADTJfa8rVvx66/9dezcsQe9noel5hL27J1FpViAU+AUKxTvXtUUEQWVGdeaZkGmXtnZLk0GX3JWiOQhKOtbEZsVBSoRJMsjSNebX4XK5XzH/LwfLZL4e3IkY4fTkwFcKegZbQ6UvRC9/Qdg7XsU07t3wxgfE89a7hGc4haKZehuAUk7kJqoWC7JGJ3rj+4rpJx0W21MV8voHDqChQcfQWXgocI0K05BSg56tE6r+5iZnZVUw35rgEFiId22E4WrL8fSWBVJogAe2WPZOAQxxts9NL9zJyZXe6hcf6W8T36m5JHmYTZCqaOBvsXmWaJmRGgpEyuKg9kY60Dr//4SbKH0qHS2xEgQFwBUXWhFCwg9DFo+zNo0zIv3orVnG5ZrZZi6jTLDP86pS8+9vtyHRovT9emkKli7gQerYEqyYrMV4vHHT+D0mUVsnhvHJZfsgNZft4rLkVZx0f6LL30rPXLkqCTynDhxSi7A7l17pMDcseM8PPTwA7IJb926FQ8++CC2bNkiqOq2LVulYL3nnnuwZ9duTE1Myqh137592LptG47Pn5LDgWKJeqUqHpfnn3++PP5jj+7HM6+6GimTD0a4y7mSenTxntth5Qt3DQEbUe3z385FTLnnKbGGivsSnIHK43CIkKkviBByPDq/iEaniWZ/BbZTRq82g+62zbBWToq9TGSV4VQmoBfqzNFQ6kaD2e4eevc+hq3P2IvjJ46KaIv80dV7H0e/XsTGvbthjlfQf+qk2DCdWV5CbXoM4WpXitDkZAtjs1M4+vCjqE2NI5moIF5qY9qtYamsw5pqSGdEBNXYvRFeHGL8zBCLi4uodiOYm+rA5glJy3FOt2HUSjC3TKFz/BTqrRBL2yZQ7kZwZuqSYMGIOC5kc5gg2tSAMb+C1Erw9f/4Kh568F6sLC/gzKkzEmnIBAmONtmAsDBVPDi1sanYUg0FMWGO1gzVKZLKfUm5Pgp2VTaqXrcr44ZTJ09LpOFgSOd2E0dOL2Gq1MDzXngT3vDem7HQj2Gklmy2dsnK1kie065soPhahNvH8XHGMc1R09wKah0xXS9cRzevvKNzI4NaG/hpD52kiBff/E2c2D6Dq28wcFm5io7dR2qUUe5F8EsW7l4JcfyrJxHevR/Xv+4qzO29ApUoxo6qgQ2MLGdHnniwbBXLZxRpzxWK0Q9ROLNWxb4nj+FLX/waBu0+2jSaqlZxZnEBuu2ISthg0U/OURCh2F1AQu62pmFyrCbxvwvdHtqBhmFiwnMaKBccjBcNuFqMwyfOoDEziTe/+gZctbsqdAvNagLWND5xb4QHfvgkvvTqDXjBBTvEGYFqUrlvRsajoxtNXpjmvogcHo4iplSC/7zClDYteaPaHxRl4EjFO4vKsWIBC2Ubf3rf/fhxczs0Goe7NpJBR51PjQOoFh7C9sUKPn7NyzE5XYatu/D9GKdWluCFlqBPjr+IucldoN+9W3Hw8U/+I/727z+LmKwEilxMDekghpH04Jh9JJEvBR/5k+Rnug5t1ZgEpfYHjvL1hF67gYxKC6U6dHMMWrSKXZvH8cQTTyC1KggSR/YUS2OIpSMoirBBk4EUpkhJCVBq+9QsA3pNOKYas8npABCkklQVhfMoxR5W+yluvPEVuOiiC/GpT31CzPEDenPSvojIkYyt842S4jQliOI4n4cQX4ts6oJoy2mvigN5fg9p34KrR/idN/13lCoxPvSxW6CNleHFk9AMir6GqBWmsHW2jj/78M2YZSyg5mFxOUSp4kjhQT4tD70PfOi/4/HHDmLQaSOKF2AX6kiCoaAzkuBmMxHHgGOXEPxn6s6H/uD3cN0NL8KBY4sSLiBuGqlKhROUOsnvT2UL5TqmFErlko2Co8SU6t7OqTkqSji/l4uWITGq/Hf+PZtV2ofd9q07MOz5uHj7VkHpgyCB71NEVkLT07A4GKIX+Fh1dWwomJi1Ipw3U4FToHwtxpB2e70h2n0DzbYH3a7J+2KDZrgmOuFQPHBZ+Jetqtgf9QdNXD7rokSlvBdgyg0x6MdIbRaJQM+z0fQLaPYSNEwLE3EE3z+CRw88iq/c9g3hgr/y1W/ESteTcbLlsnjjrqvGpbwH2RCyCOE6Aq8Dx/cUvUmsLu9Ofvx5AAaLdUWropqbtnyGkUp8NBOEeG356OOZwpvAVK/bl0Ls5a+4CaWqi340AaNgCGWl6rq4ZM9leDdtHasG7JKGiuGKBy3Nrxj/uU6/y+kW62LavDAl7YJNhRRjEask5aqi9p280OHPawgjusSotZHv2fnervy31wuIvGg661cS95l4xkZS42mvPG9JcesfPor4wUdRHJ9EzOCIKELEyQ5jlR0XIXUM/kCa62KpgIDR7IYh0emO5YjXN6dZDlWinS7KPJeSRM5ovVyQmGnG0hZSHQFDbEwd45fuRXHPHiwaDC5WiYkiccgiz6nZcXtDePsfR6nTQZscboICYZZTn6qfIcdKpsmMNM2Ekfz0BUXmu+QZzwZkaIvWg2c114g4lpDSQc0GMSYY8Bg+tHEDChfuxpGA7jRFFBMTjhcjtNS0+Vw0ND8jhKs/gpieW5g2YKPTbyKkL3ShCkPnvhAhiQewHBVxKmBTRmaSz5iF6Sc+9+8pF+LU5LTEjfLNUvzE35MX1O41ZWEwvefw4cOCeopoiUb5ni8jMXYP05OTolRLCeVTee3YcjCTS9hbbUtHx59tdToy/tu9bQdpZSKQOrfYXEM7s2r8541i88M0F8Os/Tl7sPwxYp1RZBQTqBuBF0DsVELGGPoYa3tYqA3QCFuw9A6iYICxsIK2PYmOVUPdDTAIYkSaA6NYh24VxSSbGwR5sfygNyYWDus9lBhDSeiasZWBg+VCKiNrIsfkuFZpM7LaEq4pSc7kkxRbIdJ6EYYXCM8nrDiwyevxUwxtDUbPBwo2yl6KFS2AZwKNQhlDckBaQ4wXGzjUXRKaBFpEXzQZCTiVErqDvkSw+ZmgjDcYUSKB/E2dGgzU+xQdACdPHsb3v/sf2PfAPVhaWMByewWdQQezY9NrllDsbolaCmqRJbVYfC++L00KYwlth/6l7HA1KVC5zXAd8avklkTJ7A18HDz4FA4ffArHFtuYrU7gnb97My678SXomq74qtH2hWR9iuPWOGjCo2Mqaq7EJwKgxvTrhana5NZukNEO/eekhLipDjrIuXYAHw5+/ZY7cFtg4LLnzOK67Y4gALAcFIMEbQxw3NPwg1u+gZ2+hjd+5DewkdGMTBhKXfgDFoEWwjQSjg834oEzFJuwcbeG0Ivx/R8/gB/c91MsrLQRDEIY1iQsojRZV87XTqut2Ouj21mFMVhGpVhB0XZhuSa6/hBnegMEZkWN79Mynr53J7bNTWDgR/jRg/vgBS28+VXX4BcvHYcZuqg2Bri7NYU/+dcurjLvwWfe+ktCS6kkjEjMbLd+Rt2aJ6ooYYkUbowg5baRcKzG8T1pRDliqpqWvLnkGuNewqaqO3DgSg3iIUlNlBhbO1HFPz34CL5xbCOGtLpJQtQrDXTSZegTD6J87E584JLfwC9ffhFWPfI+TbhpKNzFpmfLNa0nbYztqoutWbUygS99+dv4/fd/CDGjOgkXpDrMPlHQFlyDsY5U8doqd56FqauKUo5HuUfoKdGnnrwW0hZpwp9oVYmSvXDXJnEb6QU6NKss6zwOhtCMEkz+LM/RmHnwPWgJGzoeGimCuCyfseFUYRcs4bcmXgpvsIChfxJlJOgmTXzsk7egvZTik3/yF6LOpcFmAFe9NvGmVIGljFgWhIS0EU4TeC9nBFU50wW5Vsp8ccUoOCJENa0u3vL638Pb3vI6XHf9DVj2h7BLFyHoMcM9EKieNJ33vO1N+OVf+kXQCTZi0U7brbQMI7Ex9Ju4+YM345GHDiEeDqHHKzIadzlq1wE/iISXyjEvmw3uFW96zatw06+8FieXPeiFhhTanMIZujo8RZCajSeFY2pTLGmgXODvKZ7UBTHj9VbuG+s0Hl4T5r5zeMWVyXOMxbNtFNButlEqlHD84KOSxU21/uriKhaXPTQ9HUlhDIX6JHxGcxZNVIoxJhsmgmFT+V2bRLYT6OUK2j0KPZUXNs87+gl30wSLnQ62kjePEo72bZxoNXH5nAut1ZR1OtYoIjUcrDLaOiQ/1AE8C4YfoJoO4SZt1MsJji6cxnyvjy17nwarPCl0Kl6ZcslCFGpo99pYbbUwHHqKI83JkdiJ8VPOxSfkhaeq0LGszHuYr43hBwpJ4zUkGu26toR3sJCtc48m0EAef0yfz1Se6xWvvAlTGyaR1IFBy4TDAjRJMDc9jT/72PuwY/uEpHohVoWTcDKziZUqLlTByPCDHBhSZ/C6L7kaYudfSvynqlMWoQIxyf2Ux13nzh9qb1f+pcTb1de6fmC0MOVETPQq8s8mAtqKaakkfkWtFiqGKSlWkqHCc4SNHgMsKGzyApRtVxofRW3MkqYiXktSeUIMdOVCw3PC0BJxJ+I9oTkShAzLN1EUTq+BoR7Br5TQ4T3f9zFepbaiqdZwGMEqlDBkfDOnCIMeTH8IrVQaUb2r9youQ2xUWITInmtKgZ7v05ylkPjDe6WrKyeknP5AqsXodfQ6AxSrVZnUcVGwOakUShJnTgTCyznd2VX+2eL//wMxDUPYBdJ0FOrLGt7iWuKZwqlaPhFdWwaZWPnLd/wkZYKLiEqoziQUrFNsQtjYRELCBdcKR9sU7WQKNaJfHNlK10KeRJqiwH+PFFyvFg2LefKvmBOsvOwoiuJok6M9nWRuQ33YeWGZ/zpaef9XhSnf4OgXnyv/4s/RRiX/4gcqj0tEIVvYjThB2/HhLC0IohNEfTRQRt+pwS1NICq5Sn3Mg5sm15lIS6RULHTilAGHiEuW8g3kLik520DPSlFKbIkv1QpMvApk8XMTEDvyoS+K2r6ZSjfKw5YqYe7yYY9imMzRwNBQ8lUXzFhD8T4suShHRM36cv3ZnbELcog+MTvXBIZGilnPQJeiAC4FFuaahm6/j7TsiDLT56Gvx6iVizj8xKO4587b8MC9P8LBp55AdbyGMhXpsVLqSzYvR2oZL1gQCquAZnNZeEWVSkk8CMk/Je+Y68V1E2W7odN03xW/Tm5Wm2c3YmZiEpWJDUIwn5zZgkW3gGicNjZApUBxiS/eutJRiQm3EuLwwFO/14SMLoVptimur6Ps88k68NH1tL7GuBQC9hKoUpSSAv9w1xP4wO3HUbpgG1704jKm/K7a9pJIrMQ6SyEe+o/78ZxLn4brrr4IwzMdWFQwMuJwGMo4jtfZ5gHse1hwLQwWmnjkvgdw8NARLA56GHBEWWRG9BBlv45Wl49B31cDXreFCmlXFDqFPtwyxRRF2awp3eEhtxqmiOyq0Eu0xEDRVCb4yx0qxh08bccY3vPqq7FrPMQwcTH8z0jNv324hIe+ewSffGGE6y+6AG2PBTDHbfl1UkIJudfPifiTojTlildcUlHkZygjf68Q0xELLvmzKliH/aHY8tBOjfw7RoDq4RDOWAU/ml/BX9xvoE1/yTTGWHkKPfMwgvibuDIa4lM3/j7KJQ3tkM1aCjfswPMjnOoEUmRu5cFf7aCkT8CMK7jjjh/gbe96B2z6RSYFmLTb0leFz2nqPcSxQjglDYlGP5YtKlDym2Vdk4+c9MVPkAdVsdzA0DMxWTWxZUMV+/btR2yUYBcbYnXHyUsUKf6bWJDGvBd70DSOYNUMLMI4dL0Ow1J2Q4wvpU1V6K/AC04iHHbwrGffgI987GP4u099Gp//X/8m6JZVKqE9pMpd2bUJaiq8EzXKF84paQFSmK4fymt7HxuyFNhcm0A37WJh9Qhe++rfxR9/4D24+orrMN9aQaF8HvRiCVbZRru9Cst38NqbbsQ73/4yhfq4daT6Kty0Di0K0R6s4O3v+n0cP74Mv7sAV6OIRXyq1J4WphiGKUrlGvzeANF/0sA++oHfx9Of8UwsDYDIrCMyXBlJOyYPVh8Wm/nM2k3iSS0NJUdHpUxEWxfHEjo62LbSQBBhUUtNNU7ks8qhq6v9UY1aQ2nuZd36Hg7s24f2/DxqdAOxCSxY8FJGkBZRrEyhTVSM3PBSQbjBM2Nl2JEPLYkQMKOUbq/9PmUT6t4wivCMEp48toCnb3LhdyIRKR5o9TBb9DFJRMuuY7XbEftEpkBRHOekDpxhgFLUR8XtoVJXBUSLiurxGViNDTi+TD4ukXDeO20sLnVFmNobDESUKLQRQeizhpKIuvDZeAZnMa8G3SEc+b5apaSQ+6xBJzOEMc82LQNNHfVSQfYd2ePYpIU6Ts2fxut+43UoVhwEQhOood4oSHgE0eEX3HA5PvC+t0i4AulJaj9VPEFZ88I75+GvweJ5mE0spSYQ7utoMbNeWKt9R9G1ZESfakgjBTKoVLpsIpCd+fwzi0z1NVqYjsyfQ5WOxccN6WmakidMkbYpDVI77Uihz9pHWaupz5v7KIMidAZjsJhlYy3WeGr/o/MBnz+UFCoIyEVEks9FzjnPQ56XdEuQNcv7SdxjuM/ociuzGI1tJV9LglCE5wOOoygcZlQsG2ROvNauV1a7rNkz0ZudUbPZxEToRPSk5oeWyMRERvhS62c1Fmsfoq50Z2BaVBxIaAZBRGYNl+gVjgQ9hnOUHDgRc2XP/ho9H+T51z6X9e/Lv4f7V0SBJgVlBGxESMnnV/WImKRktI78ZyRC4ZvffTCV2Dwm8tCgmV5yUmAyvcTCgL6fUhhkkXfZRWKygGwCAdEyJVDh44hyTqwUbOGjMp7S6w8ktYc/UxtrgJzWilukeAw+LT4ycUp+8+TVvSy8/IX/v3BMR31M8zeYFx7ygRBdyA5aeQ+8iNlhzNff0wYwbAtOj12RjoC2MroJL0xQKdbQDsThURAAWbDsRgSxU12bmZrSIVVSEwMWgEQPUlWU8vVQMcqOiUUiISbf0VHSlAl5PbUQFGx4sY+YPC8Sq4VPEoNZ9bwpfYvlCARBJP+HPF/ybngzsCBu2xpmnAq6vbYguNwRmP9ONKsS6Rj0Q+hV+jnSlsKTBUmOVuKQp9cXnpoIdgwNtpaivXAGt9/6NXz39m/Bj3zUC7QoiRRHcjhcM1Lnnx27IJ5+vU5HUFUliFIeo9z0BOmwVDHLwo0JIyyGC5qJX3jGFeImYLgl2P0EvC9OaAaKuy+EXR2Tz4kmwhz5K9cGFqQZYpIVpXLDZh24QurOIRxL87Ae+bh2aI+IoSgusTUTlp9CT3Q8FQ7wzn+8F/f1yrjyV8bwrJ0m4mYbCaPkDBfuqonVbiIH3NPccdiNAobdnljnmLaGmGlYsSEHylMHT+DRHz6MhWMnZORmVFzE4yVEYxX0OU6xTDgtjh6XMF6uQfMDDFvLcCmyQCDcU9sh3zmVBCZ24O0wwLJHYcSYJGMFRiLCE0PEAiWYnSZufu3z8SvXbEExaeFEoYTvL8T4my8fxy9v6OJ3brgYlQpghwYWoaO0Jjo4pyjN1vt6k5kVp0RKuZRjtUGLn6mMGNdzq9nJ0wxceMZejFbsQI+GiPwhzEINaThAtepi1SjgbV99CgtOA2a5hmh1gOLEaVST7+HmZ70AV7nbxO/RCyuyHsyUti3j6IZ9JHpPONOyX8UFWAmw7/FH8NJfexk/UdTKDRkxM4oxYmGq0ceRvoYlya3n8Mi1dfR92kQpuyz6mGoxC1iGJJgo1yd4haCHHUzULQmxaPVTBDpRfU6KiFCVoXNxsnCPemLgTsspFqbS/GqTsCz6I1egi5+ZocI5/GV4wSloURuf+Mg/4PrrbsC73/tb+OF9P4AXMqWmKI9Bc33uOopLz9NEje7pZ0mOIekEOVKSOZiqIiTb86YZPaoN0BoM8Juvfif+8P2vwrVXvwDzrRQ+keNiDValJpzgZNXEW152Hd77OzfAYitr1jAMl+GAfPIQDz95DL/zB3+H00tt6MkZwF8Asmuhon85jVHoczDsYfuWTfjjm9+D6ek5wKqgl5TQSyh8JE+UZ2e+ZpRoSz5LhpYUDdSqtiCG02N12EROSXdjdrfvy2HNe4L/wXBlDXIMS/6661ro95k97oqKmY0rO8+oO8Dxg4+jvTQvLiOOXUG3M8Aw0pHYRZTqGxAkpjTqTtGRiFanbAvyVSRfsN9E2VWUDX5fYtTxxOFlbJwbYCwBWpjET093MG4l2FapIAptHDp5EnWeLeQhi7YhQDHyMVPUkFptxCVOVsqwaxPQK+NY8WM0u0N02j0BeTrNlqQsDXwPQ9+Dn/kDi0cwU6XkteTnEe9FNd5loAkN6Ik2E0gpF4sCInGySRcTFti2zeLVQOoPMTk1IfcwnSaaq10cOX4cH/zDD6JaL6G9tIIwLsJHE543xKSzBUXtJO6+/cOwk1W4tAyThCkFRMmZK2kV2SQr6SvhU+ZxKdq8bE8W9DkrUFTkZd7cZsWpOFQsKSeKta886Un9yvtQVcZnF6i5mIp7EOlVfH+ByZjnGI400ylIuKG7CYvMxFfRrSrKl7xmNn0GQo1uHryePEtUIawKb57/OsyYdZChOMDZnieIpOyNqTQALIgJRIlIXCYNKegPznhfl76kLNhCBnEoOzu+Cp7HSexLalles6i9eB01lR0hYWGtfKXzvTqvd9S/q+vDPSKW66VCOrifSDtNrjcTbi1D/Icdw5RfSX8Q6v3wvxY/8fqPFqajRas0Ioatajhy44UDr2gpIsukdofA2ggVQO1zOrSvf/th+S0RKYWSqkXBtB3+nh8XR17cFdgxEAnhImeBxA9DxjHSQRhKtUYLlmCd18eKmh+IWCu4Dlr9LpxCgQCuMlK18w4pHx2q4iNf4P9/CtNz0bG84M3/XkjTkhjEkaQPK7XgcZxB65yEUTdQ6GVqwKhV1ZonKiwLTj5RFc/IsYrJMMsU7jCCXnDgiyLORD+NUBKemCquu5EvPnotFygMAkE4acDs0VBXFnQo0a4xR/phJJZctO1ix+Xqpixig6hrpIp/ItdcOElqo0xTaFNDbGpIhoFwn5xiCdVeKip9fkAeS1BTLRK5mUmiN4CKbstnUiiVpcmYKFfQPHMSn/0/P40DBx6DoXUV8sD30FXZ30Q8WKTy+vV7KhuePFTTMuTvaTUmGfYsKDVG3ZXksCKK6CYpNo9N4tlXXIVtNNweDlAPTFh6GQtuEfb5F6CycU68VWsTdRRsSxBS6TRzXqmIoFSnlUfx5c3NqFfpaCG6tmFmf5l/f6jp4qEa+bRmqdArH1/8weP457s6WJoL8fwX7sAGbqCFWA7Feuiib9k4eOg4Lk7GsXv7HIq2sg4502zioYOHcGhhFb3AFPHNhvYQZ44ex9Lp09BKNvqOhmHZQnlmAn4QirG13+qjYReh9YcocbLQ74kogGpGJrsw873vk/SioROFMtrWS2OwinV4ro0Si68BaR0V1IcL+F9/+BZsKKeCZjxcrOAzt51A+9Bh/Nlrzse22jSSaCDej0GxBPi5Kv9so+o1rleW8CT+pdk4n8IgFgkKLVVTFv5PDiAWqRxb8oDksvRTrKQWrDRA6PUQmiUpEstWDLcxgw/c8RTubTrw4MLVXRTwIF66N8BvX30juvPzsBin6W6C4RTFM9AKaYFyANPjTTGU9iMLfqsNx0yxPOjihb/6Ljzx1BDlsXH4/jwsuKKWZ+ADOZmpVoZmFWXfKhVNdAchmKJkslIiYhqzuOQB5qA2NosNM1uwcvopFK1YXsORM0xzcsStxIAP3+PITBWmacxRMkVN9OpUSTEhv9cah0WuNRElOpGwMA2WEISnRCDzz3/3IZRtG7/7/k/jvoM9rJD6kySoWtUMkco+Gz4mkUFpj/leHJrMyEHGbWkNjcq8BFmcUpFLakfVrOCNL38hPvLhp+FNb/lzfO3OFF1nWnGMC1XQt8bu+njXK7fhd984DjscQkso2AphJLE4aXz3x22876P348iKB9NaQTJoywiDHEbGwbL5NC1bRDRbNszgxc97Np555UVo1MZQrEwgtBpohWUMQe9THkzkGHL98X5W9zjjjEslDY26Lc3LZKWopiX5niuFiEK4ElKquP4SBkFQjKTGwNyjePjK9A+Mgh8M3QAAIABJREFUpOSovgh/GOHU0QNYPHkE6cDDRG1MvqcfUvzIeFQb9dq03LcDLcWAPGmut2JBCkPHUbGWQaDJtGK5PYRRTbAl6aMfuTg00FC3gRq77MhArVFFd7CKMi18aMeIIUqugcmSi5VeE20rwuSGrahPziLUC1jsdsUfup2l+RDZ6g9CiXDteb5km/OMjWjTximnTsFLqsRgGaVJ0DmijLLPk0bmSdHCM7hSZKJTDY1aEYZJqy4fDSKmmUUjp1Odrof9jx/An378T8V2yO8ehuNuR2j0BX0uRSXsaDyOr/3r81E3TqGg9dbOaq5DKd7Wxr9E/VQ0M2sPnhtiaSbUOlUsGWlbgm/Uvs1pQFZoZtMbXQjjObikwJ41BT+/d40JmBeoZxeumh3B9FjQRfDNUMRfBsVjoYmeWYCZdoUv6pMmkfriVcvCXufRG+kwU8YJ88V6sl4Ve4LcSKaVkf4zFNsuvoyQIiOLVB/SA1ShXBgS2GEsugbbcUU1GtHCydIRaSmGFhtmyeNRwJcY1KspBLcs0h0JEHPZjw5GMq0p6do/90slL6kiT/btjI4l5pojiDURS64dWIY0cqwfiaHZrAd9Qb/O+spryLVaMusHzhXm88/8j2GFQnNSZYjQRoQiSxonWXIj3GGZgmQDb+3Ltz6YsvAkF4w2HlxUVJ+JKX4+1g9VZyvMFsfGMPBlUZn0/2PiRsY75DiPH1juWcfHtcUuSD1ue9BDeUwp3kkcHq/VpTofLURVkZyNFogyZRdyvfBYv05ygbMFkF9sSVU8C13NNZ/qRhAuTGZWzQ/MoJG2F8OvFuD6EQx/CK+oo2AWsRz7KJELSlPfjHQsKTGKly3Zw+ykiMBWTFfEKiHzeImmJBoaqYUWjY8dZuHGaHRj9KoWKv/p8ecVDLRjH0XThcUDt+gIqkryc90pYkg7LvJ4maXrJWvKbnnNmV+kXzRRjEK4XohOIUXf1VHqRygbNloJrUVSOEYfNu2HTE3xZDxffNwsL0BQscXsPeRnnvF7iMJqkYcDjz6MO7/3XRw9urx2PdtUhxONMSxJgOJ4n++Zv7JZ4eHBkUBu7yFFtO7IOuHf1wsluAlw4ebNuObCizFOLourY5NVR3fVQ39yFqVLLoYzuwmV8So6wwGcdH0EIurctchRdYMJ8pIhoD+r7FxHy88eH62voTQ1pION7SUYzhTSIUusELd84wT+8ZHDGL9sHC9/2oUoWj0ExgBWEmMl7qJChPOpJhpJA0M/wX0PPI7HjpzEshcIyjK3aRbXP+uZ6B0+jMHyKvShj+MnT6CXhjAqZXR6XUyMTwJFDdogEi6xPoiweXojlonMeZ6ogIOQo+VEIXu0O6H9mWYidRuIyCA2HJQ1DyUzhRn28Iu7x/DRd74SftxH0yrj04+t4P7vncK7nzuG516yCSFHtmEZYVGDyTWgrUf65RvZ6E5EXp1qTJQ5N3mmREyJigprRZArNU7OC1M2pj5VpDEEiW4mFoqOJoVpmzZFRC2irhR+t87H+JvvHkOX6DOL74Vb8as7Y7z7Ba/B7J5J+CaVzSY6QYLF9iJKgzOYGf47Nhbux6C7jFQPUbJVYlwfm/GuD9yFW++kx2cNCc7AI+JAZxGTyAORMKaOMbUpFURupaWmBrbNpAFyLfsydjJMF42JWZTtMkz6cnYWxJh+pQ/YFYZmBIgjBmq4siYFHaD4KWYjNxAPaGmARZXMkTgtqnh8ZWPYtI0wXcC1Uz5uueViOEYHv/OeI/jhgW2IxllYtGD164hsVbipL47tqN7l89HT0YZDg30lF5BdX/xLRZCQCT7J5YxXUe6HeNVzpvGRj07i23fEeMN7zyCYulbGiJFVQmysYCLp4p0vS/Hu167CbJ+QgzkWLmiCMC3gp4f34O3vP4qFcBxd/5TsM0HKqNNImnZOShi0QYX3TS98Ln7hmitQLoSoFcmzLcGsbMLQnETgNISSwcRBpthwTyWVhYEtBU6UWJhWLZQrDmo2zwLlYUxETTW7fH8q5IFFK1GmDgUjfowoTIXbziaS55mR0pvZEt9W8h4Ldor+8ikcengfOstNjMvUvcJQT/l5VyvB76Wo1GcBi6g1k84c+IzsJXBhAj6LP5uoqS0+m1sGJ6T4Om1X4OiRZN732x34QQ8dN0SdRud2An3MQTfoix1XpNvY/rSnyWtlWELPZ4z3UFJ7ZJ+mV67hyuSu3euj1esJYspJRZxNsFic8j3lVAZlu8RiXxWuPLMIgPCLDS7jwi0jxWSjhg2z42iM1WHEoTRZfAzP4/RAw0OP7scn//wTWGouomSxYNuCQdqEY65gygzwe6+fxjteRTRtHgmjdrPCUQFbSgPA1yFnu1BOVMNAoIdNnKbTFInOAgnMZJBVXKo45XnOe3kNGcxU+zk3VYZkI1Jx6hFyMEL9rPp59ZpiREYEN6TwJ8GArglaDMdn+lkFfnkcCLehUirL+RRQKGVGSNnYhNQN2IC1T9wOonAgP6u4uYpfz/UukcOsIWi3SfCKyWsZvZH/zokni1wWfAJekv9OwC+bTttBQYFhFgNtKGQitcUSqz02z/QRzWuaNYoDQcIMeaT1VfZmFfKYNaW5qtxau37KYYXNa0b8kKvIpy5aJtJQVfiW4yAkNTAMZcJJJ4Bzv0ZRUVqXjSKe+ffmf0e+NnmlvF9FpMWETJmuKQFfmrAwz9DebJ3I+/zm9348gpNzmXODyyx2iGqSD8FRvghPeHOOctDYWSgfMnXRVJ2Y80EoTHKNDArmYmP5k3mqqQJRgy38j+wlSEuQX4j1Dii/lKIKF+6WWKxLd5ZRYOW51YJVN+f6WHfUx3Id7s8vnKICZCOENWXjer76Go6UcTbkdatclYwbkRn8548hhv/qMaUYigdrWdDqedQxIjcQ0Shb2Wbw/yhs4PuSGLmMo6ZYyTk6mPFHsufKfevWb0Q+d87DyQ6y2Ff8H3lU/nyGTLMzo8dhaEAvtCWL2fALKJDDqqW4/4CO792l4aFDpxCFFFwQHVUm8LwpDIumw0MRswk3THikyvRZcoWFlE0kkrwolSrEEUmjWMTejXN4+txWjJsWCm4Nke2ia5ZQP28PGrvPR2BTROWowy4z0M+LTz5HrtLkc5iW6tBzSxlFlF8vVklJMa1YEo44ArStouo+6TVphtD7Rdks2O36VA4yi5iUC03Hbd+7G5+47wjcyUls3LNbyP0RbZ0GQ0xWqzh44Cmcuvs0+r4nXEWz6MIpu4gcYGB68IwEz9t+AV7wjItx8cw4Djz8GL5zz09xvE1vRMhGOJ7oCH0iKqEoigu2SkLzQg7ugeV+glWvi63nn4edO3bh1NHTeOzAE6jMjaOLIS6ba6BQL2GsO8D5xTKe9QtXYceOOaxEwB2nT+Oz338Iv3LxHrz+sm0o9UMmXoAYR0xBXBrIoXtWITrCF8onDTlizvXKYlTxTLk5skBdp3qoxk/5DbJZodlzyrQojhxlc8qeifGHROtdF0tmHb/774/i6EoBTn8FhUO3YdDch6dfchme+4xnY/emGqozRC1cNI+dRvvIv+AFV+zHeXMngPYSQnMC0XCIQgXo+kwmCvCNb42hE25C4vQw6Tg4sHwSTy41AW0CmohYesKz0xgznHhw6LQRGEKnccntAqMBI+i2K9SXiQbJOCHmz7RgWGMyXuUB5fttofIIz941YfNgabXQ1QdAGXC9SFFd/BSl2gyGQ472uDn3xO+URewHnmvi7W/VsLC6Db/0jnkcGlpw0h7MqChuIURXuT8oF1PevlzcbI75H2+qzE9aEBLuTNm0KZsolJCgQ9QOZfzac0J88gMzePSnZdz45iexOnke3Omt8Mi5iwwUh2fw568N8MoXPYlCMKRZLQK/AntmHv1uEd9/4Fl43y0LODoMEGsLMDk1y4AD8t4FEE4T7N62GR987/vQXFyQiUcYeSiVChif2YzO0IBbnwPI36ergMHQDEfRngiORR5Wl0/huusuy5LcaDdGNbQlQRDUOtCxotcbolwpIBL+n4lWx8Nqqw/LUQJLFqYch0vzQD4gqQISzqbuccvUcfToUSwcOIDVpUVEvS4apRLK5aKgkN0wkgbAyoooPgaLZxnxCv9Robz0nxRdRaT2dG4uLGBsJopZBmqGJdQsFpdd0t5qDUxu2YyJDbMiogpC8u8APzLR6QeS/Eb+dg7WDAY+hj4BAB+h+JgyJTFUkysa7Ft0bVD3Vc4lzeOf5Uw0mbrHIkBmlLLGw8CTdK3x8TFsmKzALbgyVl3tdbCwsowTJ47hLz/xcXjtNuKiJcV6BQGu2Bng9TfVcMNVvHdXkPjdNeHduVPKfE8R94A1xPNsupAgZEx8WwOSzlHe83zKqAD5GXhu4UNazBoolfmY56Nl1h+MalUm/LRPGqJPzUBhJ+LSszC29UVI3csR2hSZBTCHnPhaEi7hD7pCO0vCp+At3Inh6a+hinlo5J0aFRXoEPaziNRRcCT7LLL3FKhc2Iy/n0sS+Xq4flSIR/6l6A7r572AgSw0szNb0dLWG0/ZD2Q/W9fVqMdat/uTZpsNi/y1JsgtY1y5jxM4MBLF3c59Y6X6GEl5Elp7BsTJpCKrYBSpMeO+5/VJ5gYxWqhS95K/f/X3OeXg3Nc8cgrx3jr01Zelow+U+z7mC0FLVQqQ+m+9hs2J1rqp7ATykftakZldZI5v5XPh8ZTh0fI3LPREXZZh8Ws49dl8krxAI7FYHlt+Tv0qj5shZurOXIfx89fMRIm8SBxFzfKui8XAulWF4sqomzwrTiU7Zr1rUB9NRvZWVuIjVzQv2rPvkZekxDmqeJdZk3rd2YfE7kh1ilmxm330+XP6WeUtaQ+5KIVF7xoyLG3G+r9lvNz1wjs3ps8EaZl4hTYk/DJp+K0HMhYzE25QIWKjin1HtuHOu2bwoyOtbGOMsLzSFqsnGuSSzyqJP+RJWkropCJlE3Fr4EbK31PcwI6U/qg06qev7Xkzm3Dhhu1wYyZAVVEan4Y9PoWJXXtQ27YVerGgHoubfWYnIcVR5kebF6EKxefmc/bNvLYGaddWqGLAaEg9hmUX5NDiR9BsrmCGca8GkUldOQ+EvhyknA3ysOv2gFu+9gTmW6s4tdrEseNHUICGi3btwp6du/C5L3weR8/0hSiv2fTGJL80RMpqplFGaaKK0FjGnvEGbrri6bhmz14snOji1m/fiYOPPy7iGbOi7JrYM8ghT0Q0TmRsx+2EY8bzL9iDnRdcgIACskIJ995zFxoFC1tnp3DZ+RU0Ziew0bKxs1yWMUlzZQWhXcTthw8gCau49rwt2FGzkdAQvlgC6ewcr7g8VIej99v6Uj5rc5ENh5sgraIUt4+epkosuV6kcknRu5AHMREIFgee2JNR3MTNMLdlorAkhmtZqEzP4qPffBR3HRmg1F3AdXM6NvFjoUAmoddtC6br4NSJVezdfhHQPIbB/OfwKy9qY/umQ2qDj0x4fgfF8gw6nYvx2c+0cPKkiQsv3YZZfQt+8MSD+NKP7kYnrqDnk9vrY3J6QoIkSMwnmkmkjW/I1ANxFqFS1y5WBElgHCmV9vMLTaQaLbtKgtRFUQ8WLOHTkis/U63AGQ5xunsGSTFBwQvEIH1ufCN2zG4XOsaR5TOYby0IZ7P2nwLGT7xvDM+7boD7H0zwuveeRNucgRl6SLwiklIBSdQ/y6uZYQB8baJul2KDhalyIJBJUL5HZPu+HixBN1wU4gKe+4w2PvHhLWg26/hv73gCT/RmUSxuRV8PYQch7HAZH32tiV97ZQuF7qpw58NYR7HUh1nYgy9+axz/46+fQM+pSrgABqyYV9X+T49Wihm8oeSN//Zb34LtmzejtXQGlUoRvX4HtdokCvUNqE5uhV2dQmvgwSkVJfJxvN4Q0GNp/jgOH3oCr3jpjYjjIar0yJQCU+1jFJ0xEe7x/Y/J/nPe7l2YntkgbgeDYUj9BhyH1mKBjLoTjWJcjvUVpYpNrcQ78l4vFIT3uXDqBI4/9RSWT59Ed7UthR/ThRidrO6OjGqgKz6iINgMBNA0VFzuJ7p4c3NC6JBrKKKVgUweV7pdSbtrTExgbtt2TG7cCLNUUqNfFoqRLyglPXo7/QjtTl/F5mZnRBgmsv/6dGzJClPSZBSXlJAxHSEyKIQ+oZl+goWt8BQpxBEXFWWlxRExbdOIklaqJUxUXJlK8n11vR6GwRCDXht//1d/hYfvvx+FSh1b5qZx04uvwStfcgG2z/QQ905A57pwJ+GlxJrPnVKu7yOx7Db897OjQ/M/My0vP6tVQbn+s3JuJqqwHf0aLYJTothZ/bF25o1MTY24AC/k527LtbZdS2JyzcZeaMVZ9l7wHFp5AZ0zS2iePCXhQU61gJmZKTQmp2AHTcTNh2F4S6oJIW/SoXXYEBr5cNlnlRfE8noyOgMJP/LvWfGoCkBVrHGyQXrWf/XVW5NI5AUex92KyiLPN1J/nH0d1V5rp0Q06XqSA3aqsFXODqOFvyo01TXMXh/pMBkiS36qFKP5y00ZDMGyRd0H+Xsf/VWOtbW3lwve8r9Qz8HPX12gcwTwC58rylJYP4hUUZWjcbaWEdSzq5dzJ+QFiFeWWhj54lCLZr3z8RxVuAr3JEMGMw2r+hmaP/8XXxwjyevL4Hs+vHqcDJHMXt+5D5F/SKwR1POvL4DRhJv1bkspBke/1AVft7NSaRrndGjkcErnMlpwjnQs8jrXC1lZk9nNJxzxkY5prdgeIZPwcc9+7WqB5D2CTlXryHOTl3RWUcERVF5s5zeQvFG1IHSDFmH8B0e4p7HBnPcKDp2+Crd/fw4Pzx+H5wWSt8vClCOlocfYM5KkI0l5kscRrlluhL3OCeX3UvjGgp4j3l43wIuefxMu2nkJjMCAVbUwvXEOtdkNKE5NISkwk4uWL0qRy/EZi0YaQmf0HoXWEdHg6Cgb36yv4bPJ2AbRB46WyPFxyzh6bAnz84vw/SG6vRZSkxpEwHFdST/ZPD2J0yfn0Vzp4Npn/iImNpEnrMkNJoU41bLdHmamJ3F8fgGthQALS03ML65gOGBsIDAIQjQHXbT8AVrjNcSri5i2DDzt/Aux94KnSzf1kx/fi3t+8H30uhQCVWFJFHCEgM0b88IbNVTGxjC7+1IVaNEbYmkwQJ/FU+DhgkYNz7lwG87bEEksbE3XhGt54uQRbN6wEYZbQVh0kSxFaEyY6A37UuRqdkUQGdpM09FPJwfsnC/FD8rXc2b+nKUKScccEzWl6p5CzrzhIXqayBjI90IpTFmgDiTP2xDgPx/ZhJ4vKlXL0DE7U8VdT3Twma/cjquv2IstjRRVSk96AxlbdxipyFGvPsTxYwexffZ8NPQYxx75S7ztDROYmbYQ9gyYVDLrJhZOuvj+rU1YMQMlbBTSaRzvLuFvv/p1PL4cIilV0BuuCCe6UBiDN2jJZyaFi0YfRuXXSVS0UJ6UZKV6hcahXZxZXEZC8ZRelsaJKlMeLzz0PcTYOjuDQujj0MIh9OMOCp0hdm2dxBte9HJcummH3CuHOiu47cH7cMfdd8EybNzyZ6/Ay563Ez/64SH82js/j45RhZsyDIC2bzYsPVy71znPYnJVrNuINRVbqmlhdtCs77tqAqOwDXL8JRXIA67YU8E///3bYZdn8Prf+hx+uL+L0EgQcsycuHDTIv7sjVfhN9+wG0YXCExD/B4H3RYKxWn8zy/+GO//639GW+uI6KJsMmyE+gklcOQ+pe7NAJdddAEu2XsRNk42MD5eEz9Kqr637tiL46dXcemV16BcH0eaoZBsXLmHjI9V0e+tYqxWRLu9giKKYltXqpZg0wyePPzQF7oA95UnDx3G1NQ0TNr6RESxAxj8bMS8QBNhKdefaCC8cI37Puj3hXLGyQT9PMlBDvsDtJebWDw9j9MnT2N5uYnVrqIs+ZngSom0VBqVKOTDgRSkLHKl6eUnZFuCvPK+ndu7B+Nj4yhXKwiYux4lkjxE5HNAlxrqHBj3HRvoDkO0WgN4AXmxiiObkifqBzKdygtTNkKC0gvnmzGw+ehc7Ym58FQ5qCj3Cfk9TfY5UaW3pqteY4Mm8nEIh0hhEsIt6JiZnsDBRx/Bwf2PYefOjdhz4R6Uyo6ELpQ43aaWQDQOLHjXC8dzUVPZQ0abpUy8M1rAZUnIWXGzXuBkFYVwQdf39vWzPH+uMLcAzJLn8rNeQAtSvfSe7HdxYsp+JOJs+opyr2i1ccGGKRhhIpZavDgEVAoUQsYMRPHhl6ZRsTUEnQ68XhuG6whvFzp56OSAZuKkNe/Ys8OChNs5IiTN31f++oNsVJ+/bmke1BuWz1fPpo85Qq/+icIoJWzixOFn9u9sIst/7+cTUqEXkPeu6hfG0krxnDky5NeYNQ7R9bywltOYIITQNKmFUZSuXFTFBj1HW+U9ZRP2/Of5/vPXrH6zrmVgcTxaq8g1yAp57cwXzvFbGkED+Y02x3XZO+dTnOWZR07CyLmmar8Mrs8uiEWCRfaY5Ezk9WFeWMV5R3BWp7R+qUcN+Ec/gPxxSNTNH3+t9swujhSWxKJH39Pa82ToDd+c+OOpqn39/alOLs3Y1WudgoyJ17s/xRtTX4IBy8+sdwV5EbzuranQDfUlRlprP79m6SCPkb0vKoXPKqrzD0M9F43A8y9ZyKMGxVL4k7OSI8l55yaGDNmPVcSBwaF/KJXLZguRW8XJxb34+n+k2D/fFZN2FqbtzgDNTge9vg8/iuXvyciUd5KN2InciwAm6+jJryXHr0D0QdPRGJ/DO971fmhpFWlgwa0ZUpjxMKG/a7FRxMQ4uU+0EwtEhKDsPpTIhuMZRR1Q0Wy508LaRcgbluwvKGpymDWcmth/4DAe3X8Im+a2otlaVQlVbUbPRaJKbLZXhV/IQpjoVqnSwHOv3Imxelk8ONl1NurjYrfFuDqKupy0I5ZfHK9y1Ejhgax4imPoZTckLS1FHPTR84fQaV5cL2HoxThz8hi0FVI9NAzlGgeShmMwvKBAbq4L36rg2ImTiOgUwRTHUhE1I8Elm6axte5iQ418NVUQkK/juBZSiqoMVbwYJITaGlaCLqLYhKsVYCh9nwis/IzPPbqG1ovSjG4iNi8Zj5Ioqah/s8NRsqM5uo/k4Pe9SBB1NiHq8KTWFSLkY/HHx+ZBTz4VRYKuTXFNA08cmcfJzkns2/eACotwHGy5cBsmNl4Iw4/RqMRY6R3G6WYX06VtOHLf7bjukiLedfNvAr5KT2ER99hDB3DrF7+HYmjgvA0NaMUCHj92GN955AncdWQZ3Yg5fT0ULQedXiB2Ovws2e3qGrlkfbkv3cI03OKkCH+Kro8oWMHC8pIo1TWjLOuPO7ROz2HDQMvvoWLacGMPKz6VzD1sMR3ceP3leP7lV2ADUXVa5xcLuG3fftzyr/+G2C7jt37jrfiD334b7r3nJ3jVW96NXuSj6AxFnNJPyH9WMcv8ksKU6TX8bOEgoV0UAklOUnsSPyNCKRmhTaPhfRep58H0dOzefD4+9/nPwq07eOXr3oGHH1+FPVVBH1QKA8nAxEfe9nL8+huugz0sISomiOfnUbJqKJcm8bG/+jT+9l8+JwUr72mNxabeVpGZ9F80VRMZeENBJGuVqmgManWOyEsoFIrYuX0vbr/zLkxt2Ch+19XGFArlEmyrIIXinj3no9VcxgV7zsOVV10Ov+Oh3W2jyOAQmwIND8vLyyiYNuY2bRKfbO4BOTCgBK2K3hPHibBTud4o7JE1GcfKvzaIRVcRUQPBcXjW4JKy5vBahqkk6/T8tjxnrzcQYWdArneGShJldAsqjYrrlfsMOaO03+GvpAwMaTU4YqV2LqLE6ZIUSom2Vpjy/smtG1mXiCLfZ8OkbNlGC1MWXfkeSKRWth5bWUpxX+F7UbQAGu1rqFWLQoFwHTql6HDpq0udAkU7egTH1TA7NY4SRUBDD3HkSaNNiyzTLIkQUxw33AE010MxVBxTfv28wjSg+iVrZnNeZF5Us251ClnhkqnY169Ppj4X8/5R4Gz9edT5niGHWSGXA0f5r5Hfk9C0gNeOXFM4mNvAYIkEnt+GFlroPHgQ3qkl1HbOIWgUsLKwhLjZxTib2PEUY/WNsMyyTNY0M0KPQSASNEPvivXXR9FUfh2ES0unIgqLRhDVtYuV/Yae13JuZ2eoCH2z6aja0/P6RVHv1GOpc1x+LgMG16+bopTk15pd7ahjDc/PHBVV9cPP0gBYpAmXm9oTPaOoZPStUZoAf57i8VEgMgcf1grUbJKy3oysP5+sF00h7qNfUugu/Rs5sevQbb641tDBrEISS5JczSXNuXqCWFSVLHPW/ceyyywXwEzJH8qym9esn9YtfJg/rD7Ms42+89eUmOdA+VnRmS+AhEbIOYqZFXyjFTxJ5muPv/az64ihITdwliQi8rEMYpbH5O/zZJwMuhaUQt0Q0omvXTvFApOfWbMoWh9TrNMBFM9EPY8m3fPae8m7pRHOTZzUs+cb4edkYyT+nGEp2RwXRB7POjoOyf3WuKHlG6SUJXmlbdaE3C1WFhE3ySES08DpRROf/9J9OHz0yWwkG8ALU3T7nihH+0TFhgEKVUUcl02eNhPZDZbzPuneQPYzDzKOlXbsvhRvfccfwA+LqJanoaV91KsV6eAJOJi2DsfU0F6Yh6sbKG8eFxI2DxO5wbIbK7/5BDFe2xTXucH5muDjcV994MHH8G+f/wqe+axnC+/vzJlFnDhxAmMFJnpVZLzG+55iKn7NLzWxuLyK5151Ga6/9hlwjUAO3CCIZZTDYpRFOa+5KNblU5UAVTXSRCSHYoNj1zhQFmMGDbrVRsrrLUpxtjPZYcrzy3JcUTYTReGfXS1CxxuIr6WRGKi5GvzuEJY1hFlMUKHPpeUggo5AI9GeimQWWbY6XJMUS702qo2GKFiL5CQR8HaBgCgwWSTn7E0pR+T9AAAgAElEQVSj64ej+Xx95decBz/RXa4ndYhSfc48ahbIGUcp41D1VruiCOWBTmRNmpZApULxMxpEfXSPdLC0sopDvePoeUPMFGZEGdu3h9gwO4m6VUWR43YjRvD/MPYecJJU5dr407E6d0/OszszmyMLm0AyLDlIVBExXuUaLqgo+ufqX+41oSiCGD5BgoKiKFdUcl5g88KygU2zOzs5p85dnT6f91R11wyr92t++9tlpkN11alz3vO8T3A7MTQ4iL/95iGsamvGXfd/HxXBWnnPgK+IQ/t2YdsLryIzOISII4+qmkrhEk47g3jkjd04Nh6DVkjDbbcjxW6CZI9T1Uxle0oU/HabC24fUbgqsXDTXGmkU4MYHhuG010Bhysk5ySr05c5KCpWIV5QNEoPVGcKeT2GcxcswbWnrUVzQ5WoywvJlIRz9GYK+K9Hf4+dPb344hc+hW988Xa8/OIr+MxNnxcxRTGXgIPWY/YA8lkhPBl0IoqbXKo4tXOjRyU5kWWJDVGSV7GKIjIiGV2wO8ZE4OCxeRD2hfHwo/ch5x7DVR/8GBLTzXB750J3ZRDxuaBnbLjnKx/FRZevgiOpIeWagkYvU+a++wP46Mc/ho1b30bB5kMqPQ1m13Cuo6NBJpsvoaYyTnI6cuIg4oHmciGRjIm9nEcLIhpNiKeJoItM0Eml4fOHkUhlcP31H8GqVSfg4P79uOmmL4i3JJXO7GsoYW4WwwNDsgGkS0g0FkNTcwOam5vE/ojm8bTF46aTY45UIkEWyU11uBTqIxQjTeY1Bnjw/s3kmfZlQjAkx1P0SkqHGaOpNsNS5JXWGcqwDbtDKrSV8keti8ZCTss3c0Mm8xc52rmcOK+Yx8VWfqkwnU5I3KlCTIvSraISXzZzpNFwbjF4/HKeRVBkrA283hYOPn/vyudkU+AjJYJUKo02UXZRn7MLxfdlZ8pP4axPk8hjO3Q42f7lnF2sQq4Yh92dV8buVKrTykyzI11IwmOo5stzcLnEkMLJguhJQWTp6PH/HYbfrJpj3osu5pG2zO/W8kX9u8SrnfUrs46x24NIZRMCUDFMgzG/+XQeLz/7FN7avglnXXc1TgjWIpgBkn43slV+CQRCLA2vw4VEMY7KmmakcjY4vdRkxFBbXSV1TT7nRI5hGhaVu3kYJcSxZONUBofUgRvIqtOt1mXSx8yC0FgjSMugeIrnRaW/lRFHFSz03hZ66TyahTrBHOk8lmOLJRnM4I2S3jCbzCUCSqOmyhdV/WNuJqynWYFwqmNj3VCYwIYUrqYbAD+ztJaUu8BFmB31ck0mp6fr6euLs3cZZmqDgsO9M1vcJb6p4hu4HUGjIFOFnLXA5EExWaM8aFWhVvp/8dSqmPF7+V1JhQoUjMhE84SYqKT5HrRNeW9hahaVrNyMHV0JRVXIQglKl7xdxbsoP9R3Uz9nqoJlQBhUhdJgNLVdJV5GGQ3l+7FV/t6HUZzygjOPrPSwZJSbrXY7b0yDx2HxZDU/nxPTP7tBOZjJBTQHqzpnbOAaBsawI1WckoWPLYRcmmWVJp8ci03if554HMd2viYtp1RGRYiyNc+uB/lcbDnFEqnShG4KjwRBo5m5cVOQt0k3ACbDFLUAPnnjl7D25HORob4iNSXig7HRISQSMfQPdGOwt1uiSC857zx88LM3yGRrTuJS1EkbTSGmYqllPNQ5MRF6Y6dqD2ByPIVfP/QYKipr5Xxs3LgRI8NjCARCGI+PCz90/pLFmDtnrhSWkUBQuC8vv/o6Fi9sx+c+fR3CWhZuFi90GGV6hccFnZGjVMmWIK28uFRw0sgRpeaO2eYU3zsRrfDB8AUWQkUWNkSEM/B5vEqgISgk9wlqqnA6GL2ZhcPvRjwVh2ZziZtCRcQPhIrwVPngzRQw1jOKurZmTOt5OIli2fLwBwOgoDuTA4ZHx1BdXS0RkQyESKRTyPs8YhfmMxD30j00G/kwfEmEv2gZqWY7R2yKDDcOtinZLiMCL0p9WqoYEyQRKo4JhZgqJwf+u7O3F127usTbOBfKYXJ6Ao6Uyu3ujfZjsrcbrY01WLJgGeyuWhScGmrqA8jExrGVhvqfuwIf/cgNauHO62LBNtkzgK3PPYuuvbsR4WhOp+Gta8c9L7yJfUMjyETHkNGT8NY2ws4TxM0t1e4s8gp0N3TC4a6AS6sWZM6rcVMyhpHxMbg9lWKWLwK1dFR8RolqOv0eMe52ZTNIFKaRS4zh3848D8t9PsxfNh9z5rWKPV4qmsZQKofv/+lPePXIYXzio5fgu7f/GH9/+kV86ctfliIzlVKiCgkDsPkVAipbD4IDdhQoWLMzTpU87KQy2peCVW3cxNuXyle28UXcQJ9hZmtn8cB99yNb1PGJf/sqXK5FSLlHZZ8c8XqFovCLb34ep5y+HJ5sBVKOcWTtPiSnxtBQF8FZp52NiYkCfIE6TEdHkC9OIVtMy/0pIkP6WkvrsSCtbW5UU6mstJb5fUR0bHMJ0sRgC3pqinWd3S3FmNPtw9XXfBBr1qyT689r2rpwAQ7tfxdLFnSgkpZ0dkjQwUUXXiyf1TvQj4aGenF6YFJaKKRoFkRIB/qHoCd0zFvQIdeLdAJBdCUKWxWRWVIIKNx0u+Rvzh4U95kLLc+52myZVkVlNEoKL3ZwpGBVtlXSXqWJOKOFHU7oOV3QU34eN/C8L+gnSo9RHj+pL+LPmgeiyTSmpukuQJcDVZiSQiAWUcZGkHM3OaaSnU6wgW1XI+mOWxgpTI2ELN7T1ZGAQYVyCWWBhXsun0E8Ni3jrKo6grDPB5/mEBeESIRUFZ6EnNBYcvDCrrGbM458Jgk/7d7gQ67gFPpRUfwM/jnHNGf6JFsENWoaMYEWU0HP8zvTc1oKHEt30orIloofLkZliuKMpZb1B10NHK4c3JoNQ8OjEiubTRUQH40hl0wi0BxCa20DkrE4JuNTaG1uQTalC/eTm02MJRCsrcbmXTvwwstP46Z//7SEJnjsPjgdPlH9zz4ua2EmoIyV5mdNJRRgz0CDjZAis9DmteXcKau1ZTxSGyLjTtLO+B/twMyZeWb3VG1cvNJNIJWKmxpeLW7MhNpps8HvVR7nyptd2sEltJQ/Z6StepQLa+v3ZYfRunaUj0W9yhq4dLyNB72Py8RV8/LZYdv7zjZltWqa3MviXi6WCjmlmDSLmhJaaBZy9kxpBylfzOJBKsPPgPHKF0shjmWUpowYHm+AF40dKHdaJupcOjF2G5yZWdC+hZPJ5xWgYHcrodeEmWVAW3KXraNaLhYTnWxqx2Y+rIW1KOZMmNL4jPJFU8UHPfRmF0vmuRSVm7GjVNQGCypqfCBNxUsK/5IibuZ3lu9hJL1YhVrqxjY4OqXEDaXyY+2jAAIa6+aQ0QuIxolmuSVukBYzr730OAaP7ZJFIhaPy7VlIUouVyJBLlQOpJtykuQfKYJpr2XkOvPdyeEiosSOBndi0UwWZ517MdasOxUH93ViaLgXPd1dUpxyV0/0YnpySkzvb/zEp/CFr98Eotpma8ocAybvhTy98qNcpJrjLZNy4Z13DmPT5rfh8wVwrOcoctmUtANddk0SucaiCXhDlWid2476mlpEp2KIxZLo7RvC5GQPvnHrjThj/UIU8myxesTYnFzTXDoJaAFR1Uo8p2H4LCiqpCTlJUOci26eJS95uTrz2qm4Z+GhFjsuVpISQnxeIlhND0YHMgUn8kUdmpsxuvyb3zeH1rYK8YhLjA8h3jOBBcuXIJEpSm7zH5/8A86/8jIJXkjlgNh0XDkwcEGzFTGRTEJnNKfdDbelVXS8+0/QOgs1poTOGAsNr4Mi0xubHYkCLSsveQ7M7yPnhwtyQfF1+f93/uTHmBhKY8O552My2QtbMY7kaAy9fQPoHDyE3v09cGk5+AJeVISbxax9fGIEXk8AVZWNOGFBJT768atRWe1XYREFDT6HF8nxEXTu3o1je99G9EgfEnkvnjo8gL1Dg7DRs9ZewEg+C6/hRyhoWSEpHqviUegIwh+sRTaTR1XELcg+EXT+nOIneh6m01OSFc8kM4kh5PXOJpEsRuErpnDLpVejPqcjUFMpoRekjPQNjWLngUN4ec8eFCJBzG+ah4d+/1u8+NoW3PrVb8Kl2aHT0FujYjsJOOgkkIO9SK5pVjmecDLnfU3hYi6tfCGZKMXvL5toUl5YyBbgzsSRdY3D5swiO53DT753D9JxO26/4144QlWwVwURp89jLAG3x4sfff0TWL6uDf58NXLaJFxFlvZJeBxFXHP5h9DXN4ZQRQRJPYpUNqnERMZGypz72FJmMUphK5XxnD/Y5k5nCmhtacfIyIiYh+ezisZCX1y/vwLTiQxu/dp/IhSphub2YNeu3ahsW4EXn3kKyzpa0H/0MEJ+N5YtW4TTzzlL0NKengGcc/bpqK0Oqo1CRlFxbE4XpiajeOet3Vi7di0qq8JSiFGsaS6Y5ISydS16Cq4vRsudz3FKYcl7RlnnlMRGRhFmdoT8LpfMWaXMb0kEsiGVZBcpDbvTLT6knLcCwaDypxZFvdqgCnpqFKaxVAaTU3E5T9wY8zn0lmSnYXZhKq8T/2C1NpNOQs62xGrSe5zFk1eD12dDJBIRQ3cWxhNjo4jGpuW7sYivjmgIkIbg5nemYptBBXZoDhf8mgceH4GInLw+l8pgYnQEIX9IREGkO7H9P3ttnLleMgBB/cQs9me0gx2WwspKwTOEUBKi8C8e1qRHPs0ac8rPy9mpVdCQiMalG6OF/IhOJ0QURD9TFt8FrxPd/d0YOXoM65afIAlMTGA83HUMk4e6sebM9Sh46Sk7Leegpa5JOb8IP7Ncv5RRw/Ixv5fCPxOcM+dTM1pdiknTCspItiqv7VxeDRGSWciSPF5K7OO8a1j5GTxkNjVoMUZxJzc/HGsm75PnSs+WC1FBeQ2vcLOVX9BYeBp0AKfRNXAq+ogAl0YtLHWhwUUlRcxEWEsAngFQzCjSpfFuuhKUi2pZh3bvPqTETwLfmgr68pPsduZHm4WQIfyZ1U43x40JAXPRNQ+Adipysi3AoLXCNsVN1kXRWpFbnQCscWYmlcDcyc4eu+bryAIpP6zEW4OKYImOsrYFJDVDWvblAy8p8ku8VhuydlVQmDeIatAbKGaJG2MWTCxETAGVhRNmHKD5HqbwjD+m62jp4lrSLcxzYQ5oaQ3IcVlaBrLb8ZbgdGmj0qNMV6gVyfSJyawUCpmCDak8rZW8YvhfHy5g/65X8MbTf0QiGUc8kZDByGg8IoaJOFOg8ohnjNYU+TBsuFGVb6ClQsSnv5uo/xU/mTtRIjtupxuZlI5kIQOfWxP0Udq79NSzuZCKJnHZhZfirnt/IhOlXAsxSWf7TP0/P9Fl0BrKY2omQvz8Uy9g+9Y9iMVzOOWUU9DcUovWllpQ/JCnx+bwAA509WJPVzcOdvegrqUFja1zEAxXS549d9YnLm3Apz5ykaBp5Np6PGFoxbxk7+RYh5HjRi4U+YAyYSgEntYcDkca2ZwyRHfy51yQZIevUlvMe8VEE3kJzV2m4rrmEWQiWSqKQIUfsUxCWpB1wSAqvB5MuQvQJnJIEzl32BEoFhHNx+GpCcGvAz3RGJx5G6IT0yLwcgT8mJ7OIJ92wosgooZB9uz7x7x/y8kes9pGxsRo8t1YnMj4ksnJGBN0UXArrpsgAOS8aYwEVRZLHA+P/fYBHO2aFGRjeGAfkpN0PnDIQjg6NYKaiiDSFC7Ag5pwLdpaG+H3epDKOTGVtMEWHcF377gFK9e0IU3z6oKGvF5AyOtEPh0XRCl+sBtPPvEyntzdia6RccT6usSXMOX1gPpoug1QGe6w6dCcyurKbvehoroF6VQOjXUh+TlV+bmCDwV2HaQwnUDB5kFVsALTqQSKFAHlU8gUYwjZdNx8/mVAbgqBcASj0Ri6x8axs/MQ+ianQNEG19x6rQqPPfUbvPjGLnzjtrvg9riRoqG9FkQ+n0DBUQUUM7AXuQCRT2qKPok08DhYHNCnUxOqjKAP0sYnFFOAN9uNnNONIqqQj+q47ebrMdx/DPc99hc4axiKUQebIwJPxo7m9rm487aPon15HTLjLiQwAocriIDXhqpABfa+1YmXXnwVz778NA4cPgSHOww9NyHzDlv2TPhza8plhGgpURiOdSI0dqbaFd1o71iEoYFBpFO0qGN0K4tqhyDPDpcP137wBpx3/iV4Z88+PPPMc2hcfgFGjh3B2etOhFOfxuF3d2Lx8gX405OP46S1J8HlDOH009Yj6HOgsiKAirAfra2tspZNxxLY/MY2NLU2Yf78dinq00ZwDMc7kcyii1xnTTolTCEyFe7pTEbEanQlOH5RqhZnh8cJzejelLj8UiioUBk9TuW8Xbytyckn9YXzmMMoJtipYrGQLdrBwnRqOiH8cxamnF9ZmBIxlbQnIxveqspn7hfvK7fTJV69vBZETAO+gARQhKs9QnmYmJgUWoDygjbEqpoLc2qD0sqvqowgGNYwOZ1SYjabMuSvImuFz+cyKpse+gcVJL0rw/Y2zf7/BWJaNG0P1bNK04zML0YdYS1YS7WEQWVyGIWvFYmzgkNmIWq+h7I7MuhHvBWIyutu7Nq+F+GqKlQ0VCCux5FLZJGaSsmmqX9qDJOjQ7BNRLFw4UJ0R8dRUVGF/GQSgwN9WL5+FbQqH/yBCDSbF3XVVcjZUjJ2nLrhqmIcuHkc5jG6ZyHFM4RCpAPR7s2oNVRxp+bRUpFLeoZx3kilMCp8BSoZG30zwEBEqYx5NzpStHmkvzRFqRxP4iUq62UZmS4YrkqKq2vwSUVLpMaVM8cNr/GxsoYb66scitpcqWhyZeOowjBM9JVR7u/lCJevNwun1ExqjDFObLvf7RLRmLmwlxBRoyBz866xDDyzJVkaHBZVvjnwyriV9LJnFG5SBEtZbxRQRpGh3s+cdMscBPEiM+BleY4ZeWCcLKv4yDzOEnojiK21PTDTVklObV5FXip/OiU6ksLCKICccvMYaVSGiEiZ/ZqtHYOfKsdjHL+cr5k7PXPQmTeeef7IVbTemOrn5cJe42Bi3JsMCE4KbCdzklITgpOWOjJgWTazAKKvGdFlVYQnk0pFx4mNBtJUrZIPZu5EHWJHVRCfQTGrL+YQ8vtQ0NMY7O/Foz/7MfLZuPjJJeixpzswHc0gnU0jX8wimmCLTLWWyKqU4zey6+WduXsyFITceSs6TfnGI5KnULSsLFA0z2YUnOb0S2LMY797GE1zWwV1YHtQwgWyOUkRE69Jnh4pfFQcrLTssvQRVJzU++54GMdSU0iMTOCTp2/AokVzkav3Im8vwDmSEIWlPRDCRLaIL972n+jq7xdbKZtDI4EXmieMk5a348aPXYHFHU1w5pUCmSeLSA9RhtJkOqu6k+OSG9WurFoEzFJtbtO+Q/ydjkPuN8dHBllhrpK/SSsXN3lODCvw+OEtuhHL27Dt9S1AShdkxOZxYPEJy8XXc2wyhlzahVh8Alnm03scgnaxBTU+noDL6ZOOgBkrWprQybs07UWY0mHLQqcxPnySblRAUtrZ2VwIBcTEDJxjLpfRkSVPmW1u6WQ4kczpoEm/nmFONaP9uIPXxU/R6dDw5luvYHJwBIfe2Y1F81sRS4yhuiqMHdu2ozpSixWr12DHjh1CdyDPeCoaw/DYlHjxtcyZi7G+fXjmuaeh+TyQ4D+aYdP30qUpZIoip/FJfO//vwtDA3kMjo5jYOIoig4VO+olD0PoLbQQmobLruKBg+FarDv5HGx57SXU1VSivWMOevuG0TMwDY8/gnQmAT2TEAGPzaYhnc3J5stuzyAdH4XLnkN1JIL3zZ+PT3zm4xiNj+EzN90kYhhuRpjAc+IJK/D800/hz397Fc9u3IFf3v8gnMhAz2bg1ALIUhjJtn0hI4h5JhNVyF6RVlZVgnYwupabA5cgcYpjqDwbgSxFT9kRMZqnwIUL1qknn4q6mlq88urzCAQ9sBfqsHRJOy6+5GxcdNkGBKtD8Lo19PaOw21zw13pkI0jd6N6LIXKcARvvbUb3/r2d7Fp82ZkczzvGchTsgloNOum4E3nMTiFm5hnxyCfl80GEUMWZyzSiGraXBFE4yPSFakM1ONjN9yAlrn1eHP7Oxgbz2P/UB8C8SjOP2ERYiNHcOLidrQ2zcXmg93I1zbijb1jqKr0YmlHHc49eSUWzK2Hx+VEngNN03Ds8DHhGJ+/4WxURLyCQvN85HMs6u1wuO3Kg1QWdTWnSgudbhJOxok6xBWAzh5MYnM6bfBRmMgTnNOhOzThXlLsxQ0X40PjiRSC/K4ODTmXGo/ksrIoILUhRZGghITzuvCaOSRymPPzdDyDqSiTwziu7JiMxUoepnJ/GkLHrNHeZ2KVx+2Gz6/s7ioqIsJ9r6urRzKVxnh/v1AKZFzIkSolkubkazyor/dJR6J9bo0o7h3s3ORtiKWTcPtI+lc+qewO0ti/51g3Fi1aoHxy9BRymg/TU1E4bIyk9oowVvOSZmKIio1l0HTAFP9vo9RRZutmj88Q5JLexz9cFwQcVPOJWZTLvMhIXgOBMzUeavVVaKJ07AwHAJfNI5vy3zzwG4xMTuP9H/gwOru70NN5CJteewmV89ow2dWF7gP70NRcg47WOdj31i7YnBrmrliKrZt2YtWatVhx4kkyhs898yxJ+hubGMaylcvh8b7Xzsq6DJigXklUbcLHlhj2WcuGpTVvKPANJJ/PM2ltij5FPjo5zKrjxpQyhbYqM38B7Uo2VTMLxDK6W1b1F7n2Gkgo/y33gkXcXT7OMsDHeaUcRmtchRK1gDSKMqIsKKwFkVU1lqoZrOE5Ur8dODpW8jF9Dw1ElUiW47EUYUYBZZ4zK0Sr/m16eVqLNdVmMBddOdHS+iAXwkiXEjVY+SOtqQf8sRUuV7Yo713YrcUf20rWHdZsoQezlFXRqFTfbOlZW1Ok78qOgDwi46SWY9dIqrdwZi2FqToGNUhmFP2zDMxNxFdB5zPjWCV80LLj4A5iNp3BRq6ZkUTB3RJ5nER/SPxnIShFgyUNQ4okNzlYToOLpXhhDvLAWPQyopWTUYHWTjH87md3YHS0H3o2jqnJuBjyZ7MOadHHElEkk2WUVIpQHksps1m1edSkUhbRmMWrKtTU+Smy6JdoRyKPLOQ88Hh8uPP738YZ556NWCopNyWzfGUy5zFyAZK2Ia+hen/eoNwRUmjB8/CbR5/CzoPvIjE5jXq7G4V8Aim/iqSdG65DR1UVmhcswtg/bupvfu+7CEcq5X36e4ZlgdIClbjumovxoas2YMm8ZikKZbPvkIgHianj9zOLbb5WuLZOpWp0alrJeoOTFI9dqS052SrzeSsawNdbx4vD7UR8OgaPLyRc30A4gMT0FIrJDEZ6BjG3pR3J6TimRpiCZENVUx2qW+qQKuiIxqeR0e1IpePw+TzyhyhsoWAXegGLd40L8wx7KEWqN9uacj+QoG4nIkNkm4p/HX976hVMTjlRWR+WBSTgC8IjY0rtmnP0nRRf1wy8HqJ/RQwPD0twBIvHkZExeLQA3tmzRaxYju3bjysuPQ+bN72GNWtX4c1X3xAqzWVXX4sn//ZX4QBWNzRg3/7DWLpyFZ565gVUVFZjQUsYv7r/V6Kq1/M6NK8KKKCCWhAZpwPpeAL//c0f4dDBKbH4GprsQrjSi1Q8A69L+ZDKfqqYkohB+hjaGPhQ2Yzk5BCam+oRCfux991OJHR6yQbFKD+TTojjgJSHOQo5mGqlI5OaApjq5nahPRjGL379C4SqQ7jqug9IUc0CqLamGnd89zu44boP4Uf3PoAX33gbj/3xcXg8dlGJZ4v0tuSuIAu3l2JFCmYy8FIpnKB6zQfNF0I2w6xp3j98LikI3OiqABIKkHwstLlpY4pMRhdOGcVIZ55xMnr7jsHpqMAP7vg2li3twMTEGOoaq9HbNY6uQ32o9FWhbUkAwQiTq4DXN28R/mRVZQ2ymRzuvOOH+MtTr8q5SCSn4PE4RSDINr7bqYkZfiaXkMhSkzMpx0lBoKlmLvjBODgWinMbFuIrX7sV/RO92LplJxa2rIA/2Qt3Molqrx1Dw11YdeIydB7rw9827UTtylUYSlaio6MJi9pqsKS9DmtXLpZQjlQuDwd5szrw6iuvoK21BavXrIRDDP3pNUqONxBLJpQ/spgZcM3imVNLrbIW4mangEgkhIyeRjjgk/PJtrlqw9ulDU7xnSJ3OjCdSCEdS0JP6XB6NcU7pRSNrhQF8vk0cVOhXyrtdwTQsbmQ1guYmIjLhpjUqgnxVFUte1WUUGyjopG5RsmGXp9CwOdFZaQC2VwWFRUVUqDQyWNsfBKRGtqi+eW+V4mKKlabAlNu9GtcDjS1VKKqzgub3Kuk+DgxnU5C83slQlrFR2aFEnS0qxNz585FdWWFeIKSMJJM6BgbmxL0O8vj4hxAez8nBZ5qHuT6Qmssc23nJlV5rqr1mzNhad2W8auETUzFUvNhuSbgfMXzoFBXUzxtPGEWTzWp5xDxe7HnrUN48qnn0LZ4KbZu34KinsDeHZux5uRT4EnrcBUy4mtNIW5/Zxfsbi98DbV4/fXtiGd1rDvtNLzw4sv4yIevR0tTA+bMaUF9Q50IZs2HOY/PqG9MGoMhFi/N9f+kMLWuBao2sAJX6pNMVJXjIpVQ9nZSkIq3qVm0G0dlsWcqocoWYIibGj5YyMu1MATgqs4wXD6sKLSlSDRrl/IZKB9fyYedQTHvscsqv4IuBzI+zAAnU8P09r5R1cq3wN+lLFqjQjcRVekS8R4yY8bYataNFrIB8YqJfol5QaPs8sAxi1JTsaYKQsWnU60+RSRXIhpVnUrrz/AksxalJrWTC0J5MTeMbS2G6zQ8Vk+Y2eJV37eIolFYSnFnmIWbJ1ygbIdSg5qFqbpJrGjoLG7ELKRUcjutVi8AACAASURBVG9LxYbKrFXnW92ILgoBSm1wk69jcgUooJEmk7KFEFqEMqWV9J18ETHx11NpS+UdUxmzFu4R1ar06mNEn2QqsxpU0W0cjCWCspCx1UQs3ocOB1564mG89fY25HIZ4V0OD08hFs8inkqKEl8ETUaxrcYfd6tluygnd7cl0Zb1XBiWWGaqhSCfbH9xsnFK1CMH2y1f/Dw+87nPCj+Ix8VFlRMrP8Pt8ZQ2NGYbgpM/jzuVzKC7uwfHemPYf/AgWpqasW3TG+gf6MKJa1fJuaqtqsHTf/0jquua4faH0dPXL16sbO/QhiWVyyEUrMIZp56Eyy88HfPaGqVdxoJUdvrFopxX60PGqsnFoWjLIvYjmV2utdEtMBGQ2a+3FqYSXQcqaZ3Ys78TdQ31YmCemEjgrc1bMbemQcj4owNDMqmE6mswlU2IYCpSVSl8Kb6fiol1IhqdkrADKpjnzm2GzbBwsrbZ1PhUExwRIp3xmsT5im6JzCUt6Lb/vBMPPPwUyKHK6hl27OESNwAiQGqTp94nI2ip3x+U8cZhLFSEugZ89IZPYKS/G3XBEFZ2tEGPTYnAormpCYcPHERsIopV69cKih1sqMXeo10YjTEswYXpqSTWrF4HxgVsuHAD6P7gDTDkQLUITeqAjVY4bg333P0gXnp1H8am4xicOEL2M+OvZcdOKgvvCydy0FMTcJCX5qtGJutEMTMtqnoW3Ee7BySqMhrPQPM4UcimQVcIquPJ1xX+Z4HcyRhyWbbei1ha24D7HvwVvGENn7/5JryxaZOI29avPgn33nM3rrn2anz0k5/Hjj2dePLvTwn3laIgzmtOD/1/iSxTEEXHgDxc/hByUnB74fb4kE7GJSK4yHmQaAfHnEAmipvuLlBExGMpwONwIaAx+SyP66+7VjYB3/rBD3D26WsRnUhgdHgEmssPzR7AC399BXXhOsyZD1Q3NyHcWI/prC7BD5pTg4f2ZfEEPnHjLXj11VelECGH0+/zCE3C47ZJwhDt9piYxHlQRHFEw2hSzw0m5/6sG7qLue9BhF21+Oo3bkPX1BE88/gT+OD7LsPVy70oxBMiyLH5XPCHgug82os/PPsKPC2tePHgNM7fcDref/k56O/aj5PXrEA45Ec6X4Db74UPbrz++iYk4lFcfOF5yOgxmffTonxX8w3nd0HXSecQY32llCYnE1pWxqOjWITP5ZA5V6KWPfSRFVG+unUKeWnXk9PILhjtt1IJipkSJecWtc4p+o6QLUSYw2KNAsmCODakUnlE42kkEkRNmbaXVZQCuh4YDiREmyUZrkhxU1E6Cc2NLZgcnxTBV//AiPDe2Y6uaKgUmgVXFHYz6GUpsZxul2xU25gaV+VHIOSA3+dC0Kta00nSqpx2OGLclDoURcMOTEfj8Pq9ilaFAhLJLPxeLxIJXXxcuemKxhLi0iGemCatzeh6irWWk0EFqhOpcT8lV0RhEkJBMXp/RFbTOdXJNB8mlWX2OlxCVaXutnRGaXuVseHIoW488ZfnMadjPrZuewNvb34BI92H8YVP3YjxrmOIjQ2hpb0Fa05ahVwsg57+AUwWdHT3DmNf5xG0LF2KPQcPYcniZdhw1tlYfdIqzJkzBza3pWKeVaFZj9v6K9n6W/zQZxd21nqMY8P8bubzzMJU1kOJYza+b6nWKHdc07oSp1lrJytVIJ820WW+h5FVb7HNFJ3MLE/r0udB6QWsx2UFKBWsOds5wEBuzWLVzvWt7AJQAhE3buuWKqiMKjIbuIwCWgtWGUAmzcH821BxC4ooCJJqY5Mnyb9plzHz/WeipvS/M080n2eSys3ClDfzbJTVWvuRXyUXmT6EsiNTn6tQuYLkoJdOnLErs14kUzRo3ZKZxF85FhrgGu9vniOzCOL7mD5iM24ey41ELXP5QnLNtNAUhJpQLpjLIhJzsNMCyCYRmpzUhT+SyUPPqHa1pO4Q6TQEJjwHRIAFDWUR6nDAw6xpKQy5gVB500QBuIGQYjynEG2CBepa22WR54M76gOb38SDD/0aicS0cKX6B4cwODwqCyVRRy6ype9n3GzSbjC+AhWj1hvtPeggBWZErGT/wIKiCJfTK21mfsfPf+aTuPmWLyOuK/Ufd1bk/8q4MFTALPf5mSJ6II+R3MxEGgcOHMRfn34d//PIH7F69Wo88cJfsXbdKoTsTryx8U1cfM012HFgB8aHJ3H+2RdKu3J0eAjnbDgbuw4dRv/EOBDNYNmSNnztq58XhSsf5OYy7UlaShmTCkKU1BQBqRvN5DtZb1YWp9bzMXtSmonuKxqAmbC0//AREb7UVdcgNTmF8cEBeF0a8sm0FIyMcXX4NIz8I7mlfk4TGpqakCno8PtCGBwcxeDAsNwTVRUBhEMetLQ2sq+uDsGys1bHp8YD278Uzjg4jopuWbyJXr7w8i7ccutPMJ2KIxYdFdsiIi6FXFruGSIZvA/9moZkMiXfg+gQ/TlZPDa3tuMD116H/sOdKMTjuOjUk3Fs7x4M9/bi6iuvwabX38Ded3bh3Isuwp4jnWhZsQQP/fl/ECsWMad9IU5YcSJOWXcKDux6HWvWrxNP2Za2ubLo8yFJLxwjabbF3Xjif57HQ48+j/6RcYxH+8RX1u/2I6HHYOdmg7w66KDvLVXdREvTWSfi471oa20QLuex7kFEalpQLDJKs4jYFEVFGuxOLzzeALIFiggTsNGPSwRIRZw4vx0/+emPMKetCU89+wy+9pWvibiu8h+pO/f+9G689MpLaGyZh7f2HMSfnngSLo33LZXXNIPXBInjteA9QeEdCzunL4BssYhUnOEWajPPTTUFO3xImh7FT3Y7vM44UokoAn4v8mkdYX9INmmL5s2VeeAnv/4/GBsalusqccUFJ+prGrHx2U0Y6h3BmRvmwx0IwFdZCbvfJ2gux0QunZKW9o53uvClL34VBw4dkbnQS/Q0MYpiMSW59ILqscih04EItOiDqaKuOed6tAhiHKNaNarcjfjk5z+FtGMcu196HjecfAkWVI0CyTwmojE0LWgXRX9qPC7c9sliEfdvP4LmOQ0497zTkE1PYvmSeTI/JIUOocGZt2NiYgrv7t2HtetWw+ehbQ7tzmgZ5VFRpfRzpJexsRiYwAj9Q0OVGiqCYTj0vPDZBRl12BFNJWSzXO3xK1N2vw8uvxcJumiwEIcdEyOjkugkokNJW+Lm0C40BoF36CqSpdiuAA+vaQ7oOtojaOfyZaug+bwYGYkhbgip2AETpJfzvrFWunxqnuc8PDAwJHxCXof6hiYJkbCR1uR2C1WK+escL+ySeDWCFW401JHeEEMk6ERTdRVcegH5lC42W2zjJmIKEOA9xOMhikoHRnLCE6k4HDanCNXErpBxl0RXuVYZyYkU3ZRazQwXMCyh1DxH1beKObdxY+gkAGQGtajrkreIq/jmsuEVQMVwqrGoi2ajjbwXMnaqc93Yt+swNr6+E6GKShw5vBfPP/EQzl6/HOecchYO73gbh/btQf2cepx33gZko0ns2PUObKEAnDkb0i4nemJxPPvmJtTWNWLdmvU4+/TTcOnFlyBOKyqrv95x+LbW2sCsRqzgw+w14D3FneX9yzWIWndVIa/WznKhUy5MZwHI71l7uHFQ6/dMcbzQAlkfMC7bQi0s105qgSffufT6ksCpXIySq22+XugFpuG/GdxuIt+lIs0AGnfuG7HYRamiVBBN43sWDHKzFTU1C1d5L+YdS8WrilEx0acTh/Ez06/QukOwioyI/JWPqUz8nfF8Q2loXbTVpTAqfJPT+R5rgyI8NGzk7y0oqrESq5/PSnIyfybfiRYyxxl0ZtErz52RZPDe3ZOdbpbSylYPea0F1lf2VyYiqigFYmJsFJ7c+cuNTWUmZy5DRGIWzzRK5sTEdhmLURcLc0mTMBJ5HMZuqmBE2FmsJ9SAop+dS02eOgtEh0x8wtPT3OjbexS33norjnQfRjDsF8QhlpgWpJI7ZDNpasbNafFBY6rI7MeM60juEgsIUQSpFBRZhF0+OZ7/vu1ruOb6DyGaSckESz4YEUK5aQrKlkY2CAYwzoKZuc88j/39/di89xAG9naK0GFEn0RVVQCeuI6xkQnUzpuHof4u7Hh7HxYsW47+/kF0dR7GRRdciM1bt8ETCKM66MW6NStw440fQ05PCkeX8iVyXFkAuAzyt7mYWYtRdd2NCcSy8/xnO+nZP1fFrZqwKVwYn4ijr38UjfWNSE6Mw+eyoX9yEoWUDr9DXUNy67hZCUQqpLvh9TkRj2WkmCIKEwkHUcilMGdODWpE2WA6QZQ3p3LcRuQdUROdvNICs9A9wu+dTsYxNFbE12/7OXbseQfxqQHYbEm4HPTy1CG02yKdB3SxUjKnTAYA2BxF8WptaZ2HZStOErumQmwSn7ziUmx64XmkJ+K46oqrMdzfh/379mDxqlU4PNgPT1M9vn3vzyQQoKq2EVdddhWqK2tQyAzh+hs+puYtl1u8YnmuzC6MS8ZUHk89sxG/eeR5HB0cxOhEryB6EifooCDEheQ/2v0OciUd6n71+KtRsPuRT4yiuiokyGSCrVlPBRzcNOlJpJLTUpSSB0ofTn5mJp+Ew8bFmJZETpy1binu+MF3EIr4EI1G8fyzL+BHd/xA7HpOXLkC9/6fnyGTLmLvvkP45rf+C4NjQ8jS95aMlkJOEtAYF0xfWoYmkIso/GY9i4raWtiySTF/Z7FEJFLaxtyYy7xKdD4Odi24mLv/kSH/9a98DSeuPAGPP/ZbrF69Chdcc7UEHRBl5cZmOkGlvBPpWAbZVBbhBi+C/hDe2voWVp+4RhUpbjsGRvsRihAFD+G++x/Ej+/+JXSdKGMcmpujlnxTthdVN4eCRn6HbI4pakR2iThSFKSEtwxJaG9Zjg998DL09W9HTSGFixevRjBSxMTghHz3nrFhzG1ugj4+DafDg4q5rfjjO/1I6nEsWjEPp562DpGwD17NJRQOneIPdn+cHmzZtFWa9KefdZrQf0SQRVCD3GJjceX3J3KqZzLig8p7OuAhFSQJv8+H/VvfgsftQbAiIqK+DOfUWEo8WjnufFURhKqr4Av4BAakX6bdQ1QWmI5H1Tzt0URcZy7W9DIWj1UK1+xuvPLKq7juuuuxaPFSnHbaGTj1zIskgMQXCEmXhl6vac5B7LzYmApFr1iX0E+Ec0get8OOsckJ6ZRVetnK96qi2PB5ZVHKzSPHKU0KGBLg0eyw6xmkxqdgzxalqCUdaWJM8WsZgELOqS8cFBoTO1bJdFrM+ulwQhSU1CkWtJXVNYqRxSLSmIvLanFGFtPFRZ13eY7p6GGsG2ptV7OGWyuo88YAFgJFlvht/p7rkFXbYRZOJhWJRCSvI4S9ezpx6FCfUGGO7t+JfW8+g+suPxfhcB169x/Csc6DCNVW4OT161FIpLH97V0SCexOxlDTMQ+Hxifxx2dfkI3Gl798CxbOm492boRn2D3OXOmktrCs+9Y+a6mwnlVfzC6uLfTS96Cs6rmKfmKtofhv831Mu8hS7TEDhLQJqGX9TLUGlR2QlDZiFj/VomTP0+fXKG7MeqIMxBEoVGJgk/taXlvUEXMcmccrx2HaE+4+PFZCTEuCHgN1lFcYub1mQVWu9I3sYiEryxBRJ05walMhTo5IGaa1EpXNg5eb0mjdy0EbaTF8L0GLDFXaDETSUlA6HJbIzhltdPWFmQVvPkwgc+aFIAl9hlzLYtpLgqjiwFqLWBPN5TFxQn9PoWEpVhn/JjsbQXANQrHwjdTuj4gv+UK8USVyLktkVFk+yMUU8YxqNXKi4R+2m03vPFtOIXaihCuhk1QbqQU2y/apbDZIgCcdQLX6zLY/JwdOWpwsWHQpLz+78FPJGZrqi+IrX/kKdr69Ay4vkdAk8oUk3LSDkXz3md5zapCpM654pSySyzesuUGQ8ylebGpnJiImUbKy1UVrJbbpbXj84QdxwrrVUpi6uPPPZiW1RyFwJM+b4jyFHPGcsdDg+wwPjWLX3v147Gf34fJLLsbew3uQTU7BPhnDKWtOxlQ+h/HePkRtDlQtXIC+2DTGJyYwp6EFx949ipAWxHmXnYWTVq9AVZVflMYs4oVbKmMWcBsVsTmCrG0Sob5YEHHrGJKxQ586S7jF7ALevP2cBsp+4FA37rzzZ9T3I+JzIqgV0bxoGYKaFxW+gFAEWJQyPcomMYQuuF1F9PQOoq1jEdyaX7hh42N9WLVqoRSoTrcKaFCPsl2ZeR9KH8SlfEcpJCDawqSkIz1RfPeHD2PjlrcwNtIFuy0GN8e6znHDeUCXceIqKA4zF2B6CabSCWn/rDxhDU4/43z4PUEkh7tx+alr4Eok4bN5EQ5EMD01KUKrdCCAQ3096Bwdwf7+fti8PkESO+Z2IB1L4IwzV+Hsc87BZJTG5FTTqzEgi7WIAph448Qvf/lb/OFPryDv0NA71AkHe600r7cXhGubpndoLinqe94LLm8lwtVN0KdH0VAbQVdXpxSguaIbbo3IeR5MlfFHapHVC3BpfilGhZPIFmQ6LS3Uz33qCvzbpz+OaHQSDQ0NSKUy6D3ajU1vviG2ZZdfcw38bh/i00l8+rOfxZYd25FHFuGgD8VcGoUiozqdIljkBpaoqGpsOHHzzV/C6y89g83btkorXTYy5saV867QYjQEAx6hb5AX+ujDv8fKlSvxxJ//gHM3nImOJcvkykenp8VFghsbl+YUX0fyAx2hCNMXMdozhOjolNx/7fNaEar2Y3hiGDndJcXmsy9sxNf/83YBJbwax7WO6MSAIIkUQbnd7IAwacaBcKQavlAF9GwOgyPD6l4uelAZacFHr74M0Z6tWFQbwPzGVqSiOnIJZpxrONB7FHV1VQi4KPkCWpctxb7uafSM9OOq667GvMUdUmiyVjDPQ8HOecGDzgNHsHPnTlz/kWsRJ//YrlrpHpdNbcazytvUvF95ToYGBjA2MIS25laEvX4kpsjV9glvVPMHMDw+Bh/UnMzOBItVbziI8fFJDPX2I+QNIq/Z0NBUj1yRIihF5OL9wChv3lOa0DRou+UWO7tdb+/GRRddgkhlBcbGxkn2Qn1TM+a2t0sHpKa6DlU1tfAFA3Aw5CMWx/Lly9HRNgdHjnTia1+/BcMjA5icHEMgHEQ8loaT/FKXS+YuWkhJRgABg0IeYVThq7d9Gdfd8AF4PC5MT0QF0adlWagiBMQU2kt+OwWjjIXltaD1FekYdFYYGhpEOMDgBFV8NzY2yu9kXpcPU2CMKNJlvldrBOcB2UCKtV5R1jwmChZ0BYyoADO1vprqbxHJmJoPO+AsRZ4raoHMYhYQgIUrKUi93WPYvO0dOcY3n/8rOqpd+PQ1l2J4Og4vu4Y8HmdRiviQU8PYxBRSziIq8jqStPzyBfDLRx9HRX0zLrv0cjjcLqxdu0bWydmPGV0vE5KaJW4pmdjPEnOr9dMK1lnEtbOKWOtaa0VSrcfDDunxHubzCTjMrm9kHjE74gZV0nwP9dzyMdEze+ZjJrXRvCbWolWeb7EbNGsB6/vYtu/uK5URCskzlfHKzsVhZLlLoWi0yMsoo2obzHhD67ZA5s+yYErew/Kl+Dq2GEz0zxr1qXiV5CiUxUvWL1A6hlJax0zRyGx01Tz51ja8DOIZSitFUlcPVVCyfWYW0VZ01RxApr1I6RzMaoly0uPNxZtOhC40TqZYRqxt8shmzAxaJQrhZygDeUUaJ5dN3YgURZAkbJCfpS2fF44q/1Y7EpZMikph8njVOabiWH2OnEOLywENnPn+LGo4GYjqU5TTrDptyMUK+K/bv4ONb7yJbC6JXD6GbDYGr9sr8ZMlqkPpxiuLeaQgl2SrmcWpnAkz3cL00JVxx/0waQX0U/NA8/jw9z8+hqb2OUgQgWK8Wb4gAijurGSSKvkSsihhK0hRR6K05znWi4Vz2vHIz3+F9ppaHDmwG1ohBZeeweJ5ixDPZLF5y0ZsP9iJlpWrYAtFkHO6JHr19Te34dwNF+JD112BNWtPAGxZSUuhIIuJV6xHfV63qNFltBjnXyEZajTIhCpilDLnyXpdZAwZE9uMjZdlEqMBdyTkwdR0FKOjMWzdshuvPf8ytr/xEvyuLFaesA4emxNsHtJUv3dsGIf6+mH3aCLk2rljK86/4GJc86Hr4XSzqCkgHNKw+qSFyKQycDpV+9f64FwmG4QizfgzCISUoCiX4oYpDZfPhcm4Hb+4/y944I/PYqR/P5Cfkt1xIVOQdqtye0gLt5ALIAvTQiGNQoHnTsOctkU488zzMNg/Bn8hjhsuPBNN/gCiwzGE/GEpMI51H0Syvhbf+v730NAxD5vffhv+cFiU3eeccTpCPj8+d/O/IxgOSRyq5uPmgZ2BnHCk9UxK+H7cRP35D0/h4Qefwng0hcGJLrm/PVoI6UxSkH9mytN9wlFg4VyAyxdBXfM8RAf6cfL6Vdj05kbFerAH4PYFpTU+PtwPb6RK7gPTBYAtf8b0kSJTW9+I22/7NM674GzE4pPyHE5XHiYgud0SYkGVvp8t+GwBN335Fjz/6sviwEHkNp2Ykq4FW/vSnjcW+mScXQENv//9Y3jr7a24+557FHJk8plVo1g2oHZ7APF4VHLbI5FK/PhHP8XJJ5+MbD6LVCqG8alJOVcLFy4GJ5dMnorxNGwMyUgmkLVp4hk7MTqF/t4BMZSf19GCY1375Z5IJbNoaG5DoKIO77/qg+g82iXtRcYbk0ZE5wJp8zo0oQnwvq6qaYI/GEEiqaO766B4bha9lcjYfbjstPfhhBDQ3hhGNujFdPcAQg4v3t6+DdWNtcjocTTV1KF+/jygIoLJiTg6+4/hhn//FKobqhAM+ZGJRmVsE2nU83Sf8CMVz+Kll17B+lPWiKk8EVWmMyFLRwENyQy7CkqcxPk3k0ph7+59OHSwE4sWLkRsahonnrBKgio4L6ZznI9c0Ahgc0NsK2AiMYWRiXF0dXVLQVvljyDSWIklS5dC8ymRqvDtyX91e4Q+wfHn0XyGr68NR4504cwzz4Tfp0IceI75EFcVUohMypJdRQGHXW7c+YMf4porr0L/QC+uvfYqHDl6GB4//VMTwlPmhpNUD5bFMh+JAJNztx2f+uB/4KwLz8aiZfORTifh8QQEARudGocn6EWFFhKXiGw2oxw9KPACk6M4z9pFaEatgc/jxujwsBwri2qfzw+XRgGc6tSJJkI26SoZ0UTmDPWrWhsNUEOeJvOPDamEWrcUuqq0BVYxjdNjqLpN2yKKrCw6FXZtbHk7kukinn3+VYyPj+LAW5tR78zg2g2nwe5wQmNyna4jluV9m0OVN4BMWheKScRZgCNSiVygAl//3p0Yj+u45dZbEa6uEApRlvYjsx4z5/IyqGU+zeqCNMMG3XiCtTD9V2iodSNqAh3WItP8POv6MxsdLWteZoFvxvo8O7FUXj9LAGVFnmYeu9qEHff8GM5H3JTMAK7MOWxf56TgVmohVTdOGUFkKgdb4VSHq7c3UTnzzUpooKVNbS0KzR2oqa4vLdgmx4DIhfEwm35Wny3TB81aAMqCb0Fiy0VnuZovDw4T7rakU1gQUjFLL+2wVCyYehgQswUmL6PFZTsd3twzV/WygS6XB3bfiYYyB121lmj3olr2XKRcNk2KHN7wLjf/cPIg31yJwVyk9pk7JYMDZX5/fm7OglhKzNisgaM2NGaxpM4Fd+9SLNOiSZJhFKQvzxQfUmWqzLHg+UcL8fZvfR9/f/o5ZHNpOB0ZEXb4PT7oKRbu5YGnbgB1NsyJhxsPdd4UQir/LhEblOGv4lEqNT2j05hm5XD7hQ/0h/vvQ21LI3KieDV2ztzd6lnZ3dLjj+R/syDhhE9kgAEAFAJwwdi9ZRtagyFEbDk4U9Pwidi5gHgshZEYTfRT8Ptr4PKEwdyfnd3H8Lft23HdZ/8dy+rrsWLlYlFsxpIx+DSfKojttMfhs8uIvCD+pXtJjSPZXM0qTEsTFBF9y/Nnb6b4PC56idgUQkEaQ2ewc/sBHCPXNDmJniO74E44he/HT5vT3iZ8zB2H98NbweQiD5yaE+dfcAmq6urgDYYk+WXp4gWIRHwigrAbG8/yNVNohlloky+XysZlSvC5AuI3m8zFYfdU4oc/+Q0ee2YH+vreRSE/AY1+jSneUWypkw+XFPsxomxelx3FLFFvm1hfhSrqcfn7P4DRgQkMde7CuvYGXPy+U2FPFZFNF7Bt+yYZW4d8Gh778+M4+fSzsGf/AYQrK6SQufTCCzC3pRmnX7ABwWBYdVqI38v5zkNPJ+HVPEjm07Dnsgi4q/DAr/6CBx95DEMTvcjZmYJFJIlKcmaFO2HL83um5B7JFF3wheqQj8dw6imrsW3rJqw6cQ18wVps2fYWl3pR5cPllU2mpvmQyaSRp/gpn5UxuXTpctx79zfgD2jweF1i30MnAuGLc/z6XOK9Sq9DcgG/+a3b8dgTTyBDeygn/WupzCd9JilINZX5LCrcTo9YaZEWsG3vDnz2s5+VIsTc1CpevtoQ86wQPaaAprK6Ho/89g/SJp6OT2P7ji2YmBzC/t3viqXTV279OgISD+yGm61eEem5EaUxezwDt9cLPZNGZdADDTrc7GZxs8iIXpcbTz23EZ/7ws1IJuJIxKdw/jln4WDnXuF46hm2jf1yX/sDFYDDi4npaTiySVSHIuiNZpAL1KDB5cEFLTVYccJ8HMwl0OwD+nYfQs+Bg5g/v03M4Be3zwf8YTStXIGRqQE0L2xDy6J5qKyvhJ5RVBI/u0AUZtpJz/BJTvrLL78qRf4ZZ51WQoRIxZE5L5uH5mU7uohMMiOt47HRCaE2mEgqecwURu55dx/e2b0b55xzDg6+vUcEmStPWoX65gal8qcVGj1RcwVoQS8am5uQYWfLychUJwhWEgPKZoooOtTcyDHBzeD+4ip+9AAAIABJREFU/ftx/oYLShtat1NxGNUaYLHpMTbCdbWN+NUv78Oi+Qvk+t9111346b13wxvwSQueS4Zs9skDkILQ4PQXIVqEF1/fjkw+BbeHcaN5BN0BGQtDQwPw+H3Iu5xIJuMytmtrqkoIJq38AoEANLp1MDXLDkxOjIlYWbpJhv0iC2uVCGl4Oxtq79L8Qt6hOLKUaXnyXQ0qSo7JjgZ4QeoC7zUizbKe6rSnc0pnQN3/ZT2KCjGywenOIxgII19w4OFHHxNtREdtCF3bN+KyU9fCUcihwu3D1PQERmJTGBkcQmosKq+tb29DQ00AtmAFCsFKfON7P8byNafg/EsvgSfkR9uiDukmHLfwKq2BZkfPgnxaqG5cAK2F7MxaRgmCzYf1d9bXlGo3o+NszuVyzkvm+zO1LuZz8kbnbnbBamohiLvMLDZn0RULhtNDSWBlUANKBaJaH80xbBXWy/vyXMwGMzlU93eNzPrxLMWY4SP63tNfRt6O9zvzZ+X495lf6HiVvRWRtC7Ss0+a9cSLt6fxMIsh6/NNHzGT56DQWRN1ZPFVFhqp4rvsp8bfsCUlJ9bKm7RYONmgOKx8f6Jbyrg+W1L4U9gpx0txFsVYbD8YRShvYK+XsWOKtsBFVRWJahchhQ4hUsvDvFjW73i882P+THY8pmesSUkwvc2KkMQac9ckOzAjV7pUYI3F8dkvfRW7DhxUkZKFjGR5M8JOpRWZRzTb9kj9XLh/HGhmwSoofqnxrWZo2mDlmOmr7EeolqWH4rJFy/CzX94NLRKEw6uyrakGdtsc0moSo33ujmkJ4qZQJKO4TYxALdpx7FgPvvO9/8ZZa9dg/bz5mOzsRIBnmwICnmOnC26kkdSzqKyphcsfxEgyjT09vdjV14+ajna8b/k8nH3GudKOhIuiipQUCUwAoUl2zpx0LROIuDaIQbFaTGYj7dbxKu3TbE6slmi+z6JC0nSMm9blJEpABJtOAzn0HO3Gk795BB2VQXiySeT8VRgYHER9U70sEL09xySla+GKpdJyf3vzXqw49X1oXLwAtYxudBTQ0dwoudiMPoRhg8aJSCIvhXaiimnaKHH3xGtoiioketKlifH3u/sO4FM/fAJHdz0P6DF47QHZ0Li8OaTjKbgKIeRtA2A6Fwsv7i0YG8rQBbcvgAsvugyRhna8+fKzWNjaAKeuY96cDni9Prz48ovix7ho7VnYsu0VLF+xAEcOd6K+rgUBbwBXXvV+zOtoRai2Rm14CBjSokrymbnbsYlVFYFb3l9st7O7c/OXbsUbm3ciFk8pz99iQhZTbjLstpy09nmtaYvW3rYI44cP4YaP3YDGllpcec375f7dtnUzvE6PTPoDAwM42t2D951+DiYTSXzr29+RjSgn4C996WZccdWFJb6riZZbNyp6jmbrREid+NnPfoGf/uyXcEpnIAWnPY+MnfZLTrF64jXiuaR45sMfvh5fu/X/w8jQOL54839g//49EtPOQlt8hcVjl9SXNJzOEApFD2qrqvHwA7/A4iXzEM+kMDI+jeHBhEQB9/R2obauEssWLZANRoFcYdIvqsPwOVwiqmSYhO4oQrPZ4Yqm4MsUEafILJXA+OgICi4/PnLjTdh/pEdSqq698jK8tOMv6D8yiYArArcti0hjEyayftSFGnD1aadj/ZWr0BJpwLt7xvDNux5GZ88BtFZncfml5+Cvz72MtpZ6JKamMLe2BgtbWlHUs1iwYCH2HjiI5rlt2PD+y2B35bBgYZNsdzM6s7ud0qInWEOdkc+ng9GJI/1Z7NixHxvOfx8cGt0YitDs5KurUAV6OScSGbGRen3jJixevBRa2CWbWKL09CodHO5DT38vdu95FyesWoOB3h6hYrQ0NKK+qga+kAcp+uBGapDUC4iPD8g8Kd6fDsimWeZFg4PJcctjEyFU3obOw13YcPb5JQu8Qo6OBIx7tcvaQo9lUqwoZCoWc1h10om47777obn9QgXY/c4eXHTxhXB5HFJ40hOaFCR227JZlYpFRDIeT4jt16N/ehoV9VVIReMoTselC5F12zE2Pg67XoQtpMFXKKKupgppuhLYHIiOjKIiHEAaGTCmI5GIo7a6RjQOpDqoz1AFl6nRkJa64dbBzyd9xtSfzC7GzPVdzpPFRspYUEqFDv9Baoggskzo4h9dCYOFw0o/WmcB2eQ0qoNzce/dP8eWnU9ifnMdVrbOw5rFDfAhCL9dF5R1KqZDjyURHe6TTViwaS4K+gS8FdVIOPx4bdc+uCur4ItUYO36NWhrnyOb3lLRZdQSpgcof+6mT5s8jFRE+bcR3U6Ut6S+LjfI+ToTCMxbAoCs58VcQ6zUkxmFwnH+Zzaaab6fdT6y6oesPz/ee8taYU2rnCV0lm9dcn2Z+Q6l93aWhVqlZ3BtNgvT91bgBjd0BgI2881N+Hj2Qc94L0s27OzPsL7OWoj+s+cdD1Ga0YoXsNdaZxeUEIgDxho5J+Iu02LBrOilf2AYayoDfbkxirSr4q7AeA/usIX7ol5P5aYUkLTCM3ijsjk1FeoGH1H4oRQnGSkJKiGBVNBy1rCJ1pqDUnzcZgOyxkn7Z4WpdbDx3xJ7aRwroTAZTIaBOge1myo5w1uTu1SKFQpMJzF2ct2DA/ji17+B3nEqkNkezCA+NSxom9xiQv+YSY42r6uYDpBe9E8LU1WkUtnJ4ow7ejFHsmtwFBw494xz8N933A4bi6hCTrX8cnmxvSGUzELZaWfutEsUxx6fHza2PWkHk0rh8d//Ds8/+STuveP7GDpwAG/+/Smcvno1uo4exZGjXbKwsRTmYh6sqoY3HEHe6cGzb27Fs1u24KIPXIuLLz0D61avQz5bQFLPSISsjLlcHgHNj5QgvYowXh635rhT3nDHG8/m+KBCWBAWu6PkNiDPNzYpzPd2uTVZtHJ5Ozr3H0Hv/v2YPHIQE31HkMvaMTo6io6ONmmnHT58GFPxGBo72hHVU0j+ow16+dXXwukPIhwOYun8drFA48KYzGdlYRb/XBnryuNQ2XspDpjZOTCNq7k4svXtpL9qPIkLP3kH9r/zGmz5JK074fZ5kUqNQGOsX8qBfJHm204U02n6L8DtyiNHvqqm4bL3X4lg/QJ0dx6AHpuQeNTh/gEsX74U+w7tQ7aQxsLl66VdTeX1/n1E9mxoa23Df3zuRmw493QURfXP93YIQkqzciqdyU3nJEtEjK1Gtkv5nd7ZtQ/3/PSX2PjGFrjcHrWBYFxrnkp6mkWrpDu/L4KKSA0mh3tx/wP3YdHiDrTPqxdHDOHMUuxB9bLHJZ2OiWhOLMaee/ZFfPc738Gi+fPx0IO/Rjw7bYhSDHePWQiFmMznFA/23p/+Aj/9xa8M5XFG7LfSxZQsmkyVYlHDcUh60H/d/m1cdtllSCV03HrrV/DKy8+LYp5TlfAYDdCJnsS6boet6EVLczO+951voWNeKxpbW9AzMIRC1iloKoucQNAnQikap08Mj4qQje3wqbFxQXjtHjeqGurgpPClfxTuVA5axzwM9XbJxoq+ql/42n/iUE+vdFc65jTjyMHdOOXMa7BgYTvaau0IeoL4xUPPIV7I4s47v4R17zsXvQePwh1oxHU33oaD+3bDW5xEW60P7e3t6BweQEHXESACmkygOlItG4zm1ja0tLbLdbjqA5fCqRUQjU6gpbVJvDwnx8fFQJ4iJqrOOf8mYg48/+zrOHHNMrS118v8waKTXQQK5nhd/X4fdu7Yhzt/eBduvvkWDA0eQyaRxNEDhxAbH0VDXTUaG+qwd/ceTE1FgYIuCvp4NA632yUb5rZFi5B3edA0dx7Gpsfx4IMP4NOf+RTWrl1tzJmkGsXl3GbTWdlVcdPN4nLnjt244oqr5HlEuu3IIEf+qq0g9x050yzAWHQy8/6D130Y37ztm1KEq05RAhdddAGGhwelE0dRlfJ65n2Rkefw/LGAq62tx90/uhsvvvoiKgJejB06gpDmgifiR0NDPaJDo8hWVCPEMZvPItTcjIzNjtbGdniCfjQtmAs9kZE5g8W3EiJBvhfRVH4n2YRStCoFpqLHiaWfYZNozo3HK5pk/bUWpu9xDmHwjNGRMkzlVYCLWp+5vmVsDmRTcbjgkaL/yb/+EUf378FJC+bjpEUtqNGcyMfGxI0F8CHHwnTgGNyaF776Fjh8Olo6FiIKF97tHcaB3n4x3L/y6ivEv5fz8uw6pkTX4iY5a9QfhltRqQg3PLu56bCuHbNb+/9b4fnPztv/VqRaf28tQEsidwPE+lfvXypMxXrSyost/5uAxvHew/xMs6M4+xxKYfqvFs6SSmoWebf0GgsO+/9aUB4Puv7fCtPjFaUycA2On/I+Uw/zb3mNTQkiZPdWskRStAWhLhStHFi1KKvPUqienlMcU4JHIkwSkjZbI4bdEuMCy6V+ye6KO1zugn0eAw0Vj0FVpJmEY76vMj02W/DqgprRYzwO03bD/IjjIaal1xtPMjcMM3ZCsrtRLVq2Q2h+zUKa9iBEK4vCOWCShPo3i1nybftSUfz3D36Mo0NDiKboz5hEIjouXqhibD9jQJa8B0rFWIF8V7MwNURx1iAHWpLQjJsLH42dyeOjUIJB8J/75I345E3/JglPTCARkQSLAoYicKKlcwBVpS4PJqMx+PwBuHweFNg6ttuxg56R0LB6yRIcfXsHtr7wHMIeDcMDg4gnU2if14Ho2LjESVY31kNjpnSoCu8c6kLn0BjOuvhiXHrx6fBpHmRoOO3xyMJDiwxybAXhnBExWx47akP0zxHTMorK66DI9+QdyibHiHDkv1lYDI1MI5kmp82Lg/sPIT46gtRgP8JuG9L9g5I93tBYBy5jBzsPi7H4/FUr4QoHUGhoREWkWsbs8sWLJF6SqUVOn4Y8BXW6wUe2tIGUaIscaOHuyPGwAODxkJNsorp+v4YbvvBzvPji3zE9OY4CaSkaqRhRQE/D46YDQF7+8HoQ/aHy3QZdFq15HfOx+tyr8O6eXUhNT6IqGMSrr76EDReci5deexZFZw4bzroEz7/wHJavWiEJWIsWLMYJS5bhpWf/jju+czvmLloAnQfKBYicbbZk6ZNo3JQURKkJlF/FKWjsI799DN/+7vfgdLiE48l5gcWzzAd5+q5SmW7H/HkLcenl5+Hz//E5aDTU1xPi2erxaHKfcNNBTqbfHxBFNT9jajyOn9/zUxw+sB+/feAhjOtRQ9B5/MKUyBebIpXhStz/wG/xw7vukbhfIo7kb6sIBvpAKGU9v0tzcyse/s0jgk6FgxHce+89+Om9d4nXKgts8Qklx5Ym87LSeZHPOsWP8yd3fl/4v1V19cLXnZqKS+FOziCpMVOT44Lgshjs6+nFkiVLMNTXL2lQFL/UNzfJpmy6ZxBatgj/gsVIxSclBcnhceO6j38CR/oHEa6uxLp1a7B2yZk4cd3JcLuG0FoxiLHhOL7wld9hqqDhjp/cggULTkQqNom581vx/Xv/B/f98mHkR7rhTgxgUUcLMlXVWLViObq6umTsNza0YHIyhvXrT8f69adAE6u7NKrqwliz9kRp1QeCGkJBF2LRMbiKdA6ISdEY8FfijY1vwx/ScMKJS5DO8NyrUAgq3TWNdnNA17ExPPzwI1Io/vz+e3DqSatRE/Cixu9BQ3UlmmqqhD7DVn0mryMQCmNoZBTxdEY2rxmXEy9s2YmxpI6b//0mCS648sorUF3D8A7VNWOBOD09DZeLPsNF5PS0fN6bb2zDtdd+UDamLHyQT6JAT1o7/Up9SCbIhbXB7aVnqI677/k5zj33XKST/DlQGQnjq1+9BY8+8hB8Pq90BDlmWJjSz1athaorVVNThx999wf4ze8exoLmRhSGBrC0bQ6Kzrwkk00NDCJbUYuGQAC93Uex8/AhdI1M4PyLrsSjf/6LGNAvmNOGCy++GIsWLcLg4KAUoe0dc9HX1yfKfoqk+LcwXA0RsLJ8UgXl8WqGGUXOvyxMOfmWxTvynoYYlXtsvk8inZfUuIJE+jrRdWQURw8cRHzsGBKjo6iNOKDlEpgcHUEwWCeuBMmRPgT8IQTrW5AN0P2iEZGGVtS2zYdud6Pz2DGsWrVKxhQ7W0qXolZmFudmu5rfzWH3GbWGuTirXqSa/xnFO1OcZB63rN02Uv1mtc4ta/zsdf94xejxikJrLSUUCEsROsNxySLE+l83EMcrTEtm/zMLV+tx08nJWqfwd3JurIipFQEtDZh/0so3F1bxIDvOyZv9RazP+X8tYN9TRc9WtrGws4ivzJQq04SXc3K2QNU6b0aDqyH+eWUld05a9Zz0aZlClSERUfJwlFApQ8EGjZMN8ZC6iEqYxO9Bm1Zpwztoxm/kxjooelGIs902ixxtoJelwWFX6kUTzZTC2kBc+W9rm13tINVj9oD7V7uSUlFrfI4IsUxXANkNq+KBnq/iMsCF3hBasC3260d+h+de24jO7iPQ0zSo1qUwFeSw5Gcxc/Bx8pMbVRmjzHBrsBamJBK47S4pTCkOyWQLcDk8YvN153d+gNMuPVviSGmsTTRAAhhY2hAtpUUW7Dh2tBMbX3kRw6PDqKyukgg+v8ac52qEm+diamgAjmQUIao/o5PQ40llns3rWMiLsKqqtRkOvx/RTA7DU0m8uWsvapvm4jOfvg5zmhqgk5sa8ItJBRXS5JqmkylRMKubaeYGR7kPzNwNH+8eYONZ7rsCFysKkVgIslik2TZjYZUAxu3zobtvSDZG9DC1JaaxZ8smTB89JNeyrXWOFI+kLxS9GlqWLUZt+1y4fCFpZ7708kZ84LoPYP6CuQgF3MgWVG62q6jyjiVswpygLIUpNwtU5UoL0uhGsO3JwpIRqLf/4HH84v9S9h5wctbV/v97ep+d2dlekk0PaaSSBibUCEiLNEEElXZBRRB74SpiQbmK1y5gFxFEQKQGCIQe0nvfTbK9zU7v87vnPDObyd7g/f+XV14k2+aZp3y/n3POp/zqlyRzKIc1PtSDw2vBKf6DqSwep4NoOMqkiW1UBzwaMehx2xUMRUZizFu+SlN0Oo8eZeqkqezauYfxk8ex9+B2IskwyxauZMuWLcw6eQ7tBw7q94b7e1j38ho+f/tnuOWzn1WrHrFQEtqLdL1EXFQQAC354nbjORWf1/JEYtvmbVx37ccNyo1E5hUkCteh1kzC44wnRrT4ueaaa/nClz9PdSigVmFyTayl1xD+ol3EZKKhz0liHCockd8piuztm7dw7qoPEpUubHlSMSbtRT4vXPJMKo3f4+fRvz/Fl776TU0EMqz3DM/GfDaj3e50MqW/X8Qxv3nwASJiY+Ry8dZbb/DJT1ynYQhyX0tH1SwiQOETSuSuWQQtdgUbD//xt/r8Hu3uwRcI4fV4lC/pC1ZTU1fP44/9ne4jh/nUzTdpfnre7lSwqsdqNdEkAEaScjJF9m/fRf3kabhdTja/9w4LTlnEF770NV5c9zrVDU186rO3M/e0cyhEuyn2rWdGq5ldB4e5/ZtPYHe3cNcXb2He5Ck4vWYcfjf7ekb45nfu5/VXX6KQ7YbiILa8h0WLF6vQyGZ309M3iDy6wtW/4/bPs2TxXDV/l+dQDP4F7LndVia01YEpjbfoIBEPc+DAAcY1TVAg3tnTyYrTT9VENCkqZKytPHVdE9E43X8+9Ry9vf28u+Vt5k2dTJPPQUt1gIDHqePXbHQEp7hcCT8VSIqNWjSG21/FSCbPq9t2ES2YWbH0TPr7erjyysupb5Bur9GYkA652otljaATnaAVrQpML159OS6XQ/epXCaqjixmWU8skjaWM3jK+Qw1dSGe/OezBHx+dXSR3+d2Onnz9de49mNX4XG7yJRSzaRRYthiGRMuCWkRbvZPf/o73nh7Hd5ClgniBRzyMxgbMoJDxBs5FCQrNI1sgozdypGhCI3jpnHH1+5ixFTE5/Ry8eoPc/755+OrqlJxmKwLr772iiZE1Tc0UVNTbbwXcSMovW9NZdNAleOpeJUgyVhYZS86fmxovIfSPlgwCk9jrzHCNcr7o3zeiDFOgjVOsLqW1186yMG9+wgP7GGgu5+izYJPnDgyKVyeasziV5uMaTpi1umnYMvj8vipaW5jzsKlvPXeRiZNmcrkaZO1Y17lkKWnlBNf9k4XD9ey/7kej5Hyp8ep2MMI7VEMNUY8roFDoyE8Bs3vRB/lveT/6qget/dXWEWVAeDY831CsdOYn3s/rHHsmhx/xGOBZyV+0eKkQoOhDUR5vV0Heit8TI/xBMduou8HPsdQIP4XSP2/kPbYTujY162sqsYeg3ytrHouC7TKF3+U06gX3uCNlg3slXitlU2RlMmI8hIgKmbA2Yzw6UR9bAiUMBvG7mrZJOBTpsgavVjyD9URbrFkFFyy9y4DX4lzFBw8yl01LphWUiXXAREalT9XeTnLlITKG0UBzAlA6YmA6tiLX/mwKqeznD+sit9j2fVyTgwiuXGcNUUXjz39DL966HccPHKQvHS9zGLnIePSogJDedgqbSmM61SmPpTi5UqVrxr7l28a8ZiU5AdxKhCepQiqxCYrZ6KtuY1f3v9zGmeONyrfqLFYyEKj3VLZvIUWUXTjIM+uzW+zcf2bDEcjZPJixWLF5fSTzOfZ8Obr2DMJ/uOaj+DM5jiyb78YUimm9nu8DP1PV9jidzOYTNE5EOad7btZtOJMXl+/iQWL53PXN+5UaybxK3S4PGTkouSF7ycqtXInzCh8jPd+bJRf7t+XC7nyNR79t3CvtGgyknCUIlIwGRGAkTCJhBmzzayK846eHjUmf+3llzl98ULSw4PsWP8mhw8fJh6JasKRxHS2Tp1Mw9SpeOtDJNoHeee9zfziod/znR/9kKWnLsLjsVDtdeESHCaSIdWVlakrcn2MdUA4phKfmNcQDEMZKxuLfKTTSR3Z3f/A03zzWz9UKYwWY8U4mcFeTls8nytWX8jcGa0M9IeZOu0kapvqyBTS+rzE1TQ8qcIZuTWeevJf7Nq5n+7eYU2rMluL7D2wk3lzTtMRs9vtIBLpp7enk7deX6f0jY9d/THuvudr2rUQzqTH6zXEm9LJFvAkCmS7GL5HVXmuI02zhR1bt/HRq64xYkudIgCUolTAqfGcZ9MJ9bK95ZZbdfOWe1PiRYVKEo1GdFQs3bWoqJGtdk3IsbsNsZ4UUSrOiCdUCf+/NbvGPVJerOV8JuJxfG4fr6x9k1tv+5whksxLSk9GRWPRaFQ750ZSm4mvfe1rfOL6G4jG4/qcpZMJzjjjAyQTMX0m5XvyIiAUo3cxm0/lsVm8tDTU8/vf/kwjVg8e6mDdW+9w3qpzeP2ttzV4IBCsUc7s22+9wflnn8O0KZPoHBkhWB2gviaEySzCKxvZZBK/3c1zT/6TqXPmMGvWHJ597gVaW9t4+pnn+MfTzzF7wSIuufwqaPVjTXcxu9rFeQtXsmvvIJfffAeZYpr7vn2Xhgs47AL4xWfVzbYdHfzxkb/y/JpHiQ7uxZGzURTyrNmC0y9KfvEgtXLjTZ/m+htuwpSNahhBKBRS/+NweES5/MEqF/6AQwV3AoB6ujsNvnTRxGOPPc5nP/sZfAFxmyhb+Rk1tnAVe/tG2LxpB/v3H+Sn936f805bzOLpE7HkEmTTKQJ+Lz67hdbaIEf6hyna7Bw8fERBRGNjM8mClR88+Hvah2Nce/OttLQ2cdppy6kKeGloqFVDfvlQq6SicC+MIt9qsrLmxVe58qqP6Sg8J8+K/LGKyFSeuSyFvEkjfoV+cfnll/JfP/5vLdiNxUeEg2nS8RgfufwyjnQcMgJYDGZQCcDJv6X5YtZC+Ne/+SP9A9107dnNqvkL6D9yiM6hXsZPaCM+GMZXX4NDUvcSI+JTr2tklb+Ol996lydeWUNVdTMzZ8xm8fKlzFuwUB0yBJiGh4Z0j/VXBQmFggYPVPx5xaWmpHeWhpEIBU+0r58I/Bhv8nhO4qgWo7yfVQTaGNhBnEe8ZJD9w8FN130Dr9NF2zgfb7+5nkjGSvv+bUqNCDa04nG4iA92arFbM3EaI10DulatPONsPnz5R9i2YyezZp+ssasyTbKZ5fdb9bkQXCDFrQBV6RxLEW0upgwrxFG/dKNhUbZNLFNMx+Kg8j4he8JxuOAEzbkTItcxn3y/81m5FilGKHmsV+KFE12fsa85+vtLXdLy18vr3Ikaafq1kii6svQ4DpiO5WpWbqCVwKn8Asc6fscO8UQdoUoOwYlOzok27LGv/X7/Nk7eMQukyuMs/4zFKqR1EZUI4DJAl3ZKSua+iZzLsLFQA3qxnhBeTqFUpZp1TGzYEJUAqa6RxmYuN5itOMYOqKI1r7ZIIpIwrrgekpLCKygFRcsx1V7l+XvfB7O0qVWekxNVJOUba+wNYnz+2MYoohSx4JDNXW4SzbkvyIIp/B2ozrv5/V/+ws8efIBYLKo2MBq7qGlNZvTwR4Fp+b1UcnKVnaj2P/pAlt0miiWbMYt0awWM5pXXky+Y1Kj7zBVncd8995IPWLEWTWzdvJlZs2Zp6pD8EaGYptVYLbgkNaSYJVjlI55OEU1I+opHF9+1r21iw9tv0n1oL7Mnj6fB7yOfSJCKJvE4DQ/PFFkG4yMMRiOkilZ8dS2sXb+FTbv3U+UL8fOffIfTl88iL35JJpsWMHJt7TZxWDgGTI8tLsVSxXyMYzr24S7f9zLGFRaFLNJJ4S+WOEkCRgRsmm0+BWaxTIJwIsFQJMbzTz/DxavOIuR103P0sDESk5x2i1XHuBaHA3uwiuFkkod+cD/P/OtFZp28iPt/8XNcfge5XIKmYACPdEw90t1XHZlBuC8VVYbFi7hxGHnzhsDAsKtR/WvecEX421Ov8u17fkH70UEoRHCb0lx10Yf40fe+hcNeJDHcgc3pwxmsUXGa+D1KikwiniLoD+r9ps9jtshzz6/lySf6Y1q7AAAgAElEQVSf1xjAltZWtmzfQlVVMyfPnalRofsPbmPda6/gDdTj8bXQ1jaLH3z3NqZOm0wyndDNQI3tMalSWkCouDYo11lEfpI7b7XRefgIV1x+OYP9A2TMosC1Yi4Y/qfy/qU7/OtfPcDiRUu1a6bFl4zu80W6OzsZP2ECDpeTrp5u7FlDoBisr1ULoa7+Xnx+v4LJadOmqedl+VpXrp3lZ1b41Ap8nU5ef2M9n77989r1E3As4RkinhDurFj5CP9b3syf//xnpkybrnQU2RT9fh8XfuiDbNm6Sa+JUBYSaSMiMi/RnwLuihZWLF/CT/7rHurrJHzBzFNPP8ua555n7oLF2lnfc6Cd8eMnkE7EsSmFIM/Pf/GAPrennbqYA3t3YjeZWbFsKeMbmxkeGCTU1kIia+LQ0T5eXfcWq1at4pl/PcvnvvBlugaHaA/HMXuGWDx7EhecfDoD7WGuvPEauiI9fOXLdzFjzsnaNRIAbpcOlzuA2e/kL399mGce/z3jvX41mheD+cOd3Rzp7iOeynLLZ26nrqGRRF8PVrtMuCTRyEM6mdVpxki4n5bWBhwhK9FwWgVduWyUULWf++79CTf/x434/HbSuQJer0cFPGJxJMl6fX1DpJJZ/vbI4/z3/fdxzQVnc+7S+XQe2Mvhrk5CtTU0Vvs5qa2VnsEo2/fvZ+fe3bS1jGPBrLlU1TXx/Qf/wMubt3LdJ/6DBQvmcdZZZ5BDpkIiSpIYW2l0WEimRRRodM2rvEEe/dsT3Prp23DKGF6S/IppI6nPJG4pYhkma5/cU2Ye/O2DLF68hFQmg2TPa8JTWtbnHPf/8L/4w0MPYnYZ66zRsTPoJ6qSR7ye4YffvofahmrWPvUkFy1exuH9e9iybzc1jfUc2LmP0y44H28uR9+RQ+zv7qBl/CTqaxvxV4foS0ToihQIhmoYN3Gy0kOE7hSqCeoERoqB1nFtBsjOia9xyStWb2Nj3zw+3rsy/vJ/abKP81ku728GMC0JhSs6jceAVYyCyY2sCkKbWDrvVPKZGDW1XpqamvF6G3jj1WdIC//WH8Lv9ZEY7tZ1KdQ2jZGOfhUNNjc3098/yF133cXcBfPVFkyAaVQCL0rNIsUPmgxs+IzLH5cjZwQECFC1SRSr4ehivG+ZVhnAc5QSJwLpCpegvGmMHef7jPbfD5yWgedYPFD5/ZVd0/cb5b8vEC27F1VEgh7DLoZDyrFrcTwPtbxvqfWjCPQrJsWm3QcNjmmlYrTyIP4dWq4ElScCpfJ7zJbjfS3Hgsz3+7mxFUQlUKv8GUkmUMJuWR1Wsv8wLJmKyH0jG2oZnMoCptZCJXFPNm9FhHMyUrNZTditkj8rRtZyg0k8mnO0Y6rnSSsywzdUfr8UTsdzV7U8Gq0ChfNWPr+VHq76OYm4w/CbGAvQK2+W4wDrmDtkbMVTCUTH3nzHfucxYGpRwG7Yygg4NQCJ6KFLN1GiqErjf734gi5uZlko86L0FaMjYxRuENTLo+uyxUW5Y/rvgKmJotr2GL51MnosSoJRFm654RZuu+UzxKxp+mVDOnCIpcuX6ehFlOxOh3g/5sl7HaRTBYaiWQ53DbKvvZ1QoIq2xjq1tdm+9RA/+fEPKeaSBKuceBxWFcQIaPE4PYSjwzoGjCWiOgbPFiw0T5rB+h37SYn/YsbPVZeexVfv/CTVVaIkFU9Yw1mhIPzi8kimRBUxrpXknRuFS5nfPPY+H73eRTPhcBSr3U0iIeDJ8OEbHhaD+QI2pxub08ruA3voGRpix759tO87yKqVK1g692Qs4lErPn+mcsElXU4rZoeDl9e9zncf/G+C1iq+dec3mXfSbBKZOA6nGYfNRLWYp9vkvpf7XDH+aHJYuXMuoMlIuZJ7RMRqog6Wbrlxz0YjOS5efRMHO3rJpLu57PxTufeub+KVcX1SRDNJahtbSSSz7DmwX3maMtob7hvC5XDTMmWybtayEUv36OU1b/LiS69r11gM0fuGY7S11nNw/yZ6eg6quCqeq8LknIrbO4mbr5vHNR+9CqcAG5t0PmXEbmwK4XBYuaDC7RO7G+noJhNiom/jissuZ+OGDSWDbqHgyEadU1eBSRNFuPSwCqBi6Yj65sr4WoIdRFQnIQwuv1dNtl1FGz19vbRNnqT84yPdXdrVFyPv5sZGQg3VuhlVPqfle0GBsIjPCuJHbGHvngP889kXjPAMU56m+mrtzsofuRckYedoVyeXXXqFWoGJC4jsB163m7u+/lUeeODXKvaRey6RyijVIJEzY3f6tdv20StW88PvfIN0WrqgNXT1DfKzH/6MZCZHVW0TJrtbpxKJyAgepxW/x8GWDbsYHu5n1qyp7Nj8Li5TkdMWnUKVR8BGjtoJ49nXNcihnhF5HGltaSTgc3D2B1epOn046mUoI3zDItNq60kMRvjkp2/jcNcIV1/2cT5y3lLsdePpS0ZJFoY5FO5h6+FetmzezIq5M7li7gJikahaGFVX1xBLipG9nY07tlHX0kJdqA6v100kGqY6WKNm+nJz7t+7V2M32yY2Eh3OE/T6cLtSBLxOfvWLhzSieOnSOcTSRqCC3BsiynPYXfT3DtDZ2cOmjdv49Z8fZPWKJZx+8jQ69u3h0JFu7QJOqK9l9uQ2RuIpNu7cRjSTotrvoz4QwlkV4rnN23jm3fWc/4ELWL16NQ3NdTqe91Z51BFCVk3p2Ivvsrg3C4c96A/x8F8e4447v6DBBGLrZ8lLMSxj+lK3Ue2TbPh8fl544QWll6jlmVCbRNgke0+uwNuvv8Hnbr9DraCk2Cpom9LwutY1Cavysb9w2+dZ/eGLeOJ3D3HevHmYMwl2te/XNTbcO8Ck+bOwp1J07NvHus0baZs0FY/VsMxrmjKeQt1EMoUizeMnUF1Xr+dGKBXCj00lEmqVpa4S2WOzA1lbjG6pdIqNXapyv3s/kFUe4R/7XgPQldP1jM9XmhGa1UHG7q2hqzurz9cdn7mGRLhHrbBuuOmTtDbP5M+//zk7du3AIjZm+Rzhnnblxs5c9AEO7NmP02rl2muuZtqUqaxc+QH1+ZWCUyZK6axR0KorgBbYBXXEKB9jOQHOAKRWFbgKrjDEz2a1klPfcc0gMBpekshlWCseS0b6d8Dz/b72fljgRCCzfLxl8dO/A7LHf61kq/m/gGm5B3o8h7XymPQ+kCumSQvSsDMUm7o37jnUfxwwHXtAlYbgY2+eE4HKsUC27BM0Flj+r+87Af+hDNjGHlMlaBXzXPkQFaps0EL4F/5XphzlKWp8jVesqNJERmGTCsqGwy6dBbNuVtJ6two/SxnIJT8uSwUHRrpH6ht6zEc1bykZM6uUuUS+FlCsXRpwlCNBKwVOyq8pgdcKT9XK6mbsTVV+z2PryP+/wNTo1BiiqlFLj5In3uh5Fllj6XpEBmPc8tk72LV3j1blkolOiXMoIw6JB1WvnhMCU8N4+riOqS4jMleSSlDM/DNGelShqNfMJDzLopW7v3E3V3z4CmKWFO+9/hZBj4+Zs2dhcthI5DJ6vQQovLm9j0eefIXdXUnCGQ+DsRjWbAxffojVZy3nog8s4Kc/u5/3NrxB/0Anja0NOvoWu5JgsJrugcNU+X1kJBknnmZC21SiSTjaF8bV0EpyxM78BRP52Y++hM9ewO0yhC7C/5O3Xj6HZY5pGZiWxU+Vnz8ROBWV99GuXpwuAQ9aQxtirvCgkvZNArbMeQ4eOaRZ3MOxpI7r7PkCDaEAnlyReDaN2SHm5SIwEssIGBwK8+3vf5f+mdVcuvx8rlm5muJAHHMxS4YsTp9DpwKi/HXYrLjsFhwK7kzYShZlspkJzUL8F8V9QtJjBHFLh0YAjACT1GCCz975Q55fs5a5c5v41U/uZvr4NqNzac+Q/R+Ri8vjJZ7IMSgWNKYcLS2NajmTS2axVofwV7mIJyM4XD7isQxPPfk893z7+7pxi4cm2TjpRA9uL2QKNjLWceSts8E2ma/ePpfrrrmMZDSF0yLhO0YiV046Nn29hHt7lfdWFfRrZzERl1xwP5+65dM89cST2J2GoljvfQH3mTxnnrWKr3zpHhyuACOFHhziQiB5E2KVZbLw8N8eYfL0KSw/7TT6O/v46yOP8Mmbr9c7u9wtkS6rrC+eoGs0QKTMBzsOpIpQKZdVKpCAR0ni8vsdDA0O4LKbCQSr6e017gXphso5HxyK6Don10L4x0JZePSxR/jC5+7QzoyKsoQH7faQMjkpYtAlrrnqMu755hdIxYeUL22xu9n65lY27djN0y+8Qs5kY8GihbQ2N1FIx+npOsxfH36cCZPH4xX6h8dJtcuGs2hi4dyT6ezuJVAT4uhQht3dg7ROmkQuHeG2Wz6B22MjncsSy2Q1HaoQzxAKuIiZipx3+Sfo2N3Np6+4jiVXzWND+wAD2TQb33uJrt52Tj75NC5cdBZnTplOwZIgm0iRS2Y4eOAAc+YvwOx2sH3/Xh7/11McjWdYtnwxwWqPrqni0JCOpTRUIRisYkHLRHIpp3a8p04KEPCZ+NeTr9DX08u1H7+MeKbsf2mIAOVc7t9ziPaDh3nkkUdZu24tH79oFVefsxJLNs3AsNiK2fFbLTQFxGM2Q198hJGMCNZy1AeqsQdC/PmlV/jlE0+wdN7pBEMBrr76KmafPItkJq1dRfE7Fds1nUIUDIGb2+Hl8b//k1s+dRv+gJ94OoEtl8TuEDpGTAse0T8IH1poI0888bi6CMizqA4DJQ2B1+Vm785d/McNN9PV16nPg9oVigOIck6FhmbVoJClp13MPXd/nXX//AfnzZ6NLZOgc6iLWDKhNmH+kJncYIT+3j6Gc3n81fUKTH0eL65qDy+391Fb30jrpMnaRe3p7aej4xDnrDpLnRGEEmAANwNYl/cYKQSNtK1jwPREzZjK7tvxoMb4l1kmbtIkKmWwy5ksG8DLz0pHMpI28ctfPMdzTz/P0faX8DpzyiN2+W3MX/ohZk1txVfl5VD3ALu3bMGVT2qhOpQq0hsZZNaM6cyaOo3Zs6ZzzjlnKTsrHB+haDXjFh9VmWKWPGKFamVQA40wgHjG8I2Vwkp4wFoYaMy0eL2CrMZSXDhKiY7SMJACW5oFUrAIheNEH6N44ARpUJXf/35T6vL+PnbaOpZj+v5FQhmJlIGpob2Rc2+8Zpnra+Cosdix/DlzWXCdyYnSfLRzbNrbbkSSVoLA40BjRa776PdVtFzNZe7gGMuc8u/I6RjCUKDJf8ZH2bw+j7Vk8K2fUe9HlTmXiMEy4i0bA5so6BhRYu2kWWaQvVMZo5sjD7hsKpoXPOotKdwlY/wo7XPpCslFd1gtxoUXzmiF2fsJwbNszBqZZyB/5ZaU+EHyf5tWoKVs2XKMqijfNf/YAKDyAArYEOsEqZRlwxKekWz4Rrtw9AIYN7mYDY96jhqXZyyQrzzWMjgaS8coj17H3qjys8pvUq8548HRc1hBQ9AOmQqhTHz77u/xzjvv0tPTowuBmCaP+tPlja6hpUSul8UnJ56VVrv67gVcQZKpCHZHkWRKiPxGYogcm9vtVEFHwSKKc+kSeSAt1Isi/3r+cZonhMikLPz9D49w8SUX4Q7Vqfm3mV4ODxd56Ile/vTEbrW4iVWLSCeBKZLE4zITGz6Ko+MoRUeEyZMaqK11ceTwfubMmE3XkS6S8RhNjSG27pEMbTcuW1Ar+86eIypwyhZd5NM2zlg4h3u+8zUax9URy8CBg31aVU9s8RLyZ8lZQpiKCcwFGQl6ddQuKn6nuJAV4mSKPlVBS068TA8kM1yeA6mIhYN1tGMvr6zZQMPsJbTWtmAyZ0lL2ks4jb0qhM/n5GhXj270YgItlbmIrmT0GQz4iUWyasAu/D/pPO7fv5+JE6by/PMv4XB6GBrv4vDeA3xy9RVUW13a4RPAMhSJatdMbJ6EQiHPRyETp6FGUo2siNmFjvJLO0fl/Vbupsr/MzEzv3vot9xz9zd57O8Pc/a5K0ilkticAqIKxMTgvCeiiUExn0NFLM6hNNZsgbhdKJ45zH43SbsJh8etZvOJcJSLL76Et9a/SyGQxpmtw5a2gSlG2mYha5+AyX0S9eOm8ej9V+KuCmK2u3QUbM9LfrcDS9BJOJeiIe+kY/t7ZIZ7aBzfhrV2HAmc/P3Rx/jqHbdTcEEuWSDgdpPNxTRes6F+KksXL+XMlUuYPH82+VSW+MgIkb4eBrs7tRMoHcbOwTBBv4vuzi5OPnkuVocbt69a14h8Ik6VCGYmtqlpvUjvj/k2ys4lnWormbRhVybrSHJohJ5kGHtzjQLVUNHC8JHDqmqOJYwo19qmRiJiX3S0W6+fv6pGu9w7tmziw5dcpOIsWWXsouBOJclaxus9Jc/sp2+8nq98/nNkU1HcfhGLZeneNcTujqNs39/Om+veZFpLM+efcw694UE2797JwU3b8bkdVFe52bz+dYrpBOOb6jnjAx+gs/0w+ZYp/P2ZJ+noznLjjTczf14tq848g6LJQ8aUxRwuMCL58w6HJhe17znAvff8gHc3bGX15VczadUMHnzkt/jrA9RV1bFi5lIuWnwGvqIENaTIFsx4/R4SyRjxZBSL3YI/YOS/i/jk8ffe5pFnnibhsGAWwVAmhyObZ8+77+G22QjUtfK1W7/ArMY2Wmp92BxpjnYe5PE/PMH3vv41so6cdsCUKy6GZpkckZEUa15ex47dB/j7o79k1cKFfOn6GzCnY5o8lZe1O5lnXLBWu8SJXIrucC/VtQEcPg9Jm5M/PP0K9/7qIeYtOEMB2bfu/gZz5szSzqXQS2St0VQcEbeJ1ZMEKJBj+/aDXHTBR7W7mi4MYStkyBeNEbgU8sKFLpqstLa28NdH/oLT6Tdsi7IZ7arL9Eq6dtI5/+IXv8QjTz2KzwSOgnTQraQtdhUqigevhKdMm7uI79zzAwa27cPb10tTyEzEHCWcShJ01WA3OcFbYCDeg7NoptpejcPsVn7z9q2bScyaxcRJM2hpHq/d4CNdB5R6ICljFrOT5uYmMokkllKojABHi1PAnNheJRXQGdNHw3JPP0rgRvY8p8NEeGhQ+doaJmOy657hdYmX9AgJoUWkTPitHo3czRQymFwW9bOVxpC66thjbNh4gF/+7DnVIRRzW6nz57DlvViDdQyHh/D5XJw8ezat4yfocSeSIoLMMDjQw8adOwmHs5B38ZXbb+aWGz9MNJclY67Cmu8hb7LhcgTIp8TNJovbJT7bGQpm8YRxqGC1nL4lXWpJHJO1MS7c3YLh+mM0zwz7K8NrXVx8zDhESC3uKXZpGhS1eWARXYZEsYtwtXA8clXAV6Klyt9NZhGHlcS5qmux6T2kwFk1BGXgaPhuG/hL9n5Dg2MxeUt8WGMiWp4Uj/q9l8TbOkUeFdBWuC1U0BZPhEOkgyxNqTIGkQmXFk/7OgYV+Zyo+6n3SBkglbkQY3w1KyMXj0PGJRcEl90zipiNE28AUz0JmtkrYgjpY5eU89ptNNI4pAoS/peOKsWaI5dXYUC2xBfVzl/OiCRTAYeYuZdSlMpZ8i6b8O5MOq6XRdsQepT4dCVftcrqofyeyx3NsppfL3JJIKJUALFysNkwlbzaBEyq6rH8+SLGyNMqxsbCI7IZNkdy45XOtyEyKqmyK66ansdSQVCpyjtRlVQJRuX3jY0dHRsJVr5GZeBZ9qfUn61QZpe/LjBqw3vbeOCBB3n77bfV51EKX7W5EVW8+Zji0DBQNtKfhOcmnapLL/4Iv/7Nf2sKkMNp0w5DuYsoxyZ8KavbpGKaQkbG7H5cLh/Pv/wMwXovnXsHeeONZ/nI1VdhtvlJSNqS08ODj27g3t+8hLl6nHqLZjNJOSgCFjsjkT5Ij+AaHiIR68Dht9LY5EGEprLhF3NFzQ83F3PalRNagFSwMs7fvf8AqYwZHHU4nSGaWucwc84MssU88Rwc6ZLxdIp5sydx9opFnDWnFZ9XOHlmMsksoQaPJkk5bCJe6MfhkLQU2YCMzUVVl+IJaTarz+KWd7fwy5/9iZoZ87j8wktJpsK4ql0UwknlZdpMGfoHBsgXrfR0D1MdrDPEPfk4bROaGBo6Sjg8fGwC4PSQz1nYsW0/DQ3NOKaGeP2lV4j29nHdldcQGx5RJUQwVMtwNEat10EsLopUt1I0HOYcJ00Vj8eCinqU1jbGCqTyHgp47Pz4v37D7373O95Y9zI2l1HwdfWK/Yofe7HAwbXvUu324RzXSKHKQ6JvCGcGPfcWr5OMzUTztEmaPS6OCQGvj02bNvGtb32LvUfasReD2Ow5otnDDETdNNVdSMHk5IZbV/HJa1YRH0lomo4YpFcFDJ6pdBvswjGVRSY6pJn3Xb2DJG1ups6ax+4tW7ns/PNJWONYC3YFGyKWGRiI0tw0g2uvvY7JE5vYtPsAkYF+Fdi5yJIc7qeQy5IuFjnQcZTWplZVHydSaWqbxnPy4mWk5LnOp+nqPMwZ55ytUbFyTsTOSlNxSslaOp0RMYgkFTmcZGIxFfL4QlV67H2Hj3Ckr0s5poVcRgFHfVMTrRPHEU7l6JEs9WQBn8etwQoCCKU4ymSzulbKxpbASOiJRYa56RPXcPd/fpmcpBDZHQzHY7z46AsEJXvdG+CN19bRd/Qw1370Ct5883WGo8NMCDWoSX+1z83urRtJJ6I0NdQxfdp0Fbls7svywmsvs2vfgKrnP3HduSycfzIjI3kypLDbshQcfv7x/JusfW0DI4NJ9u07yNDwCBOnTmPluXOoawiRN+VYMGM2Dc6g4ebgtVMwpQi6fHqfjERHFFi5XB4t6O3abSyQs9vYcXAfVikstFVl8DX/9Oc/8M76t8n67dz/rfuZFGim0efBWgzjcRX44h13Mn/uQhqnLqG+sZqCucickyaSl/XclGLrll2sf3cP/3XfXcyb0Ma9X/g8HnNWE626uzrJRZLY/qdol4QnsYzyBLx4q9wEa2s0lerBp57n53/+G7OXnaXJSff/5Ee0tjYpCBZQbbiCoMWJPGPSGROnk927DyswlUlGtjCIOZ8ir9QxmUpZlEcbT2a48MIL+P693yWTLdsNGWBAHDZk35Fnb82aNdx6082YJWXCKl07ozPvsEpYSZK8KctJEz7A3d/7NpZ4gvDu7XgsWfojgxw+dBhXzoojaGFwpAe300I2nmTR/NPUiF4oVes3beTMW2/DZLapp6ykzOU06cJE59EBxo8Xx4Y8VmeGQkEEiCKck0QuoZdYyRTimPJGhHQl/pApm7H/CvgS+zcfyVgckyNHMieUHB+WggsbVpI5E3ZLkUw6Qq6YwOqy6dqQyTjJJK30x9Ose+sNGlsm8+47u3n4jw9gKXSRGtjPJRedT03DBDo6jjAyHKHjYIe6XzQ2hdixZyuR6DD2Yj9ZaytW/wwyWRsfv+wSbrjmQnzeDFglIaxKbQvjqTguh2ANEamlsVjdWqhKqISxn0sTSppqMrY3hFOGbZZD71vZC6VIlSaWUHS0wSZivILhs24tNb0Ew5StKAUbePzl664DFLWeMwZeRjy5aA4qcUH5XKvbt+Ix4/yPeqdXCDPl6/pMqVjr2DVSvFVyoTlR5OhxEaX/X4BpGftUeNCb9nb0l+S4x3iRx8dgGcBJ/4yC0mPeW6ISHP0oHfwxUCfKDn3bpYtTeg0dK5Q4FGq2Ib5q0pUU5awRWSg8DTkn6bSB3DVbXriicvDC/TMbGfIS3Se/S4QowgsVsYAIlTQFRRJKKrqneqOXBFPlzVVdyE6gdDvW8TXAzChJW9ObDFso2WwkiUguvEWEMFLzyrhPcu3Ncux5kiYDoEqFKqktOjaUvHebfdQZoJxxXQbFBghWFdaYwIDKmsP4+6ggpZS0odzPonGuKgHFiaoVY7RoFAGVwLSyI+a02NVU/Pbb7+TNN99Uz0CxpRFgKudBqArlLGOXGOEnS1yoQpEPfvA87vzsV7jw4lVEov34/C5NrZFuqvysCDryBRs2p1kjJMUmymOtpr6xlUeffgwp1l/401raZnuZPmMWpqKPlNnEk68f5ge/fpNo3k7aFAOnGXMsiTMqBPs0+WwCtymlY9rU4BFifYfBlsbhtql9jhjRS869024mG7GRzY8QTw+RkyjKrNguNIA1hNleRcE9GZsvgNkuCmszZpdT1Zf5pHQtrdx6dhtXfWQeTkmHMVupqkmRTNsp5H3YXFFMkg8u0Xhq/G6YpMsGq5ZLmSTP/n0dLzzzKksvWs3MyVPxeuwMp8OY42lCbePp3NnBjh27iCfzxGI5Tpo5g9o6Lw53mklTGhjq7VKhjVviAR0eXK4qtm07QHfXEA5XFfMXTlJrppdefIFJkyYxbdp04sm0Ck4EJNf57EQSGcw24XhmZKlnzszxasIv66cIyIz78tgdNPrsyMKWybL+3Q2aNb1ixXL6BnvYv38vgWCI6dNn4jDBkfe20+QJkHJZydT6GEklkXXdlsyREYcHodX43Djdbjo7DjPY28eUyVPYvWc3d9z6NdI5E92xdkaKfVBsocq7jI9d/mFuvvlUPFUeUsMpQr4giXyegeSQmt6LtY85mqfPUsAr60MhT8/AAHsOdRIMhmgK+rn83A+ys2cnNVUNpGIRTDbp3HuZPfs0Tl2+gtaWav7x5CsM93WyYOoEJjcFtSPrtEJvf4/SW6xmHy0tLSo4S5ud7DnaQySf4bQVpym4uOqaqxSIKM1COtASNlAaucp9IeNa4clJ5K04UjgFQ6Ty5GJxUvkMea9TO7YSs+m2O+gfHlIQlrNacAf9FJIF3bRj0RHOOOMMenv6lTohllFiO1VwVatgJugNcMG5K/nGV29Xr9mhhIn1Ww7w9nPP09rQRC6RYN7c2Rw8tJuG2gCH9+4il4zhd3mo8rjxOe3k06JKzxgm8tOmkcPEk+t2YPO6sHvqlLc5fXoNNaLCztuQOOlo1s43vvtjXlm/i+0LwrYAACAASURBVImzFtM/EqdroA+TWzpnZkIdu7n4Q+dSU+UjG46x7JTF1DTWknUWcNV7CWGMfAXIyfhZuitCeRCDdtmnpBiJRuO6RouXp5xTb3WAHYf36Yh9654dLJ6/hOmtE7Em4iQGu1j76sv8+bGnOGn+EgbCTg53H8Rf5ebrn/8cpy8bTzHdy86te/jTg8/Q2dvBSY11nDp9Mm11PgZ7uxQo55N5RvqGcQf8ZPMZAqGAquJDNSHMgRrW7d7P27sP0DZ5tmbY33nnHYwb10omJ7nzRmEqx5pJpxWYqqDWWuTAvi4uvvAanX6kc/2YcknMViOtUMz1hV8qXdqvfOXLXPfxj5EsBQOUR+LSAEmnpTsqgrkUF61YxZGRLpw1UtxkkbGPR/YhcuTtJtpqV/D173wBpz2NNRnBa7Wy8Z0NDHR04krnsDY62f7eO8TDgxo4sXj5ChUf+mrriOUyTF40X5rU6oghCXrJfA6LM0B3b5JiwY3f6yBvS1A/zk/AbcWZz+HIW7RbaHHYIWstnQtpaAiP3dAslMFpXoC8tUGBU9bUj9UrtKIA/d2id3ARdKfICOVIJqFVDnoGY3R2jjDQX2DvziO88N57dHWFyYhXsbVAOjGMNZ8iG+3CYYlS7XMplWnC+BYSiWFC1RLJK/Z6z2lgg8OSY6QwFYLz8FTXccHZZ3HhGafRWCVUmSGshRrMliyBGjv5Yox8Nq1uMPm0mXQKbE6JOC45cYzqEIzobZ0uGikmxhpboiPIVS7TfsJR0cMYoQT6RxoF0jUvtUXzlqQ23GRq4rDbdBqsdCzBINKEkWaY4C0FqSWrqtI5VqeVolB/ygIsQxg9mhQp2MjArca1KelqDM8do7MrDN+xH+XBaxl/nAiHlPcQI9jleIKi6hf2tBuRpHpwpTdbCUyFiFv+KCf5HEuDkZvDaCW/LzfBlCnZNEkb3uBnHiMri9LQYQBQ5YZKN1TEHIaHqCJ24bNJZ67kEVruiKqJtnA87EYXVHiiCnal4S+8TTVzN0YElSdoFISWIkaNrqwxri8Dw+NOtEU2EqMSl98poMItYhCxMIrHSIzEjK6b26UdBOl0SiUjwFPH8kUYGBzW8Z9EpMl7kdGcgFoBJ2Nfd/QmKd0sx3Whx3avxRZGCeTHzIoF+Oh5K/PmKvgdow9A2RKqxDctA9Fyx7QSmIoivq93mBtvukWtZIq6HUlCjpEQJQCm3IYXDpS8J6uk2ZhM3HPPPVphn/+hc4jG+nTcLBWcAFM5Pq38zKLETysHyWF2YsraWPaBlfz3A78ia87xyt9e5IwPf0A3U5JuXtvQwRfvf5quARsmt1PFAeJF603lyCWTpLxFVk6bzkkNQSzTghx8az3vvvsm4XAPuaR0FsXSKEs2Hsbh82JOOzFZkmQKMYoWN2ZHK2Z7E0V7AJvHQ8Ee1ErZ7q4lKepBr1OLkHxaaA5WqvMHufm6M1l95kJ62rcz46QG7HYvNqubvDmBSRZNs9y/Tr1PVJXrFCpHht7+QXZtOMyLz71CYNJkLv3QRQz092ALuLFJjrbHxbaX1/PTX/ycceMnsPfAQWbPmcN1n7yaVD7MlKmtBJySfJQo+VZa6esfYe++I2rsLCKLqeOCNDQ30T84wM7dO5gxa47hH1hKKqv22ClaXURSGWNkVEwxZUIN1dXi65jUiv6Ez0VpQbFRoL3jsMYhyqbr87m1aPG4ffh8AX32YwPDOAsmvnvfD/j4HZ/CWV2FNV3kmb88isvt5oqPXk44kVK1vqRYxUbC2sWWhfAH3/oZvcOD+OtrSNtM9MXiXHjBJVz4wbPVESKXDSOeTFXOgJqbRzNxHRWKmCiXzOOp8mMVJ45MijwWXn37bXqOHuFDK0/lE1d8mP19+/Q6yuaUI6Hd8g9d8DFOOWUZTleRje/upa9jLysXzCTkgshAj9qlSSytIZaSBKwY+w4dZuKMk9l5pJvtB9tZfdml1Dc1cOllFxtBFCVgqmtthTuhzVJUaoYn6GcwEcGbLpLYd4TDBw4xbv5MTE4XyZEomUhMRUmyzniCQax+NzahjoSHNVJVhGSf/vRtvLhmzai5vlA0Cm4/kf4ENpOTKy89lx//5NtEUkl+/9irFG3NPPPIr1h+8slMqK9Rt409+3ewZMlcbMkIfQf2YrI4sMhUqpDTosHmcjJpxkyqGpvZ09FBVwLeemc9E6fN4nOfv4OaOg8HD+3H7wnqxOTGL93HS2vXaldN1r3Bnj7d7C2IjVOaYtLN5HFt3HzddezcvFWFXh+67CISlhxx0tS5DaGNJks5HNqMkT1BDfcsFlK5jHaaZLPUFDPxODbDoYEeclYTU6pa6ew7Sk3Iy9b1b2gB8+Qzb7FvqMi+/gy2YoRYIszkyZPV3eOaDy/niotOZtOrb7PuhV10DHbw5rNPc9tHL2PmuAY6D+5T+VGtv550LM1INoLL60Ns/0T009w2jozdzZ/WvMyz72xg6pTZtLQ0cd99PzQ4zPqM+BgJR7XxII0Tbe7IHmaDw+29CkxlrUxn+ylmkjJA1XQqadJI0lt1TS333nuvBgoIl1oBSKkZIWtNQYU4QiWzcclZ59Ad6SJnSmmn2VwUipWd5knTmTl/Icl4IwuXTWLhwhaaa9z4ZNQfThLt7aHO76F9aISAdHrkHnDYGI5GaahrJiuNIpuZof6jVAUDWGUdyhaI5Sy0H43zz2ff4ZXXNmC31+Csrqe2uZ4rVy/jsnOmUOuIqe4gk7NjLQpwMnYmldyKjkG7R0ISLOJxQzwsAmUreWuUosPDxs29/OPva1U4dMv1S3BXjWfjziHWrN3B1h2H6DgsxXpcMUTK5iZU26z2WslkWCd82SFJBbOQivZhzkTI5cKQ74dMv1SwRlJixkQg2EC84CPrbMUUmkTR5VaMZMkW8LvMNNb5mVJfy6L5J1FXZ2fShBoa66rIxuO45Zpk0pjsBjVRPsrFiLAT5UPEUPouR+POy1RHg86ga4U0vMpNupzgIVnLxMpPgnLEgstlNO7EdqvskV6yMFTvBafBexcKo9xfVmmsyeRYbOUE7ZuNRptaWpXCfwwhstG1LpY6tuXULgMrKhlNf06dIkof2pAcg1PV7ecEPNgyrtFRvlz70vcZqYNFRjumZVW7AYyOzeuNPqDxISk+xoEZs3A9kIzObY91VdVDz/h+fQG7jORlIxRTdNlIiqMJSrLxaHepNIIu8xokVrJ8ET0S42mTEYZEekrnKY/VYpCC9T0VhZtYApdqs6D054qs2eNgpnI4Kju6EvV3XIe3fNylm0la2XL9/LIR2CAaEVVuv4KvgM9HIiY3fAKXR3wMA6OvW07KKQwmiKWSFG02+sJhtZSRVBRNWnE7DFP7ios3djT/foC5sstrAOCSur5keF/u6pZb7WMBbrn6Kfvj680t9U/ZD670f0vBxK7d+7n9s19gaGhIuWqygZmlv6hEemMkoBYkmq5l3Oi1tbU8/PDDdBzo55PXf4wCcYqIjZNB2ZBqXnhU0nGT1xVrGwk4kcjJz935Rf7jtk/T3nOUzevW8aGrriJXTBPpLfDpO37Lu0cimKrsxAcGcTrrSKfiWAaHyIecTFg6g+VFNw2JBN1tZras38GRIx2EB/uwWMW6Q7K0MwbHtxRBa7OZ0ExiUzUWRxtpqilabVg9om5KksvZ8fgbyFvt5FSrksZmD2AuSPciSkuVgx9+4yMUR3ZR769h1swJFE3CRbPqwpDJ5NX03XgmsspXtjo8DA3GyWVttO85yIsb3uWq1VfoOKlufAuOrIVD/f08+9ff8Ne//onG5gZGokkWLVrBxz9+q3bXunp6mdTsLXGSxb7LSiyeJBrPUB2qVwP7oM9KU0ujdhWOdnfppmgXnqvG5eXxepykC2ZSWclWh96j+1ixfDYNDX7l01ktBhXnuMWnomgSkUx7x1FCNXW60ebVuN+k40KbxUEimtbxtNyH9333+3z5C1/E7fPq75TRsXRuli1bpulenoBfn4u4JOhEY8qZO3ykD4vJzYRJ00hRYFfXDp5e+09ax01gzuzFTJ3awpHD3ZgzUOcJYs/k8LncpDAzGI8RRDyHJYbRrJ622/ftIZ0aYcmcGXzsstXsbd8pA1IVrlgcecLxHCtPX83ZZ51PoNrBxtc3kI30c/qCGQx1dXC087ACzdrakLQuyJvN9PX26iQgWDuODXsOUXC6ufQjV+n3nXv+GVrElqk5Om4VOxnlMRUxJ9MMDQ/QPTyA2etiUl0D3nCK9vZ2rPVBHN4A+WQal3RXtGto0cz6vJCY7VYi4RGGBgZpa5vIG2+8xe133EksnlAQJwIW6eL6PPW0NbbxHzddw8UXnc6h7n7uvOtn5MxNmFKHcORSnLdiOc1NITL5NB6biY4dmwhJAVYQPnSBjgP7dV31BEIEm1vpi6fYuncfvsYpbNy0jVnzZnPeRefTcbST115by89+eh+P/vVZvv2jR4jH+rDbUmRSQwQ9bsy5NLE+GQ+bGaEKt83FJRespiZYrcXJ6ss/POql63AbkbJCtfHLKN4qndEIaUlKslkx2b26fiSSRgiE0+rQ6VtP3wCZQo5mr1BW5O9x9u/ahtfqZf22djoiFl7bcRCPeViT36x2rya5zZ5QxQ++fgMLpk1l4xt7KXgy3H7TDXxg9lTOWjSfbHiIo/sOkk/kycQzmOIxo4NtBl+1n2mzZxIGfvLXR+lMpLj6kzezZNlili1bQCSS0IJcRGHyHGoYggAx8dGVNcEGnUeGuOiCq9THNpXt0U55KiPvX75HjdBoamnloYceIhSq1jQujaqVBoVEWOdlGmkUnulkhtNXLqGYiakFolCRmk5axLgZK/CGJmO1BujpS9G+5w1WLm3lq5+/CUcxp/GrEk5QVethsK9APipc+TRVTSGqHDZaHF511RhMJoil49otloji7oEwvSPw/Cs7eOLZd3D5GklaxEGjjlzeSiiQ5ZaPLubq82Zgzw3rhEkd2mQtGk2GEnqLXUGlvJdUtg+fO6Tc/Cx21r19gMFhC/1DPZyydDKTxgV4/Nl3eezZHezaJ2uGU3UlyfQgJluOYsaByS1R1jksdolJTmKz5LBJayUpzYUwhXyUTLIHm026vCly6QIumZblraRtNSCWWy4/Zk8dBatLhCXgkLAQD0S6IT5EU1OIGZOaOWXuNFadejLjgmYs6SFSBbGbNPQEsmzKtVLhsTappJAyhJfG3mCA0cr11mozdCDiLW342xiTZAWrAi7zHj1PQnFMZ3Ok8hL4YQjBdTBTKEWel15D1kGhFMpxaMPPZtCLLJaiajXMZhnbFwz7QI1MPzYRL9tYGcdnUAUyZQB9nO7o2Nj//wKmleis0rJ1VJVfufFU/v2Y6L/8zsrjeOOALWJEP2rKKhY6RpcwXyI0R9PSUSuhfIn0LEUAyo1XBrnKjVDzeiH5moyuUkld6xYhsHQhrcLN0GE5ZpOAybzaK4jqV49DWGWaIiALvgGSLML7kxNdpiKUusKVo0ipWMpfrzxJlZ1LMfcWk/GOjg4VAFVXB2htbdXFXzZ4BWMKuAyeqVQBsqmK8XG2YwiLy4Hd52MoHiOWz6jljclqwuP24Bafw4o0qPLraitfyctjSL3H42x9zfJoqNw5LYPZ8ufHgtLKjuiJgGl5tC/f57a5OXK0hy9+6Rvs3r2bfC6mnY58Vh5wg7guC2FZ0CSjSvGrO/vss/nRj37E2jXvcuunbtCgAomwFNFa+QEUeoRk1YtFk9DE8zkzdTWN+nOLly9j05aN+FxFGsdNUWHM7373At/89pMUvGKl0oklbyJvDuENVlEcjpIJOlh49nJMz79DSyxBcUEja7bvpqG+iT27dqmAKJUMk89FR1OMrI6UVqAyUsJagy80mZzZS1rM7uVhFYM1UVqaRBBkweTxYbY58Tn9hPsGsQerKY6kuPbSaXzqY6ezYd02liyaTE1dGgfVZE1JpaZI7KqMUmS8mS+asdjsrFu3D4ekivh8dMaGqXFVqfo4nM6QHk4SNxfZ9Noafvf7X1EUqGWBiy+8ktWrr2ZgKE5f/zDp2JByCHVqYLdR39RoRB3apXudI5uLa1yg8EXFjUA6UjKeHejt1zhGOXc9vYOGcj4yyNuvPsdXvnQLtfVeBSlWy7GO6dgCTm7FxEiYQ+1Hqalv1oXS5XWQjEdVcS9ihOGRCEe7ulTwIQlCTd4gXfsPEc0kaJs5jUIyrZQbMbKXWFiT+HA6Hdpdkw7YWxs2Yc65NeFo+tyJpCxZRvImnnv1BfZ3bCFmchBRT9QQH1p+JiumzsKWyDMwFCGSTOOVW7NoJlhbS95U0I3U5TTjddi47/vf449/+CViTyubWbaYAJubRaesYtEpp7J82QJ++5OfUuMssnLhTIZ6jrL3YDvJTIHZs2bR3FjLnkP7VOE9blwbJpufQz3D1LRNZua8+WTzWZYsWahdBemWlTcdsYsRfqkQ/bMjETWHl0z1qlA1lnxeu8t2i4W97QeJmS1MnTKFbFJ4tBlef/MNVpx5loJSsYyKdvcqwPH7AvT1DXDDDTewd/8+XZvEe3HB8rM4+4zzmDN7Nh6nxN6asHncPPvyLu7/5d/Ys2MNZ69cwoXnnsmk1ha6jnbT33mEzv07iA1243PVqsI9mYgTi8fxhmqYu/RUnnzhFZz+anoG0wSq6llwylxefmMtFneNTr8uW30Rv/7pH9i0cT9WWxyrI0HBlsXq9hCLik2SDVM+gyk9hNvuo7G2WdeMJaeewvQpUzWD3e/0MpIcUWN2q92O1Va28ZNdMG/wMGMF5fFL0WGzOuTT5BI55QyKsnrYllQKRFfHEba+vZ7tGzfx3qb3CCdGsAVdFC1+cmkLeOuw2O1yQ7Nk5mRuveZKaqsktjfP3/78Rw7t2Ma5py1jalMzhVgSu5giSOZ7IkHaYqbocpIW4ZEZ9nd388iLL3HyaSu54cabaWpuIBgMKHXJ5fXo9YrFEqqylwJfqBayjgpFSig4F53/EdKZqAJTh6yxo6DNCkU7EydP469//Qsul5OUkKvVH1ts0uxkU8JpBJfTo/vCV756G88+8TTZnIV5p1+Id9JCtnXESKRcZGIFUsMRHKl+bKkj3Pu9O1i5bA6FdJRJM5ppDw/iyzs5sr+DSDbB+GktmHp7SWzbo0WvfUIzI2YP6WyC9e+9wxP/eplDXRni2QA4GrD568i63QgnyOKtUlFolSPPlect4hOr52JODuASnUYpa71MLbOYpVmlGlN8ARPD4T48vnr2HEzyg/seBauDG65fzfRpfn77xw38+uHHiaTt+Gpbifb3YxJus6NIOjkE8TzemoDyPm1Wr04+E7Ehfb4Q72KOKm1GRJnCzSyKm4gCSRFPiZakCrtTfL7tmK0tZM02CMr94gZLAIfXR3qgT/h6eKWjX0gyZ2I1165eyukLJ5LNoGEcsifm8+mSa4YBugUcyuvIR9nD01hjDfwiZYh0vg2cVNkArJhQi0uOIDqZEBUtkuStloOqwxGdS6qCBqnCIiPApZwAZskbvFjFX1YJ5TCafmU7K7er1PQrJVAZ3FSDdyrnS5w89PjKeh3FMvlRdX05rGUMbBltxpUpC+VO6Sj23H3QUOUbgKhkEzQGC2k3tazOL3VTpS8pwMVhEZBgAE6xMBGDYlmYygA0lTfAi47CNa9aKgUxrDcWZ4fL8PCTf9ulMypc0ZKISRkMFQb6auNU7hWX4iNM5hIJovSOjO7dsXjIcta8tJ7LnUUDqBmViVhoVHYfy+eivAkLV0P8A6W6qK6WrGPh+sgY2hjPiUJQbTBKmeKGFYRVNx3xPIy192pcXc/QIHa/n4bWZrULkQoxk0rhCwioMOs5KHccjQttXJOy+n3sMZarKrm5ZaFTIZZJYizF6sKiG5NyW8eQmcubYxmsVnJcyh3TSmDqsfk4crSbr379bg4c2Ec40ovNnCWfiWrxkMmLvYUBguS8y3sRcH733d/kwgsvZPvGg9z+uVs42nlA1dLSPROgIHZdqsx3QDRjJl0Qv84gDbVNXHrxxTS31Gtiz6qVy9izayMLlp7JbV97iLVvHyATPorLVyQZ16ces2RcJzLg87Hq4ksw7eig/71NhKuKRHx2/L4Qe3fsxeayasRfUUbU0v1x+UnmhiVbQQaB+rRbxZ8xbwVHFRa7T4n2QqwXB2CL00vB4qUoqSl26fDGKVg8uArQVpvm7q/cQDqSwe1Msmz5BMx5C2nZMCw2LVTE9xRLDpPVQyRq597vPUB921Qi/X1UjQuxaPoM/C4vR/v76T7QTu3k8XTu7uW1dS/S13eYlqYaNTCXEbHwUweG+klFhF5ipC5JgSgFUzQiCm6phCUvfEjv22nTpmjeuCzQ48ePZ2gorD6fzqpqhgeH1Ktv8zuvs2PT6/z85/fSNqmJTCkdrbKwGVvE5eJZXln7OtgctEoEqs2sudO7t+9QwwnZtAYPtGsqlasuQEt9I/HOHn323ONqSfdG2b1zt3KtpgjYmz4Vs9eL1+tXI/wt2/dx/XUfx2bNY3GZSEsJahM/SDh0+AB7+yI0T5nKU2vW8K/nnuWspaexYs4pjPc3EOkeoioUIJk0nCPcHod2pQqiijZb6Dh0mM9+6lr6ewZpbaolmh6kfyjKyfPOYN78U5g9awrP/vlPXHLWcma1VvPma6+wccsuxk+ezjlnrqDG7+OtTRt57eW1VFeHWLD0dDbsbacrluby667VNWHO3HmkMmmKqngtjpqMa7BCOqNJQqKgjg6HaZT0IqeDnLlAPp1h3XNr2NvVxS233KI+kPsOHuCRv/2NT932GS08xDXBWSiQkpQrm029Ux944AH8fi+LT1moxu6+QJNOqsQ/Nh2PUl9by+BQggwutu5q58UX/8H1N1/DutfX8IffPMiE2gksnbeIrs4DOJxFIn05MpkEe/ftxhuoYtX5H+LKa6/njXe3sHnLLurqqxkZTNM8PsTOjn3EMlUc6uyi2u/l6cfWkMz143UXiId7yeeyOHw1Oo4klVRhSEq6Tzkb561cxS233MS4CQ1Y3ULDSJOIpLBLDKykbjncarUk0wan26Hm87JnVNmcRJMJFes5JKBD3B5iGXoHwpjsNjZ176K1ppH0UIxf/fjnbNz0LjZrBophTKYYiYyDqobZWAPNJPIpkkNp2oIt/OYndxEKDvHcY2tZ+8aren7rqoOEvB5cRYgODJCKx7FLYEQgQMZhIyegwmImkkjTl8hwymkrWTz7JE455RRSacm8N7iQ0t10aOEolISM2j/J8yDPTn/PCBecf+UoMDVpkIlh2p6TKOmchWs/fj2f+9ztCiRk6dL9yFbaP7I5XVddLrfe86/+83FuuvMbfODDN2Kun8Mr7x0ma3KSiwu3OQ3RBJ54nEKsi0suO5WPXnU2jX47I4kwW48c4uxFiyimcgyOiLetic5XXiO/4xDW+hDe0+bTFYHf/f43rF27lnTWjsU9DlzNeOsmafwrgWoJtVMOdt7mxez04rPlWHlSLTdediaTaqTGEnAk66Ohv9C9TjJvpDcjqMQWx+1v4D+//Sjb9wxy1plLWHXGQv744G955PlO0nYbuF2kEjEYHlDfZeGZx9MZ6N1Da9sMFi44Ba/fRjQ6QvuhbrZsfg+zWD2aRzS+2GLzaJqfIfIRWmFUvUpzWenAStvLjsvXQM7mJmuzkS6KqMul+gO5l7NJsUUr4q2pIxbupqUqx73f+AwTg0UCQb+62eRLNovaIc7L5Fd42OVkyGPQrRytLp+xWsqTNkM9L9zb0Q9NnCy5HpUwmlIXC4YdpPxdHAakWWjQ7YpkSzSPVMa4T8TKbbRRV5qEVdIyrTaDCqB0AE21EjtBQ88j/xfMp01AZSwY/quaqqkNKMOC7d+N8oVeUtkoLCd5mfa2h0tzumP58YaqyrhBtKNWQvFCoZU3K+NtJeIWCkRjRmqQipOkgyXcB01DkvhM8fU0FPHKX5OOuMNsGHzb5XOiEMwr30EvQilTXUespS6idqlKdlPKbVBOq3EcxhsqjeJVVmb8HoM4bQBOSa5RsFoB2csgVbuNJabu2NF4eQN+a91rypWaMGECHn+VAj95FU3tEINk6XyU2u8KMGXeL8clPoOAM28hHIny1sb1miU+bvx4vVg1oZDyD+P5pAILBReStaJKvWN+iNKSH60iKkao5c/pCF66LE6nct2kqyvHLt0S2fBU3fdvfMT+L2BqLTjZtHkb//mt76miVEzOJYZNovJEaZ4Rn0qXR5N8nOK7qQ9djieffJK6+hoKcSdf+/rnWffGCzrmLZFBtAsu5AGJOC06qgk0zqB5/Ekk4ym6Og5hJc+sWTOY1tzKjMl2Tpp3Bn94tp3fiUWKJU1mOK7XwF0cYSSXxOUOkIwVmXvqShbOXci2N94gmo3TMLmRt9/cRCph2Cml4/2jNBSLyajW1TVBqr9CHLMzpxZlJmcTdms9FGvJ5YawOHOYrR5y+DGbXBQLCYo5SWbyY8rEyI4c5eLzz+C6az4CRDlpRr3aRclYUdSogtJcbokXlQLXQzxh5ctf/iXjZyxhuKuDd3a/w7nLl3HeWedwqPso3fvbqZ7YhMPkpvPoYfUNlC5kQ0MjLrfhPJDJx9RfUO4n6TDK+ZfNWbrW8p6UAxSL6UIhAh2Xx0l7Rwehutr/x9d5gElV3vv/M3Om99nedykLSxVBFBU7Yo09mtiSqElMcr2mJ//ozU0xxpgek6tXo1dNNPYuFpQoiIqCIE0WdllgF7bOTq9nZs4/v/fs4IZg9nl4gN3ZaefMe77v9/ctKhRbWMyxWF6ZuNKxcZ78670Y2VF++9tbmb94rmkqmCjIOHScX9ngJIbifOu7N9E2fQaXX30FxVKOd995m/5/1DnWVNUwNeSlKW/FWYIxZxFb0I0jnlNj6ZzHhsMVpCgxKxYrm3t2EZVsVLuNCy+6hIG+foYHk5xwylxq6qvQ7GHFjX/SXwAAIABJREFUAohD31LI4bf5yFsgYcCrWzdyy4N3sS8Z4dj5C/nvz30dBuKk9DxVoWpGB4eorw4RDEg7UFppIGVD8vNbv8mcGXOpCvuIJvfT0zdAMu2gqbEDv1fDGB9jSVcrTe4SLs1gcDRK2eKkJuTHYzUYieUYGx4iWFWNu6qed7b38F53Dyefey7NUzuYPn0uOcm4lLVIjcaLZomBRZzEWVKFnNq4u0sWfCULFo+TwVyM1HiM5M596uInU5OhyLDKHrVoduXyl0zEmTNmgSIszA2pHCNx6Hd1TUMXEFfSyeadZPJi7CoqPWMqJpXCHrU5klQGyXd95a0V/OxXP2F4Rx8dDbOY1T4Tm8uC3Q9dTUey7r219OztIVRdRVVdHYFwIza7j1g8yzdvvJB8WmPugqkYbgcbuxNs6d5FdcjDQ/c8y6atGyhlBQSao1SHP4zT4yY6uBOvp0weL66cxqdOOJ3f/vpHJPUUFm9JXWPEeDfc3aM0pF5fEJcviNvjw2J3qA2u6C5tNlPjJsYo+dymkjlyBgylspTdDt58bRX1/iBHz53Hvffey9MvvUAun8JWyuBW07IIRcc0yr5acrIBLQaoC8/khuvO4oZvHMudP/wbjzz1FL1DB7jiyqtZOHcupVyKe+/8I7t7dxIslnHLe9LYyPJzzlIbnqefep68bqWpYzrf//71Sr8qumu5egsYVe7sYlFVgpaNLHarS70Gp9NGZCTJeeeajGm+OKw2jHL+qEiogqGO3bPPr2Dq1KlK0yrnhxxnl8RLiRtcaoEnkIWw0g/98pfQOo83Rm28tjkB1jqKY6MidMFSjlBK52E8hc0ocNyy2Xz2MyeyYGq9ykp+9KWX+ex5Z+Eum6UnrqJOcvU6Ehu7CSyajbZ8Mbff8huee/YJdf3C4qek1WHzdZCxuLG6vZStIYLeMBlJ0/G7oNanRt+uXJr5NdX84aYLVN2w2634Qdk1qs+GRC2qL8OL1ZOhbzDFl752B8csPZ3jj5/G5rVrefiu54gG6nHW1ikms5wvYBETbMmiHPHJVAp7ahPTO5aqzUF9q4X169+nvqaL995fS++e1WCR66SLfD5NMZ/E6XOrSMNMTphMqyw22JDouwxqR+KQeK52pFXW7TbIFaJq/RQwmM0YWJumqfg9PTHI0bPa+eE1i2hsbMDt0RTwFo+KOeUUYOo4CNoqeENkiZUvgTSFCr6ZVNozCcpgKbkVVSiffU0KcAR1qaB+yUG1UNQqpTkTgFaAouqjNyWExZJmEoqFIvmCkIsiCzDjrJSGVelgzfVKcJmaXqsITjlGguck/92saBdpjTr/FMFpYriP46UmP2vz+ao/E5rSgxhnAo1adu0bMyqjXXOJky2DoGhzJK+immTSWRT2o0wuL5FNkiMqbKbEBnjNDmIEYMoFvqwWXkHW8iH1BSUrSwCbPHHRMJhPvGJuqjCD6rEr7rBJf6vKx4mfHaS7J568HBAZz/3TgfqEyq5PYhzld+UgKme9xLcgO1MT7UsTiHS019XVqaxBWfzl0VSFp+x4nA5yuZSirZVA3yWtIxbFFmeS0nBTRzQbJ54cwGmrx+OsY/e+jbi8chsPwWAYn9P8AHo8bvX7svuV5ypsgMrzmnhxhwbrV3Y1Sn9S1BkeGiIyMjqhx3IwZ/Zcc1Qg4+NPMECZ0gdzx6JCgIX5nmColS4OYbPdrH7zbX7/m98xsL+fYimtpBTZnFkBKYHPmrR86FlsBjgNjTld87jv4b8Rywor4mft6te57Wc3K/ZO7bIKOaWvTeeSJB0BZh11OdPnLWR0fx9+Rx1Fl41kIUF0VCfVu4qWugCXXnwBhqOGX/7pCWKpMoaewFqQhVVG2PsxSjmMUgNSQdvU4VH5b+Wsl7F0jHg8iWH3Y5RsOBzy4RuTnBawhPHqon2L4ggESZesWAtJPIUxDIedtLMWt61GaablvZHj7JRpmjSKSRWlIfpnF3pG2qOEyfNx+WeuJRUf4QtXLuOIubXqOMqHXupPi7k0TglA1xzs6MnywCMrOP/8xYxaq3j88TcpDQzzjRs+Q298J2+t28BpC5dhG8rwkS2pcksbyjY0iTgNOmnRbSTLOfKxLKOlNE63gxrpmC8bhGScL85haSJJpRWDL1FYCxbMJZVOkkxGCYQDCiSNx3Mkxz0MDW3kL/f/lpOPPoevfO0yFhzTSCxtx20pq8+x6rhW2wrR42JGnAjDkM6zes07ZApFGlo7FAv7kx98n/TIEJeeew7LlyzGlhtX50zJ4cfl9qKnI2oTajj8OOx+SjGJeinSnY7z+tZtPPbYczz6t0cVQ3jmGcto62g3ZTJGmWQ2p3IAhQ2WC4irLJIHByOjCcajGV7au5W/bnqT5QuWctX0Y7HEc8pFLgAwly3i93hplsB9GdMaeZ544iG2v7OO5qoQoaoa7OEwzR0d7N25i+3rNzB/URPHTJtGm9ulnP17DxxQof/itJcpx3hmmHLeSVtrp3pfdvaPMZSCGDrX3ngVLms9qcI4JauwfaLZcqpO+GI+RSwyRCwDgZCffC7LgX17ObB3N9VuN+vfWo3f6aKhcy4e+XwP7EF3anQtWMQrL68Suy+zjl6ES/MyZ7qf2umzGI7ozKj2UN9aQw433nKJYUk9KeTUH1nbkqk8Lm+YRCKppj3DRoK3Vr1LdaCOFc89z9BAL+OREVqb21l81LFs3bpdrUCyVsl5lE5lFACSTvilS5fSMW06CxZNxeMycFnsuOw2Yokot/76HoqWetZ2r2dkeJxsbDe5yCilUjXuGj/J4R6q7bWkSxFVh9rWVM+KZx5Vm0a7208xHmXX2tcZ37KVUjpKrqWN9mWXsXv3OKcet5BkNoLH4cWmuSjoGZxuiaLTGYtmyeoWxuMpaurquf2B39JR38FnP3UmnpLGlz//VbZtexWXv0AmFcQpA/iA0HYBSjkDo+Rj3oLFXHL+CVx72Umse+sDbvvl7Wzv7uai8y7h9JNOUxnId//v7ymSJ+wLq5ag/sEhliw9GaczyHMvyug8x+evuYqrr76UQEDanqIqki2fk3VWfBGyedRBKyDsleh4ZbOfjRa46LwrSaQjlOxxVIGMIfI1IYIEutl54eVXaWxoVs5r2SSXtLiKatIzDpxIb3tWgW+vr075A+5bFeXJN3ZjCwSIZ9JYEhH8RpFEXkiQHMRSOItJ5s+t5ds3XMrczlqGEsO88PabXHfm2WqCVCxbuf/Pd3HOWSfg93vBCPLwIyv4vz//krLmpmQPUXLWYTjlvQwp7a8UkeD0YFgdGJoTi+jOnQ40iVaUzXw2RUfQwS0/uIp5bV48KhxfWOU8Tkk+ydsoObJgdfP3NT385Jb/48hFx3D+hadyw1e/RiZhRQu40DUPmr/GZBQTprlOvLKJeBz0bRzZcRHtdUHCySSbx4pkghnalrTy+sOblW/GZstSsIgy2CBYkjxUK3mXZNrmFBPrsGgU0mM4PTby5Sqcnk6sbjfZXB/IBNHpwm5zqZY1a1Uj7nAN+UxeBL+ct2wmX7n8LKaESliVUddJWXMpza9V3nvrx674Q3HMoZhlMkaq/LsiAzQnxR97fSrX/MkTrsr9VUgG8+8KfjIz4lWcobRjqhr3EsmcWecusWSyOSmK9rdsEoOCKk3iUqEiJQNwSI2yQyaKcs2Qv02/kDTZSeSVEE6qnnxCDmAvmqkMgjcU4SmfAzlXPtptMqYC/+RX5GIj8Q/5gtmiVMxM9GQrllRCVM2XIrpC9ceSxS6B9VIr6LTjdthxKBRtuuRNPejEG6Cc8v8cGH9wZzRxVA5lLoWVrewiKpmek6s9K9qtQ1nFf8bnn/w/c4RianzkS3bdatQiepEJ/aYAMGm+UY5zp2nWkvBqoyzuXBsuu+MgmM3ncgp0j49HCQRC6NacAm9VwXoyiSRvrnqaaXIhqW/G6WgjUFWjFiiHjKtcE2G7SrdpPufKa6+wspUTsgJM5WnruSy9PT0Usjl10RDWrL2tQ2nXStZ/7aqdTJ0bkoAwUeumwOlEiK4CpoahXJP7/uFy/Na3vsWundvVSEJGHWaFI6rCT3b0sgbJSMTI69x447e46pprSelFNMNFJjHO7b/4MStfflExOqo3WTYxynFYRVX7SSoGamjfNuqqG7F4PWQQJ3GA6OAO3PYiZy1bzsx5x/OXx99gcDRHITGG056jlBrHqg2ojNJSPkSuIKLwCJrolKkhW9TQ3G5cvgCZZAZrqYDdJjtF0XLYKQpzX0wq9t/qDmPkkgTKCRUtMp4toXkCZgi0WjR1LCqvQyYBDhT9WU4DbiQXzN/Qyu/u+BUhn4WQS6drSqOoztT7KOeIqv7UbCTSsGXHMO9/uJsTTljEHx97kbfe3MylJ57I6afNpje5iz/86S5+8NX/pwoGBjIZQgWHagiSD37WW6ZGsg+DXhWxMzw2StDjp0rAdblAsL4Kn8R5jMUZFzY0nVYf/uq6apUlK/WGwsCIFiiZ1RncV2LT1lXYSbHs+POYv6CZKTOdpDIOJbWQD7wsTrLLVzIPZZSTBaqMx2rj3ffeJ1c0GIvGVDLFd2/8GnNbWrjxS9dSb3NRig2Sz6Uo2N0Ew7VYCgkyqSSxtI47GCY5MMjUGZ2MOqw8sXot99z7IM89t4It27Zx7tnLaWptUGNMWQuz+YKKjJNNsVIIZVLYq6sZHIwrs9WAHueJTWtYs+5drj7nQhY52xQYSGV0ZbbQyDNtitRYWqmS6KrBYfp6e0iMR9i3b4CoAJraenXMxqOjBG0WpldX0+HzkomPE0+m0RxONq7fwPC+ATpnT6O1ZSpOv52yvUAKB+t3RCi6A3zzpm+TIa0YLLfdYxojxRVr10hnU3y0Yyc+W0itl6teW4meS1HjczOrvZ2Bnl68DjvBphbceV2VH6QMHVeoik0bP1LOfMPrZGi0QGR4GyeddxFVddNwF5LMWzCL4UReGcEixbxKLnEpDZmNwaFRBUxTqbTaWI7mhbFzEx1JYOhFkvExdny0jQ83bWHHjl1M75qlNuQSSaaavrIFmpqaWLBgASeccIIqawhX26kKu/FIfTNFlczw10ee4+31u9kRGSA1kmZ8/3Zy8d1KTzoyrhMOecgmR/A4AnTNP5ovXnMd5511stK3iZImPjDKrrUvkx3qV+UG2eoqzrjyGlatWMPJp5+iEhqEQXTb3ASCLlIim0rniMRy2F1+kpmsmtbd/IdbmDt9EZ8+63Sa/+Eev+Xmn/LSSw+pjFCbVodXyzKateKtbqakRuAhjjr+OD57yZmcc8p8erYN8z9338UHmzaSz+ZprKrB7/EQT4xSIo9RKCqNt5hqBXCKtvnA4BAXX3IRV37uSpVT2zlDJC5lZbiUyYCaLspGwWpBL8r10q/0jBaLTjFT5sxl5xOJDlDWRA9vlUm4WZwgTnWrk6efe0kF2Ku2KG+AnB43a2wNN5ohRSbj+MO15Ite7n7wGf780i50VwO6ZuZvW9JxZlb7lKPfMpxm//gw2cQIc1o8/Oyn/0H9jCDDyRGeeepZbvj01Sp2TED1c88+w6knnqBkFY8++TT33PcAuVRePaeSNUDZGQZnNbhCSgYlCSya06smpzJGNoGQrLs65VKBsmSSYmdWu4sf3ng5c6Y2KXOqxC8p1k038IW99PbG2bE7SjpvxWKzq6riB+65T22S7d4wRUmOcJvvYTkzjt2SV2yeFH1YDY0mfwf59G5abUXK9VMYKWQ5/bKLeebetSTyvSqfOFOKgbC2GVmvrRDwYy9Z0FOib/bhtEkKTwTNVYXd1YzsF8rWBKXkOJo0sNmc5MREGazH5gmjC3tttVFtT/P7W77J/A43Hq1AXuTRDrf6nIgczu70f6LHpSLDOxQTTUYzlUSGCticfNvDTbkqv1v5mZmPa2paJT/+48amiTQjlUokE3EhdKSwQJIBigflmsKsVoitf8IVEzjP7jYlhiLPVBFWNiEoTaJDjpFmkeZNM1lJDICq3lxqSd/fnjIEGGXzOlldHLSCXIXulVtqaCIMV9mdZtaaJEdIRZoAKQEWPocZeaQE/aIPrbQOTAi21ZhCObfNkbIMcE3AZeoRJ4exHg4+ykWwAs7M0bx5q4MpVpVvTPrlw+00/h1QleehWhAmMaZye+WgNMwxuYBS0XIKYJXby8VeFmyvU5hOc4yi+tMV82pXulTR+VhcZWxaC8noODs2vUlbrWRo7lcO5FSinYbO+eq+5f2T0fvHIHmidadCeR/yAj7utLWSS6fYumWLGZEzMSLy+wJqhCTAdPIJozYhlfuUE05qjhT2ENpd2PGP88rkvQ+7Qqx8/XV+8IMfEBcw6NJM8KsikST7Mq9aWWwOzTQDYOGvf32YpvYOcirRwIXP4+T+e+/inrvuUO5n0Yep99woEw8dQbBxPh6fRinyEfH+3WSzURX54zTsZIyQEmfP7Oxketdinn91AzZHEJmlFHNx7KUD6Po+7DYdSzGA2yV5ehG1aSrqAQyX5JH6KWbyWH3yWlMYekGZOko4SZPFbmTQ0ymwenDI+ZocQSvFVMh3UgoeRNqsApLLSqIhFxfs4gaWWlQpB7Bid9YqIfhll1/GJRcsp7XaQXOVuIilylPGcQXVgSwB2ePRPB9s6Wf/cJLWlmn0RFM8cN/f+OJ5ZzJjdph7VvyZNW+/w23fvYVS1MWQxEHFiiTDNsYTw1T5ncz3hlUX+P7e3YxTVmNke0kj4A2AW8C4gUM+t7pHNeTIeel0uVWAdCabVqyHx+9RgGPblhE8AQiFHKRGSxy1sIWZcwPYNQ+xVEbVnJYmtGsHF7GJcyY+HuGdd9czbXonz694kU9ffAE3XPc5LjjpBC4750xGe4fZuPZVIqNDzFi4hONPORl7KadCykeiSaLROEPdPcyZP4+a+XN4ffM2/vbEC9xz973sHTrAcUuOpqGhikxGtLmaCrMWgFwsmdpKYaOzhhV/qIreHX28894aCiGN57e8jWdqA9dNOwNbyU3AFgI9QyK6m+OOn0P7lDpKRhFHzkFKxsdqM+3CkreQSWV5/8ONPPPKcxzb0cKU2mrGdu/CI+Ybkd1odgqJNIVkmuqqJjVOHU2MUHLrpKxOPtqXYfr8xZz+qeUUHEWcZTd+qx1NDC6OgsrvTBdtvP3eNnVR9Lqd3P7zW2gMh5jXOZWWqiB9O3YQj0SYecQCOqrCoGfZHx3DV13Hju07VfpzophnuBDiwft/y+13/S9zF5yEq5RjWmc7mbKG5KrL+1XWM2gS8WYYxFNZAlV1JJJpioUS72/txmHzoGdL1FRVq3a2qlCQ3b172b17D94q0ehmlemzEkXX1taiwKlInKq8QYokqa4LEnAHcdrlypvFqnl44MHnefiZF9jft1eN4wsCNop5CE0FTz3WaidaKqL2d3f86nuctqiJkKtEZjSGLRKV7CSGx5N81LufGccfQ0NjLSufeJ5ZS06gY8kSNRZNpQp4PA7SKZ2R0ZjK+i3b7STTKVW88V+/v4VZ7cfwmfPOpy7k4I2XXlOJAYnUoGJ9glqaSMFHWRi/bBpX0MvcRUfxja/fwHHzOnnskZXKYJQv5vjwg/fY8M47qi1QJCsCOimZhIVoouPJDA2NzZx+xtmcctqpdO/s4aWVH3DRhWdxxvKTKOQShENBsskYfp8Zk5fLl3G5Q4r4cLmtxKIpTll6OroeJV84gN1ZhaUSBSR1xf5qVrzyd0KhsBqhZnKZCapIdLmycbWIp4eY7ubV17dz692Pg2+qklF5/WVyJStXnLaMxmwEv2aQdgQYSsbZ9OE6ssM93PWnH+EI6RSNLEZGqo9DOL0yC9XJZgp4bAFefPkVbrntp+TIYkNAmpOyGItkXbYHsDr9aHZpk5O2NnNDLfnRhp7HKApRI7pImXpY0L0t2Atxzl82l+/856Xo+TFVKCHj8VBQxvF5RoYd9OwZo761msHhQX54863K3FbIRzEIYMhxEAClYl3EDKQr5r1kiImwDa2YwO1JoUXHCM2YgcNTz9QjjubVR1eSL8rm0EEqN44WlFg/A93lwOILQaqsCixKWRs2tRHPmppJq9uM3rJJmYOUeUhRjGxM/ZR99ZQdMp2Ttd6OJR7nojOO4ltfvpCasDCOBSUfFIJApka5wsfm7EPJtUNxzKETZbm9Svc4TBboJ33vUBxUAb9qElbJT5+UyiTXd/W4Cq9JOkClcnVikp4tqIm6GHwFpMo0XT7rMl1XZMaEF6jyuJW0IMFacr92p5n7Ljn0kr8qU3W7zYLlydcOKJWlKfo1nV8KuAhli6FCcUUfKr8kvyzROhJiL5NQeRCbOLAmjc+FwZxMFVskbmSyK/7Qkf0/5aROVoKaL6VCUVeYwn/FoRNi6U8ApofbbUzeSVR+TbnpJ0UZKbAuRiIVxu5RoFTMBTKKFQApP5OxpcPqxOUWA9YE2EICoPPq5x63l0C1n2whzB/v+F9I7efCZVPJpDdS09iOP3Q8rnDHxPuDAsASI2JKC8wqVaPC5B7CNFcYUwHB0lqzfds2BZpM85Goxi3Mnj0bm9vc8Rz65+NYqIpWd2LnMykySt67fDzPzTffzKpVr+FyawpUygmnaV583jDx+KB67eJmlOzWzunT+Z8771Q6MF09Z9MI9ue7/sQTTzyMXkirTYqMP0SIXW5ehLNqqnpPfeUoB3p3kC/b8QXqScVl8ZeRT5qGujpmzV3EypdWY/FUqV2XUcxTTO/HZo9iEeZSl7gYiXDKYjjFxBRUwcr2mmno0sNnG8EezmAUMnitIUJ1UxhPxsmN9psC9ryDuuZOStkkyaEd+KxpctagMlbIwifvrYxOxKxQ0twqw9JlqyGbGscSCGPYqnA667EZRaY32/iv736BU4/rlEQzxSrLFlEYouGRJD17IhQMO08/tYqszcGuj3Zw120/YjSzj588+As1sv7Bdd8k32clUYiw4aGHWbP6dVrxU9NYT6jOx/Y92yjkkpQb6jn+7Iux5VxMa56GuzpAaFo93ho/kb0RtZuPRhMqWL+trY1obJTBwf0sXnwUqXSCzdsO4Am6ee/9d3jjxTe5/bZvs3zZHOKxNFaPyFMM9brVzlc2bypY2Yw3kV3w66/9nZa2Vt5Ys5oTj13EI3ffycUnL+W4uXM4cGAca37cNBS4Avirq9GKGYqFPKmihaCwCppDMXExr5NNB4bp7R/l7PMuJJpO0tjcopIElMHPaebfynkjjy2baRmNrV+3CW+gisaWJl554Skef+ovxMIG5c4avnvql3DqTqrsPro66ujqqsPtFea1hJTvCBgVlj1bLDA4PIaeNXC6ffT29fDIY4/gjPZy/tmnsX7t37GVS0qSERkcxfKP4yMtVU6vj3B1K65QAFd1gL1jCXStisuuvpp5R3WSL5vpFR6bps5Rq03Mf6LTd/Le+x8x0DfArM5O7vz9r5nfOZWZrc14bQZDe/YpFjfQ1EhXQwPWos7u0QNYnW76du3FLtMVvxNb3Rxu/eUP+cUf7lAX6aDPz8zZU/AGw+TTIsPIK9lA0OskkUqTyZfxhRqJxzKMDI0yPJ5QSSYNDU0TbvGUWgcFiMrHNzchaxJHuZjoRIITCATUtSISiTB3aid79nczY04XDhlRouN26yrXdtfOYW6++eds2PoaDt9UfHVHUtsSpr6plpnzT8RZ20C4mGE8msJj6BTHepnRVoObAtHu9YSyQ8xbMIOesRL1s+fTKuf86rXsTuj4umZx9MIjqG6oIRYTl7tsdmTcGsLh8RBLx8jpKX7wi5vw29u44sLPctQRU/H8o3jg/333Zt59701yhQiW7Ch2/1SKZT8uMaiQZ9HSU/jet2+ie8NGfv7buzj2xKVYNINQwEkxE6N/dzeRyKhaZ6WEwi7FGsGwIgKk0lJkb5u372RgYIRswY/IL//859+RjA0TDnrxexxqkmi3lfG47OzrH8UuEwybQWQ8ybVXX08qeoByeZiS5lVTGrkOSOSiJ1jL40+9SL4gpjSpK83gcgTRDKcaj3uDDgL1LTy7aif/c99KBnUHdrsXI76bYmIPXXOO4dOLT6b78b+ybNEcXnBb2NfTx/z58/CG4cbrLqGqmCAbHSElGapOGctLiogkZYR5b90Grr/+emLZJDkxkVpmKmmSjO4tDj/Y3eYkSXk7xMRUVEQAMlUTUkJ8BgKApIbX6SBPNV6vD5clwgN330TAW8KtBfA47Pj9Fl5d+R47PhohlTeoaQrxwkvPsGndRkW8OtwOxSibBhsZD5sEmgqol6RbaV6y+ckld7Nk6Qm0+5vJ+DRyUZ2tu/vYv3u90qsXEnka2hsoW9I49SRVrY2k3AEO9CfQM2ms+CnEssq4ppVM7bZM0WwOSZIRskyiBw0MV5iyp0FlX0smkF0SQWJxjNwIt9z0Zc47d4kyXIm2X/JmRVpTAWiTR+4VrDMZRB5O5ig/FyLocHjmIBD8Nz9X9zlhTlKRnYc0/Kn7t35c1COvqUKIybEV4kom3kI3CkwRaZscD12Y5onJczYj6QaSVy8xVgJcTX/SwcgsTVIbTOJSiBvZYwiDanl45YghgeMCQzWJ4HBYVISR1+U0Q+IdGROAChUrv6CKV83wevm3ZJR+/EYKHfzPmabqdgeFu6YsdjJIEv3p5J3CoUDyk+jojwFqxbT1z6D2cLuLw7Gmcv9KPzcBAIWFUYHlEwdMZeRlMir4OxGNTYQ9O9UiLrE8XbPm4vF41A4olU0rxjIjgfvKiCJ6Mi/Pvb6Gd9bvw1XMcPEZQdprs2T0ILMWfop4SsKTRVsqtW1lZWIR/Zqc/IpRnjhZDtWYTo7oEvtV/759SmMqrIa4kIV6nzFjBsGa4L8FppObnxRzOlFNKlpjeV+eevhpbrvtNjMEXzI4y3llQBBtYFHXyBUk8sNBsaAr5/mVV1/F1278T3WSS1mCZLVFRiLc9L3v8sGGd3HL7rskZQMWNLuHvLMJZ420buQIH9t8AAAgAElEQVRw5iPoqWGcwSY0d7PajRbyEcqFPF0zZjKja6Zi5VQsjIDmbJaO1k5y+jCjg73Y9ILKpytbJTDEp8ZL+MK42xpwGDrpsX6mzW6gxWtDS6aZsWAeWriFd9e8QfeWrbgcIWqaZxKNJRnr34o9ewDwq3Na5ZyqN0jOM5dy4xcR9rxOMWCyQ8QSVCauTDxJMb2Xi85dwl0/vQapPxJwapd2oFyZ3b2DFAo2wjUNrFnzAX999mlOOPY4Llx2GjF7il889r+se/ddvnLupRjpEE0jPSwfGGbs6VXUu5rpndWMdV4j72x9k1c/eBNHYytHn3kJu/vjLDntbHyNYtyy0xoMU3Ba2b9/kFy2RCKRUsd0yrQ2enfvIFwVZGw0SiKjsXdwv1rUt23YzE3f+SILj2hROqCCxPooMD5hYpSVY9IOPRVL8dxzzzHviPkqZ9Jp0Xnoj7/jixedR6Pk1BoOyplRDKNIXhy51bWQT6mKzUxJwyfM+cg4oUCYpM/N3c+uIG1onH/JpWTKOnXN05VeSY636FPNznjRLJl9zweiKYZ3DzE2lsBW42PO7Gl0b1jDj3713+SqHHz18hs5bv5C5rW30VDjVjWXKQGlWQ893WP8fcMm9u7sIToaYTyTJWMVqUUGcnms+Rwt/oxiYaSGfe6MKWQl0zGZhkwePZ3BVS/GFQ/9w0Mq2D1VsOHwtDJ/0WJ1IdVckvyQxrCV8ASCNNa10BAKKdY7NtpPPpmmuaGGB+78E/OmtDKtoY5iKsHG9e/Rvf0jmmZ28ZmzzyIsZQu7d5IvW3j/7ffVtGHmwrnYa7p45rVn+c9vf5O+vjGGRqPKlCHmmJlzluCxJsEo4HPbVUvQeLyA3VnD+ne3sm3zDhYcfSRt7S1K4ys5xcFAmF29u5XcRjbJyXhqYsxsUWucNC3JuuT1ChMfY2HXHJL5KDk9x/Rp00iq+Csb47EYfn8TX/zCZby+8R3aj7yQZWdfT1NrSAHTvQNJEiVRTBaw4iVodTCr0as+pzu2radn/Usc1e6jw23HUz8L95RpiiR5d8Vr7BiNcdZVV6g63TEzptGU6Vgc6CWrYr8LRk41Ov3qNz/C52rmyk9fy9yZU2ioDXDnH+9l9eo3GRrbgV8DT3gavdt6mD2jmbPPPYWFx5/MwkXH071xK7f98X62frRdETfFYgKvrYDHXiIsZSryzIMh7JqdojDChRwHhofQS5pa192+WrJ5jbPPPY0f/fBGenv7qAr7qQkH8XqlCRDVUicnTiIZU5rn7t69XPXZL+NE2MkUKZlUTmRpS0mBEBpPPvsyY/G4WeMszvqiB6cQJPaiIiJK7np+ePsTvPXBkAqFLxeylPpWgzXKacsvo8NRz/oH7qXOVcZ6/jJWv/4Wl15+Bf4aDycd08kJ05pIDQ3Q19+Ht62BcE0rVVX1vPHGGv5wxy/ZsGmD0tjbfbUUS9KS58RiFw2pGQ2lQIuYdmVDbxQUY4rkG8u4WNJrBBBJPJMAO8EPWQNf0MZXrj2Hyy5YTjFtKKd+Xo9x3Ze/z7ZNG+UgYZcsaJvE0I3idLsRrxoOAfhWBX7lcW12L0XDpiL5ZL0oFkYpZQYI1U2nNTyT4eI4pUiO8WyMsrEbe9mJgYfWOV2017pozI4Trg7SdcaFrNm8j5VrXqJs2EkldcoRGb07MAppZdi0earMeEiyomOjbA9QdregeRuUjEE8BbZCDCOXYPkpi/jFT79lTtBkrGxIVqv4HP41R/1QYPpJoFRuV/HdHA7bHMq4Hm7cL2b1ynquslInTOOV20oleUXqd1CKMenBJJvcjFMUxlHWaWW/UlIvub21JKBV9NEogkeMVZK3KlMv+V4mITIxKZ6Q3kXz/BCzp+WpNw4YMhLxujTcLqn4LKtRhdpzlEuqe/YgsFRdph/XZJpdrJOBqfmMJ3euO8QRM0ENm+LaCY3pRH1pBRAeTqT7Mc38z126kw/C5I7Xw+0wVKbWJxiiKs+lAkxlwc3pRQVEKwdL2M9UPPFxDJNdonkmNBLKkW8eOL2sK6ZU9Ti7nHi9fpX1tmfHEL2pOH977gN2bviAn9ywhFktoDkamX/cmaoRRYBtPC5jqJRih0w3/eGBaeW1VHYuKg/NalFC757unQoMC7gWVkac+Q2tDYcFph9vDswc1oMaW/XvCVef3c5/fuUbvPba6yqLLZ1N4PW5FPiVrLnIWAKHt4wmzvMJp+nPfnk7y88+x6ztUwH8FnZ+1MO3vvFNEtFhrJrodKXSVHZVGh3HX0XR4SCXzlCM9DLavw6rO4jmrCWbjmIvedUI4ZjFRyvm4e+vv6z0zLoumkMbV3/+u+zp28a6t1/Ckovi1qQ5xEHSGqTorMZX30FotkZizw6WzzmVi87/DCMfvEXPG4/jb3ESPu5SXKFq1Svdt7OHouFkPF1gfGgPjsIYWiGtesVFiaNMcWXZKTrQrT4czjB5w4nLFQKrn5wssjaJnSqqmJtqn4fHfvdlpnS1K3Aq5pjYWJromGRpBtR5ks+iuuK3btpMe10zQ+UUdz3/KDs/3Mhp7V3U9KeZt3kLl4qxLJsleM7pjF9/LvEdfbi39PLsE0+xJ+zAt3QJK7f3Mu2opbTNXojfV0Wtr4aqBh8DA/sZGY6pXboYU9raGxkZ3cc7776FzV6v4o8+2tVDwOdh8/vvcdfvf0ZHWxiLpaDyIdUCIzFokq83IZZXn2r5vCRy/PRnP1N1lMtOPZlUZIhf3fRd7vrRf+GXZqRkCUc5oUaB0bKGwxfAJox2qUhGt6jWmPJwVAHpvdk0q3f2kMbGcaeext6xIRYtPoV4MqEqV73+gGpRKyPVxWacTCyXJz+aNk0vHjs2V5H2gJvvff16hmPDfP+nv+HCM08hYC2qEVG8AN17Ejzz7LuseWOTqq20FXTSkQT5bAZX5zQl3zESCbzFErXBEQr5OIVCXNXvNtXUUR+uVi1MHrdLtYFZbQ6iiVF0ckQSMBYLYnU14PL6iOsunMGAOqcNLUhZt+HTCsxotbJgTi1L51YzpamBd1a+RFs4wNTGOpU4cKC/X22GQ83tTKmuJuhxcCAxrtqrcomMWieKThjXfby15QPOPGc5vbsG2DeaZHfPFqZ3tDF11vHM6qoh4HVQUmUJLkYiGTJJGw/e9wSD+4YJNoU4+ZQTaO1oVEdWLv779+8nGPKrUhND2OSsGa8mm2eRgMjnwOtzq+/XhatpbK1hw8YPmD1zvpLqYE1jl7xfm4+77vgdj6zp55izrqPGb0dPj7J/rMzAeA53oECyFFA1m3VeK41eaGquo7Wzjb5tPWxf+xrewXeYM3Meyy89TxVyvL/qHZJlK6deeC4+S4nu/eMkJUt3dy9nLFtOKqeTKWTxhL1s37WN3//qJvKZEjd+7ce0NHbQ1dXGmjfWKh3+5m1v0f3BZmYtWExTYw2nLplF15zp6A43gyMpjGyG/hGd3/7+T6xZs5ZidhyHNYXdklJmNa/Pr8b8XrtPbaKl0lcSE+S8TidtOEPtWKwy6enk2ms/p97Xla+/phjnefNnM3/+bOZ2VjO1yUtyLIdupOju6eP6675JOjKK05pAd4oDWaKI8oqRqm+fzpMvvMTIeNSU5zisFLOSwWnF77Fgdbjo3lvgP2/6X+IlP1bREJay2JLbyMR2Emidyxc/81U2vfwimzet48gFR7O+t49LPn8NA70f0btzHRdfehqnHruQaruDodQ4mazGuvXbePLJRxka6TNTAjz1FEo+bI5qpa8Vk0FZ0QITZEqpwoKZhItaQ6wTHfGV67FFVEdlsmkdbyBAZ0cDf/z1z7BOtAIW9Cw/vvUPrPr7K5Qtct0Jqs+h1RlTG2WrEUY3BtVaayj22K7SJiRzVECq+D8ojeBVSm8XFFzk7Rl8BRcWiWjL7yPo9ijQeuqFl7D9zRXU7u/G77Jh7VrMlOPOZ09igOdffY5CsUx2X0SVqlj1jBk3KUC8VMZhzWEU0zIroOxqwe5vUeRJJjEKxQgOq8anzlzGD757PR6XMK4ZVZRgs/kol00S7JMY008CpZXvT84/nUwYVO7v37GpJhFlTlPl9mIEq9xvBR9QrOA7ExMcvN8JqWZRNh0TrV0mA/tx7KgQ5iInMj0ZmhDaClmKxloZQcVAXxQsUFK4S3xNuWJJxWtaPuxNG2Y8gwSmTnSpSjSAYnmtqqnpXxH8x+P5clnUTiZwPHRkr74vmkVVMTaJ0VR61Ymczol+rsMxnIcCysPtACaP9g93ezMM1vya/KYfusMwA45t6GUROacPtlHJ7Sp5oGaWnKB9EzTK7W3YGRkdIhKNqouF5Nj5AyGluxgcHObR/1vBHh1GjQB7N2/j1Gk2rj3vCELBMFPmHIenvkoxppHImHpcSQAQYCq5hUpvOhEXNZkxNU8i8xWoXaJEHek6H23dNsH+yv9LivGY1jXt3wJT5ftXi4j5CCrua6LmVB7/0ss+x44dOyfeuzI+j7hfzQaTnLBKEsCbL2Mva7RPmcLPf/Vr2js71UXLIpR+OceH72/hlp/8jGwmRjo7gtvtUB29dluArmM/w44DA+TyGo58jESiG0/dFOyh6SQyI1Rn+tXOcumxSxnc38emDW+p7MdS2cWCBUs456IvsmdvN2+vfpbYgW1ohRRpCRUOtmAEm7F5bQRmWzmiYTpXL/0P3vj7GnpX3UeXPUXCUqI/PJvPf/37COq9547b2NPbg9NbRSodIzHYi70QwyFB1pL5ZpTN4OqyTcXwWFxBjJIdb7DaTKooaljd4kaVEZYFqXP9ygWzuepLV1BylpWbfGQwRo1fjrFfOXV9zjCOoJdMJElqLEF/Ksn9K54gtmsHi11+zti2l5mRPOHpdZQCdkaDGtO//zkKz37AgVffZ9+Hfax3JrEeP4dNA/uJxMrMP+ksZh53CmW3H5+QxoEw+/YeUB3jknH5zrpVbPhwLcnUOOdf9C0GRwYVyPM4Hbyz+lXuv+cO/H47Fi1nXlAMDjrzzaARc22QTdhg/whf/doNLFmyhM9dfSUje3p4/sF7ufmaL+ArSU6ehWJqGM0BBXeAdKHE4N5duDST/RFtnn5gmJA3SNLr4O3de3hj/SY+ddmlyuzTOX2uyl9taGohXFvH8Ni40q+lhbEUHZfdSiySIZ6FlCys1iItYRc//9FNHH/iMZx93mVMb6ki4NboH4xx35OreeWtHfTvGccXqFIyDhHky2e87LARqq8nNjaiRq3k0lT7hlQLTiI+iNNaJuh2E49GVSQasmYX5TMqgMBQtbkp3YtR7sDVNF9FWbmlwtbmJlsQg6hfZQEahXGK2UGOXtTJDZ9eQpXHxdqXX1JO6ZOOXqjakWSTK88pr9lpdHlwOzSGUzElKSkksoq5LLngnW0j7Bgd5LjjjmJoYJSte8YY7O/m5CWLqGpfiNMFs2Z2YNfyak2LjWdZ985W/vZ/TzK7cx6Pv/Iyy886mSs/d6kKfxdzlKxrNdUhJb8oZk1pkrDpsvbJREcMCpV1UHSmTo9Z8pFJFggFA6pBq2T3Mho3eG/rAd7q82AUcnzj1BpsQ9vQndV4GmopZ4ZJZXLEU0Wi0ayqpc0HW3h3WCdr81AvVZeDWznvyHY6p7h4ZdWrZEYynHPBxQxER2lvbKRvT4wHH/wzH25Yx/e+/x1mds3GEM2az8Vb69Zwx69uJhT2csayz9HaeCSnLDuKJ554jNqaRmyOEp5yhsUnnUhzUwinaD6LTjb0RHngkWeIRYa56OwzaG3r4qabfkz3tg+wGxFKhVGslqJ6P+22InrOUGUQWIqUrAYFAR3uDgoCup3tppaSMg53QGk8fcEalaIxFhtj/hQXx8yezTWXnklrq5uRaIT773uUpx/5G7GRXopGWvWfy5izhI2mqZ089sIKBoZHzIZvcaQYpplGWH1/oInHntjIL+98mpLDqyR3ivGKbqIY3QmBFs4+6zPMmtrO1r5uGjKQl1BgT5B3V7/Bnp3vgjMOxSQhh7CafiKRcRFHYgt4KeazuHxVFMsSBeXF7nQrckaNccU0NEFCSXTRxHxUjXpFm/gxYyepPAUMGfNnImoToxt2Qr4q/vv73+KYI6fg8trVZCSZynD5ldeSTJoZ6VI0okmLWEGY5jJ2dwaHZJHLmLhspah51IRLALlAZZs7D9EkeaeYD+3oXh1XvKjOL6vfyTGLu2hrWYThDPHSg3/ipGorVvJszXiYfvQlnH75p3nomTvZ3vMhubECRHXsUi7jsJATpgEXTlsaQ49TsrgpWuWa06KMhen4MJRF8+rgsksu5qzTjmbpsZ1QTkxoSyVe0cQSFdB3KC75JMLu3wHTCtCU28g7dih+mwxgJ5unJueXmgU/E2VKhzwpsRdXyCy7zYy8Usf2oCxTSnQn5IOCD9V5IV/m+WEmdJrfE9+SAFSlXTWksczUpVq27Ro0JKtQ0adW0/kqaVgihpUXpkmmowoOnqjLUpTthINdmHQVLTXxJITAnaimqryhlcox1WMwkZ+lBCKiK5AoGv45IP/fHZjKzyaDNInHORR4Tr4PMxHgk78qo/xK37u4OYUxlRNLQtQlqFx+Jgux0vSo8bRUqZnNTk6LTWWHxhIJNc5MZ0UL51ZUdSKZ4vaf3MPG/gyLLrqIkZ5dnNoU5oSOIpl0P9PmnE77MXMVyynAVB5DAtKFQRVNl3y/ojH9pFG+KhMQgbFhsGtH90QTk41U0owJmrdw3r8A08qJKa9dBX1NdMgKAFEhvBORVQJMz7/os+zds18BCDkF0tlxioW0en4CfLPlPDYxzKV0zrvgAr59880UVYaaZM5asbssdG/v4yf/9WMODPRRtsTVzkz0fXPmHkOgcyZbencSHS5gi49ip5+SPUyuHMbuEmCTYkrHTE5fdjavv/wCfTu34JPOYouf45aeScOUWQyPDLBx3StE+tdT5TLIFDRy3mYKJaeswyy+7BROnHI2vsg07nn0D7TZN9GQklrT2QyVAjQtXMpFV13C/XfcxrrXVygWzCuAKTVGenif0vNJWLNojMSxXSjbGI0WKFmkOzmITZPa0gx2VxVotcppi7gNXUVO7PLws9/8RLXXyfhqz84Bmqpb8Amw0LNkEmV0a4mgzYOn7GEgkeCRl59i/ztvMT2R4QvdH9I8czGRS04hNJrB9beXSLkLxPsirLCk2N3egFVY0cQo8fE4da2dTF9yCrq/kVBVG10zmujfd4Dm5nb27BtAKu4effwBNm9dx7nnL6ep/QzefPN1ldNbHfCxbeNafnnbj/EHPOjlJFap8pPCBmnemZDdyLkvF0UBpq+vfIuvfOl6vvzV/+CM05fhMgpsf2s1n156nBL+R/QyjlISw1okYXEoxlQAgBRq6YaDUjyLPZbGyBUo19bQk0mz4o21nH3ZpzmQHGdqcztbtmxR7vCW1ilE4kncviriiTR5XTTwhjIS7RmR7nEXNktRBVxLocPyc05Hy1uZPa2JZCzKj2//M8++thOtbpYgbUrZKN7RAdJiJXJacct4tlAkNzJKw9QGhob6sGaGaWgMo1lz6JkEbjFKJONYHBrJbBK3EVe1shbDpUxYztA0dPdUQm1dDEUGsUkdrU0c6CJfSGIY0stdgEyJ5edexpWfaqHW62Xday9jy6Q4b9mpeEV7l8+qz2FJs6NHxrEbJYpOjUBVNdZ8WaUz5NBZ/dE4Kzd+wPw5UznqyCU8t2o9e3o2snTRXDqPOots0eDIedNxO3RiMakG9fLnO//C3+5/jIvOuZiHV6zmzHNP5uovfEaZ4cajCbUhDof85pi5JOuzud7Luig/k3VJnpto6z3BEIViHLfLRTKSVdOMolYiplt58+3tPP32DkYc06m1jfPijSdQG9tNYNZUjPpq0iMZgkmJ+ymTL8exBZ105z18+57V7EnWQUlMNDkumFbms6c18dyLz9JWM4WzzzmFjT37yaVKDO6O8cMffpdCdpxvf+frnH7GcuU2H0vEeOr5Z/jL3b/i/ofvJJMMMTLoZOExXTz+xINkM3DDDV9hegMUbSITsZMcS/DCq9t59o39rN24m0I2TYt/GIejigODcSzFDNlEHxoRfF5NeQ5cWhqH1U0uJXr4Mg6PGsJT1JowLLUUnQ6s0vRnd1JKldDq2tDcQQoyAva4YXwfjkyKRdNDXP+lT3HsSYsYGUqz+vWV/PKW75NNj6jNjOhMhUlqmDKDp159hdFYHE/Ag00YLQFcBVnvi/i9bXzve/fxwspNILmhwlJixZHpxZ7vJ6s70YwAs7u68Lc14hEzawo+2NpDUhztjgzGaB92I6GiBrHUUCgnpRCNgtR52qvQ8y5snpAqeBBjZwWYqp2aLAxiVRFuTGIV5VKvyXpoV9cyS1nHZtWxSVRSqaAik9J6Ds1bRynj5NjFc/h/37+K+qaQ2sy5nDbeXdPLzTffRiozqjruM4mU2vDppRj2YgqHJrGHRfKGpvJMxQchBktHKUvWlqaaKmIlu2Ixk1qaQKaAEQxiDdew8OiZzJ1yEju2D/DW83/hlHYJ57ewX2smqXdwzuVfIO8e4IFH/0h6JIc9BvZCmoKsaTYbRUM2m0koyqbRR4EmrI56ldWbjY+gWQ1c7mqsJStT20Pc+uOv0Dm9SpEcFpWHbU4VD8eaTgaUnwRQJ0+MJ0skK7cX7Hwo6VfZIMjfUnlr/p5JdqnbTiIRy5ZJGtNJ2K6yJkiU2MENx6Ra0oNg1fpxXKUYwuRLsEHlOUmlrjmRMyfzCsqI2e+jvpGDmEe9QZXqqUPG35/EaEoz0+SfVdB65U2dTCVPZjQns5eT3/TDAdN/BzwPHeUf+jzlBJj89S/mKfkciWlIwHdZMlatfLh1i3KtVhxkUiknqEwuFiYwdSgdqUSlFApWxqPiApfAXSeR8YiKUJLbiDP+L48/y4NPvE3bsWdy8tEzOSK1i+jmlcqV3143m/mXXoQz4CVRKChnZlNDvYofkZxQoarkQq+yZc3oXKXdUGWrsovWJAtPYkeE2dYZHh4mGo2q/wuIFsf1sUuOV80pZmae5BebQKNc0tXf4gqVlUROSnXsMLuppetcxl2XXvQVcvkkZbIc2L8HPZ+UWytDjJwrht+l7jOfyfE/f7qbRUuOYzwpujYxC9lwWHU2b9rGb2//DWNjA8pwYFh1tVDPmrWA9nln8tGe/ezeuQV7akgx6Ya/gZLmUh3lzuy4cnpv27SVDZu3Y3hlH56lOjiFaz/7bSIZnVh0kHVrnyU+tBmXytgMEheJhV/DNTXIFad9ng3vDTFt3rGUx3Zg7X6UereL5tlXMFjvJBXJUt05jz7yPPvYXbSmRwkYVsYKdmXuKicO4DU00mmDGQtPJEc9O3u7McpbsZd9Sn9a1q24vV1olhpSxT4sXtnYHMG0pji/vvXbTJkeoH98Hzu37eXkI8/EKDh4b/MO9GKKUkFjdtc0WgIa8USEtb29vPzzX3Nd2klnexXNX7+aD59+nSNbwpR/9xdeK4zyR5uV3YVqMvVVdE2dzaxpnfjcVnCUFVM3e/ZRDPSPcuSMufTv/4gd+wY4+ewrGBvcyVMP3MKenl5OOv1zOJo62LZ1Ezu7t+PzOFh4xGy+852v0NjkU4BDdrsV6Yo6NgdNeKZR8oW/beHGb3yNhUd0cdl5p+ELGES2bOfiBUvRihqpzBh6KY7VK+MzAVUWon07yeYS1HfOwFnQyPbvx/mPsHtncwsrD/Tx2DuruerKS+j+4D2O7ljMeH4YT2M14fa5lLRmShav8li4vAU6ZzUQG0iyb2+CobypF1+38jUuueBTjOYTtLS2opUy/PXuJ3nosVXk3R7svnqKOQOtPE6RUWzjGXS3DXdLM6XRLEdMm8/J55zJB9u38sG7q4gOb8dmjeJxSkazi3w6h70s2rICKVecQiaIzz0Dq6ceSyBEvFhQo0cxCJaHXsawNeGunYbukuabKgUM9GSMaW0B/uO0Djqaatj+/puUEmOcfdIJ2IoFsolx8tkk2YKFA5E0ueiISo6YsWCJUosE/Q5yTh9bhtM8t/IN/I1hLrzgUj58/yPWv7+C5WedwsknfoH90QO0NAdx2IsixmDPrjGefewV1rz8Bu2N9QyR47TlZ3LGOeeQEENLLkbQ66DKF6Bc0MlpkioiOmOL0iiL70A0vz6PBJFbcTnd5MpjWCxh9LRcXJJSqcZL7w1xz+N/Zyi1C8tYHM8/Nu5P/t8f0SxJBVyzmC5m0evVe3wUbGmaNScjWTef/8W97O+LUHbo2Pw11AUsfPfaTzHdlyXWt51U2Q3TF/NmbwwPGqldz5DacYATl57JmZccjdXhZjyu8dr6F7n7gYd4+Lc/pEqrZ9XafVh8LnLJKEfPm86CBbWko0X0UJlV63q5866NbO5NkNEiaDYNW8RJMd2P0+oim9qL01Mgl5EZbga7I48uLW8WuwI3Rx09k5BfjDZF1n+4i3U7pKihiK1QjafGS9qSQ9pDHaFWVdsqJQCGZDxaMngzWdLDwzS21HPdNedwxXkLlHP/N3fczTMP3U822Y1Pqh8tXrK2Evc89BzzFxxPMrMXw+4VpbtKbZA2qbGYn09f/iOiWWGt4tJvh0+OUWITxdQAbmeLKjHRxLBbDqv1wm0kydhrKFt9eBjDkthDVjIUHEkcRWn3K+Jz6thyVrLFGvLSEy4Sg1IYl+i9yxoZmdnaNXxiwpJYMUnpUSN1qWTWJWxaQRJ13bBIbmsSm0XqoKXwxI/D2Ugua2A3DGbNaOXWW39Ic0sdidgwVeFGfnX7n3j4saeUJEpqlrFKmYBodEuEnGm0/Bh60UbOCBGoasZqJEhGepHmIsNagyHNfsQplPOq0MVT20igJsj02ib69ydobWhjzwdrsMR2c+4FFxJzdbBmV4rWumpmnXoiDzz5O6zj/WS70zhKTizuBDoJNJH9FMGh1akYvpJNYtg6KBSrKJYGcWlVSNJfuVTGVrLy0F2/ZiMiafYAACAASURBVPFRDcqYhxh/DIkJM4HpoTjn0An04SbSh8NXk3HW4Ub5/zRlVuOvCdJxgqiqYDcFFCud5YeypoeYsQ+ShhVPzCF/KzJsAopNfk6VevLJYFk9/o49o/9Exh1KMB4K9P5lnD7REHXo9ye/uH/HWE6+/3+574PxBZ98D5Vs08MdVPlehcqu/Pxwrn75mc1qVyMrh8OpdsLj0Tj7hyRSxKC2tlotwirHVFV/CnjLKVZV6SNyOQUKpe9bgGtkbFw5NEUzuj+S4ukX31MMQlvAxlkdHvSBrWp0euyxp1N7/BK8VUH2jQwpGUBTQ6MJQSXjy2F20CuGSrmiJyK2VLVY3oyGcsgF0NS5xsajyk0rX/Jc5XUsXrwEt8ej+qYtmhhGzKYtMSspqn+Cv88WTIZGHkPYXpfdRTyW4MvXf5t8NkU2FyUaHaRclPgI0wwj50pes6l8SAGmTz/7IoGaWmLi/s3qKmbI59bYvqWbO377OxLxYfSimREqUoeGhjbmHHMB72/eSSw6Aqkh9GKWgjj+w9UKmGq5NDVVTsV4pfI2HP4q8mXR9Ni49qqvUtM6m927trPiufuwlQ+QS8j9V1Pyh8iUEgSnT2OOs5m3/76aRSedzvFzusjuWsuOvT1kmhYjcuJl517Kit79xNukTu4jfD3rcQ6MYLOGyOTGSIzuwm2UFUPnCDUwbdZp7Nyxi2xuK7ZcCKsrYxqhqMMwNAqiG/LV4va1Mq+rluuuOocTT57Jh92biI/ozGs+kq0f7lRMTX1IamqnkigXSI+PUe/3c/+9d5JesZJLImW6rjye1u9dQeoPL7L52dd5el83L4ds7JcFr7oZq0S1jI/itjs55rjjCVpz3PiFSyla3Ly/K8bOfb2se/k+Rvfu5Jr/+G+OOnkZhfI4a95czd6BLF0zjlCmlpHhA1SHpbM8zPwjptLY6FOjfKm0M78qOYSS4PGx3ujDdT1c+aXrmdU8nWs+cxmlcgK9byendHTgk172lJhq9knMK73742hFG8n+PSpuR3d6OGn5SWSHRhCPqquhlbcPjEBjgzr3i+kkPmOI6uY6OuYdyc4DKdyhTuJJiVnJUlPnZ94R9fjKLsYiWfbFE0pcf+tNP2F0JMrCk5ZyxFFH8uKTf+G9NZtNjafozmwB3J4airlh9PFBqkMtjAvbGQ5Qk89z4+evYbRc4qP+QTrqfDzw4J8o6jHFxIj5CTFjuaQCs0S5uhmfp5rUaJpyJIaRiKptZNEZINg2HXd6B2NDe1X2Y9HbRM4/5f9T9h5wctX1+v/7zMw5c870mZ3tmy1pm947gQChhKYIAlYUUa4XrwU7XuUqWFARFTt6Ra6oNBFpIjWBFEJITzbJJpvtfXd6n3Nmfv/vdwkua0D/+3r5Mmzf2dlznu/n8zzvh7JvGronSKlgcfk8O5s2rMGeiWJFRplVW41XlHmkYvJGJ8DUAlieHRvCcCgYVQ3y8KLaTcreEB3jOTw1NRjhMAVLJ+jy8/hjv5P2oEsuuZ5IfIR6ccjIR+RheXAwy+hwlqGeYQqZtNx4LF6+QoZ4xPRChGlE8FWE0caGRtBdExstYS0SaVlhMxId7aL7W1x/gm43JUeGZMpGMaszOt5JqHEa9z6+n837e+kYiVDj9BAZHSZcH5T+PD1dIhW1GDdtFNwmIWeZmvoQdZW1jEdTHDy4nwrNRraQxCjqjIYqWbxiOotKA9g7TjJcrGagah5H8xkWzw6xqjFPIGVn+rSFzFoYIhkTTFOD4WwPBw6/wuc+eB1mzGQ0p/DKwSMUYjlaagzWb2jGH3Lzf4++yt33vsKR9jR6RRAq7GSGh1CKDsr5QeymCwcxCpl+uZY1dI1MtBdvoIJitoSqlXjPezaxqLWOeTPnkCsYfOF/fkRbdz8UNQy/Si4v0tk5nMEaHP4GMmqIsvCmo6DlEhRiMXx+0eU+xl233sj6Fc0cO9HNH357D48/fDceVQxPHDKg9673Xc+1192A05AV7RK/pGsOKqtn8MBD2/nRzx+RBxqTDKh+XKLdLn0YKzsIlrBaiHW3iVU0sKlelNwwlreSshHEnuymnBxEC4bIWWl0h2AklCiZYzgsE4e9EptbIKBy+JUAg2KTlC7h8oYoahr5dFp60c1CBsVwTyTyxQhVCFNTXDts0nJg5qMS9+TS0mTFxsFWIXnQTrtDHsrWbziDT37mRubMmCYJBGW7yn/c8En27diF6jEwS0nKSkaGrXSS6Epmom2rZTnnX/Qu9u/dyrG2HeTTMeylCea0OBAJ9rIA9jsFbqvSQ4Wzkva9e5hRE0LJJDCzGfyVdeQcbqbNXkj7QIHaxWex6/gWjGwXmRNDaMK+Y8/I1i6PWiYZzxEMTCedS1NQEjhslRTyTuyuFJhhyiJ2UBJwQjv/c9MNXHfthcTSY1gI0P5bWCBfHwyeEqynGwxO+Hb/WdDKq/VbCEfxtskaaOr7ncoHTR4cvpX6mip6p4rLfxpOvt7WOVnEvqUwPTUxfeMHn7IznjrN/HeF6an3m/zATVXVp77xt5uITv16U//77VJp4vNO9k1M/aXI/xaHzWJRTgeFkBKiXqwohKgcFd4a4Q3SNCnoTqX1BZxdrL9lS0Ipi8ftI5HIkEpmpQdLTC3FhVz8O15Q+d97/o+hIx28Y/ViNq6ajbuURy2rJCwF57zZzJzbyngyLlPs0+rrZFGBKS78ZeFZEutJ4XsRk9LXsT0y/jFxyhJmYSFMxUs2naGrq0s+KcVNI5VIsGDhcgKhAKZpyRureL3wlEoRKm44puCuKmTyOWlbEBc/gY9xOQ327TvA12/9Nplsguj4wEQtW2mid1yY7cVzP1ss4RG+yhK8uns/GdNkPJmS+B8hfkUa+NDew/zwB3eSiA5JPp9dNcnmTDSni5rGVeTR6Ow6ibOcY90Za6iob6Svr5uuYwfJRmPY7DEymRSas57apsWki3n6+jq57NJ3Mm/J+fR2tfPME/eRS53EbhXJWQZlQQ4IaaRmzaQ6FmL4cIfkmDbpOk3lHMlCmv1xga0qsGHjNWzuTJKf3ojfn8Q3dJDk4Q5czjphGyMycphScQy7E9IWnLn+g4z2pTh68FkM/CieCCWbQT5vULZb2BxhFK0GV8hg5YrVnLN2Oh/60AUcPNpGf0cCI+uVx8dQfQCPMNBrNgYyWfJ5hSrNyXduup4ZsXFWJQVDV8V7ZitHXt7FSwOD7A5PIypSzPgoqGWyVganWiSfLYIzRFNI5/Pvu4SFGy5iZ8zPzx54kOEtv6Uy2c07r/oYrRsuBa+bvu4udr96gNaWmQQCfpmaDfi9+DxOgiGVOXPqsTlE/e5Ej7ecposhqfzd/8NTfqztOFd+4Do+ff1NXHnRpRw5uoeqYopQLIKtmKXsCjE8cJy8TZEWDZvlIDs8JA9bFQ1NCN0r8FwiqFA1rUWmrIU3VqygxiNjuJSTuEN1hOpm0TOWZeV6Iayhu2dAds3X1Thoqa6R1pJ40WQskua/v/RtXtlzHAzR5uRktP8IDkEA8ISJZsehpGP4aikJjFUuTskKoda0kE4nuHzxXBqDHsxQBc++eoCLL7+BP/zfr8jloqSSQ4jqLVejF3cgR/OMsKyuPfTsFugbZHZdFSlTfB92UvkAluDo+u14Sh3YIscpmTo5Vw1ZYfw0QuhKkNULq7jq4gsIUGDgyCHmN7XgVlX5fB+PjKLoLhJFG8Mn2wm4NXx108lkEoQCBqYeIJazCLXUEWpcgOKooCJgkEmOERlN4dR9KFYOn69E0D9xsB4YzuHxN3K8o0d6xFunNUjDfywel9xPzaVKRqao9kzEs9QE3HLNLWgcojJT1NvqhjERvHEauEX7kC4Uh5v4eImTPQdxBML85cXjFI0wmUIeNZMnUOMn7cxjRWM884s/ccmFV0FNLYX4KOlULy88v5mqJWcyHM1jF5WhbjcRQSMqxgk1r5QlCfOmC4i7SVfapFTIcdmquRwZ2M2hZ3/LOXNX88Grb0TV09iKNqJjZZ7b9gwXXTSHZY0rpXUkrZV5fkcbSlpheq2diy5axObdA9x085/oHhCJ/hyWaoJP1Ptq5KI9kO7GrtRi5Uag0Ido5DCcPrKZ0Qk8ke7HYRMTZpPbv3k9F5x9Jg89uJWb/+dnZMReUm/A0B1YqXEZ/PL4PTgCDWSNJixPE0WbiVvJkImNUDbLeAyNJY0ubv3S9VTVuPjbk8/xvVu/Slr4Q60UNkeAcO00fnDXj2hsnEkukyedi1NZ38TQiMLXvv4zDh/tnMD1FSxKioqjlMFu9VLIjcrnoNPrlXaqYk4ESSpwlpPkxcXN40fNDlEc60ab1oI3WEVC7ZWiULHGKCfHMNMaerhCHr4Fhi2bViFrR8/pFNHk362qOzGzKcpig5NXpCVO3GeEEV91ifV1DjM9gtOt4CiMURBTVpsPxWbgUMRk00ahaLJi9Ro2nbWOsmhcUkr4XQG+e8s3sedzpHPD2I0ipgicFuPowuNt9/Duaz+N7g4xPtbHlucfJzbciVNch2xl8k4PVsmBJu6ZHpVChReP1kjkxFFcotIvG6OYSeL1CfGus2TFSg72QbliCQklhi23n3RHJ2SEPSKHUs7jLKXkcz8YnkVlbT0H9r6Mwx2SfHC7I4HJdBS1QDkniog0rth0Bj+8/Qsk8zEypgib/yNcPnWjfLqJ6VSReOreP/n1b7WlPt1wTg69Xs8HndqaTharkzfgp9Nvp/u6p5vSyte9bhGYOjE9raBtOzlcnqzGp67y/5UwPGV4Pd37nW6Kejr1fboV/xsP4qQTwb/62NO9feqDNHViKr62EGuy61eIO9EsY5oyCSwmqOLtAgslngCCvSlWm9Jb6jQo5It09x7joYce4Yx1G1iyeCWDA8OEKgLSjyf+l8fHqzteIHNgH5sWLyBYF6JctIgORjk40Idv/lzWnbkeRZ/4+nU1VXjcovc+gTCAiPSe7CGQVoOJ7lnxYldEL61dTkFPGZEFBL2jo2OiLABFrvIra2qpra2dwDEI//DrHy8+l3iRuAunEN5FbI4Jv7BSckjc1VOPP8X3f/gj2dozOtyHqlpyYnrKrD3xXBOVS5DPFdi28zUSxYJc5RuGW4pprVxmz2t7ueP278obpmUlMIyJiluBd8mZGp5AGNXwSKEp/LViCtzT08HTTzyKmYui2DNYpp36+qWEqqZzoreDSHyciy6+nOmtq+g5cYJjh7bS2b4Nj2iNyorHvUxlS5jcWYsgsRi32kLAVSBcHGP0tecYat8jBUpc6cFpTCM4Yy1pf5B0sQdlpJ3ymIXPPRuXIyunZfFIFLNckKDohYsuoK6qgeefvQdXWSMnoP2ai6KpYdMCOPUGCiUD1Sf8OQZL5gR56KE72LZzH+N9UOVskGDhvJYkmyjhUPMkMkksyyXxST/5zk248lHOW76OsF7BSFsbT/UcZXe2AI46Qlol/qCb5plVXL1xA7NmNvGLex/g0We3UxLThhXzmH3BVbSrLQwm45xbbTK4+RHOPOM8fE3zGI2N8cLTT+B3u2mYvlA+16qqK+SByOvWaGwMs2p1K+VSSqJXTr3Ipg55QBIhuQnv9UhvjPf/x8dw23Ue/tN97Nq3nRoUvJEMDqvEzmxeiot4NklUoJTsOvnxMTKpBEZFJV63j1hMiMwEVZUVVPprcBteeazX3A68qpNgRTMneqL0j40za/FsQpU+EqkMmXSRvdu2c8U7L6ClpVIeKJ/8+8t88nPfokgFqqcWpTBAqTiClRUFGHYc7oIU22ZOMBBTKIJd6KjGFphOKFTJbJcLzDSW14PhCbJ2zZns2fEi82fV0NwUIp4aZizahVPP0TgtSHX1YnZt38b8Gc3UB4PS7zeW0/jLi4e4/6lt5JwVqKV+7PEj+MhOTJLENLikY5oG+Kv55EevZXXrDF74619Y3DqHkeFRYukk+w8fxKa78VU1MtZ7kkx8jJmL1tLVfYKgz0ndrEVsPOts7BVu9rQn6OxLcNGmtSgFEzPnxBtwkknH8Ok5mqf55MG6qzdBJOWgu2+Umrp6GipriEbG8Ht1NK2Mx+vEqbvo7h2R/Eu9lJIJfZfHKYkcdtGwgp1ESqxhhaXHmvAg2oVdwMXxk3tlNeNfnzuAp6aBtq4usvFR3nX5Rn736zuxhoewhse46Us3c9+zf0NLuTjnonW88Mij1C5cQLhyGhvXnM2OgVHsRq1EHY3EYhzu6kGtqpbA/3Sim0o1QoWWpq1/lHdvWMCFKzeiKpUMDJxAyVmMDma57+E/8elPX8KylhWU7SZHhwe5/y87+PTHPkxDuEw2leaz33iOp146iuYJkE104/K4KJT9kuAwf1ZAkhPMTIgXX3iC7s7t2C0nbqOKRC420evuNFDLbpbMr+FXv/w0TofJd771MA89soOcCN76whiaTikdwUz0oalJedgoanWUjHpKnnrctjg2sRjOKISDNeQHjvLO8xdx0+f+g87OQb55yy10HX8BKzeE4awinkhx46f/kyvedZ28D+SUHIGaGfz87r9x7+8eoWgmceoa+WxZ3kPUchY7Y+QzCVmbLOpBbSLoK35/ihvDbpeofGEkdZpj5JURaufORCkZmIX9zJm1mMJwB80uhVLeTdzlwz2zmRe375bZE0v3kDgegeHyROuTuC8VchTteZSyMVHFIUSJuC8JIUYOMzOOXTMxiFNEJy94q74q2bSkOL2ompeCOEyqdlIi9eLzsLB1Ft0HdhPvbcfrgXQxia1UxGVoxKMRVp61ifMufS/tJ/qIRYcZ7OvgZNtO9OyQLJpJ65VQ1nFnU/KAk67wgHMG3kATDdUz8NsSdOx8hEKyl3i6hOptwuWvIqnNQKtyYKb3Uh7NUErraHYTtZTCyg+j6ZWEq+Zx4aVX8sijDzM03CdDwsL3XNDmoWtFcqmoPNCtXjSLu77zRTw+nZRiw25NCMPTTUanbpNPNzU9Bdh/y6nm62v6yW+frIEmvK5vDjm94Q+dFBif+vlPJz7fPAn9x4Tzjfc9zcT0H01TE+//higWE9M3PQBvMrie/sd9k+CchBiY/N6nftjTKe63E6Kne/Df6kEXrz+d+H27B22qMD2VxhcfI7w04vMJL0QkFpXCTnI9LQtVdZLJ5uXaXkDthaAT1Wj/9/tf43TqfPT6G5k9ay59fQOMjIzQ3NxIMOgnV9KJDrZjte2nUYScsAhVNxIZitE+Mki5Isz5F29C03WqayoJBwMU8hlKYtDv1rGJtLCE34rAiV2u44SRXDR0CcCzuE9I/+jrJ5/e7h5ZTSr70VMpHE5V2gpkllqY6F//IxAcSPk4lcQkdaJeUrwUi6aEBhtOF/fd+3t++b//J8VYbHwAp2gVEbw4Jiar0vfqmKhxLZds/P2FLYgZWzI/8fXFaVD4rvbs3MN3bv0m6cQoZiEqkVGWqEJVxGRYrAh1iiWNq977UbZvf1XWVc6fO4utO15BKfSj2ByEwi143PWMRKNEYgPg9rJ02bmsOes8ju49QO/xvfR27EYRZmrFgykCevYcli+Pf8F/suys95GP9jF+cj/Hj7xMaeAwRrGM7nIST+fRqxugOkSwWiXSdRQl6sRMVhKqHMZeNogMCf6qii/gZPaMVhqbAjz5tx9jz5ukcjplp1u2xzgdLSjCC2Ym0Lxu6Re2Ut3ce8/3SIqDTjFItC+Dw1kmq4lIrJ1k9ITEU40ORkmnEuzZ9QxDI/2EW1pZt3oZFy/fyLhp55f3PkB3zwj1DY0sWrmYWHScWPtuamqb+PgnPsOP7riTwwcPYjo8aNMXYcxYxpIlVbR6VBgdonX2AqpqanjkT/fytycfY/X6dVRUL5HTueaWRsmmFM0bgYCDNatbsYtUvn3isPLG3404HIkgYL5A0SxiL2q0Dw5ysu0477nmKl7Y+SI9Bw8QO3KC4+0nCMxfQXq8h9HIEFlFZ+HSZbS9tk2WQlQ1Tifoq2Tnnq3E02NccuEm9u3cT3N9E8tWLGZ663SqfM0898IuSUFYunolJSWF5nHg1Fz0dI9w7EAbK1bPYcWKmdRWVfLDu+7h5798CAItuL01FCMHKeQHcUoOq0muOEQZFc0elpaSdClHbcV0BscslqzdxPVXf5ih8WEyImU7GmF6wygLZzYSNCwKiVEp3gWO7dDBo/zlz39lw/kXc8aGtUTHR2RtqAjmpZIFdF8lL27dxW+e2ktBcZI3UxTTHVRoWUqZMrGCA8sdwOZsYPWyBdx47XvYsfk5Gurq6OjuISeancSWoJjHUr2Qi1HKpWiZv4rRkQEJsncG66j2+jANlc4R2PVaG1deeS67t+3hgo1XUFXvIZoYpr5Kp75Sx1G2c7R9mF37uqmpbyFcVUOqUMAp+sItgUHKoNqKjMfiVNU0kUha+FxFqmtrqKqqlNsk0VQzPBRheDgmSxuGo1E8Xo1S0c70lnq2bn2CiqppdPakmbtkHs/cfz9D8R6uvng9T/zsRxiZKPW1Nbzvug9yxx13cLKgcs1Nn6X7wDGeff4xSWv47E3f5lfPvQQFB+vXr6fs1OkfHuTSCzdS5XVQzMUZTyUYTSYkz3Lj6gVopi5T8NlcnPjgIH53NY8+8wznnbeIs1ctB7XEIy/s4xd3/5XvfesTrF7SyL2/eZof3PMySZsIc4mWnxi6YuFyaxQyKf7zwx8g0neQVNZPsZxlNH6S7S/tko1xGILx7ZJTRLvp5Jav3MBHbjiLg4ePcMv/3M+BtjgF8ohKNZfuAbNAPtWNku+ibMUpl1TsDh8lT5NcRRcxKTqrKeeckBgh4DW5+SufYdHyM2jbe4Bf//Ir9HfuppBQqKoO88Wv3szyFeejlB3YvS5ebRvg9u//kb6uQRRFXGMtrKyCw7DQHGIiO4bNpmJTDSybl3JZ1CkX5eNCTsXuqZYd5Wask+q5NuaeMYsju4/y8cuuZvGcNWR7DrDnid/KJrn5512Bd9ECDnUP88y+h9lbiJEZymEcK1BKOuVKXYAULYeJw6ZLS47olheZAzMv2hOFtzZLLhuTnE/VFSAjRLQ7zMQKRUN1i2Y+FVVYyzQvJYeOTRUYt+OUYydRy6K5LI+hpHGoBmWHzjmb3s2cBavoGxznSNsBasJBtmz+I3p6jGLZIqWHsZUdeHIxyo4iSb8HrX4p06evJzFqYZjDdO35Ix7bKHYC5M1KHG6NjFGNvcIkHzuBlgmQi4s0fRLyYwS8JVIZO9UNC7jymo/S0zfI44/dL5P9oqLbdLbgMQQSK4a3sopVi+fyn2KjNX+mpIicKih6O2F6SudMnaCK179VxuaUZpq6MZ78MeLfk98+eX3/dlaAyQLy31nnv/H+p5mYThWmp75v5Vj32JuW95N76N9KEJ5OmJ5OIL7VtHXy66f+YJPV+787cX074Tr1baebmIqvc6o665RfU0wUY7E4/cND8gQo67XEakTWCgpWaEYK0/37XuPqq98zAaY+3sGDDz5IbW0dTU1NLF68mLKq4rZyvPb4I9T6vNTObGU4nuHAgaO8dvgQy886lw9cey1le5mW5kb8bkOKE5dHl2GEgOqWnk554BRN9sI+IEAcAlwr+8JzE1NPZQJfNTo8QmRsbAJXkUxJDu2iRYtkcEpUOk60Fb+OhiqIvnrhKRXAe4tCoSgrHsUGSrVr/OxnP+fBhx+jZOUpZBM47CXKVn5itWuzS3EqquvExbGquo4/P/Yk8UKesn0iQCVq5Qq5PIf3Heb2275DPiMq5FLYHRYly4bNrmMpGRThh00W+fmvH6Kjs5+7fnA74apKTNGznjghg1LBYAuDQynSiTG0gIidqFTULuKcTReRGY2z44W/kU30Se+t3S7aswRJJUqFs8CoYwYNc5ZhzySIDSZIFDKojiRGPks8Z8NtmKhKQU6ytKCd8dggZt6J7miUCB2H4iAdF4IsRyCoMnv6IoKBMPvaXmCo+2UKVg02dxhNr0ehjlwxQUnJ4PU3k4yJetMoX7/lRoJVfo63dTDcOSwF4r6ug0SO93Gy/yCKWCsXClLoG+J3aSkMZ3NMcxZZ1ria7975O/7jlz9m8/Mv4DW8kpUobmwFbQiX5uKqDWcRNjR+/bvfo9VO5/L3Xc+c1oV4XeOY8TJdvREcHi+rli2hY/9evn/nD6ifO4/GmmZJV/D43NTW1FARFLaMJCuWtBAMaqLI8o2JvPibkOlNc4JSIZ93pRK/vPd+eo4M8u4rr2G0GCM61MXdd34Hu1NhxozlkiPY3n4IZ7iW1oULObRrK9lkUvJTazwBtmzfTCBcwYq1G9ix8zChijq++vWvEa4LEekfkmUEgWAtThFcUhXpTx4bSZNNw+BAJ66QDcNlsrR1Dj+66x6e3roPxemnmC9RjB/FKkZwqapYEIIigi0uzKJ4DLO4Kpop51UpCgx/E+tXnivoOwx07WeOoXHdNTPRlTylXBQxVyqUxToyQCRm8oM7fsrSRa28a9NF5JIJ4pk4JedEC41XgQqHi/u2HOSB549S8FaSiR1Dy/XTFKpn1bmXMlK0GDgxRnSsnw++9x3s3C7aiPJU1dUTrq3F7tYxipBBxZYXQQsTxVNJZGSYTDyC6q/hyL699IwKSkAlV1zxDjadt5YHfv9nqmqambNwOoeP7aO+2s2GNUtwKgZHjo1woiNC04xWuRGK51PoioktN8qWvz9M54nDuHwBrv3IJwlWNNIyV1BC3PIQKegOI6NxBoZGJ5jploIWCOJ1qTIA0txcxd59z+NyVdLXHcdh5MgODuMKq6xqqcHWdhw9WyDtVGhpbGLP3zezxZ6lYslZlCyV155/FEd8iAvOuYjnXt3BUG8nFesvpq5hI4e2H+FTH1zPknUVeGc2oqRUKnM2Nh/ZzeE9u4hFs8xZtp5VK5ehWRlZn9k3nqKm2s+KJXWMjI3y+OYeMlkHF547HbOQ5H3v+TIjychE7bG/FXfOQbLnFZy+ETmpO2fp+djT4wwnYaSYNbOOZQAAIABJREFUZMa8mezde4y+oR5cFZVkkgaqFaPSq/Orn3+NBUuqeXbzXm74r59gc9YKSIRsEtNcHhnqFEEfJdeLIzeE3crKRHSq5MSw58kUxHS1CRx+rPFRiRH60Ec/wgevvZ5CLs3h/Zv56Q+/QWoswtdvvZU1YlIuettFbbCp8dXb72bL5n04RF98cUxOYAW+qWSKMG6GfDyL011BPm+h+xsECQ27QIipacoZD3ZPzUTOItFJcF6G1Re0wlCZmz/+E7a/tI/dL9xLvuMpKlQfKbWaqgWrufojN7L55Mv8fNtjkgfs7imSPSowgW6ZXRD3FgmgFE8OUeUswrAOlXwyiu6xsXzFAg7s3E5OUAUUgS3R0TwhNKeHXFFA2zVJiRHhKDQvgSo/NkaIHH4e1ZZCL+fQzDiJbJn5yzfQOHMhrfOWsnfPfolZrAj4efLJH+PICdSfSk4UBpWLuItpyjaLnEtHbVrE7JpW2rbvwyl8qlYftlIctWDDkXOQNdwUPR4UbwYzHsWwmikU3ThUYY8QbNk4+ZwDzQhw/qYrmTVrMU8/8xBH9r+CQ6vGdIZwWinymRQVc+ZxzlnruHj5HM7fsIzBTBy3aIQ7DWpz6hTzrQZ2k62MUwd+E/fpf27TnKyBJPFq0sup+ve3m5q+eRX/z9Sjyav5N+m700xMRaZl6ueTP/tUYXoK9/RvTylfn5i+lQidOkX9d0bCpzsZ/LvT0X8lZqcK04lke0H+AoUAFW8XK3GXrnP44CEsUUNmVxkbG0PXXTL8JCaRcmooLDSZEgODfbS3H+WBB/4kRd6MGa2sWrmG5uYZ6AE7zkyRzuNHiYyNYBbKdI+O4g3XMjIwxNKVZ/HBD12L4rDhMXR0zSZr6oqlPL39PTjsYbw+A5/XkKfggqjOFABim+iW1cXwVP5iJfQehXg0Rk9Xl+wbFizRQqkk4edi4iouEoLYID5eTogLBenTEzcokcxLZ3ITAauyQ/aFf+tb32Fv217ZcazaJnxdp5wVkg5gc2CnQDaTZ/Xas/jenT9mJC5uSCIIVMYpKjhdHtrbjnPLf3+V6NigXA8L1qSoLVMEac5uSQ9QPmvywGNbOHDoCLfd8nncfh95zYuejZMSwQG7WE3ZcRsuFM0kmcvjrZtF/ZwlVOgBdj3/dzBFFYio7hNIFBNdM8lZ4uvVUCyL03uGsC6wJHkiqREcho+iS8eeH8RlphB2obJmUPbrJKRoF93P9fi8ukQ7JWOdlLJDBEJzmTvvPEqOIntevIeS00tZq8NpNMvGq0JuEMXpw+eeT1qsrbqP8v4PX0owrPDLn3xXwtudQlzKEskSRbd9wgcl6kW9LjnpMPImLp+TWCpCY66C73/uTu4aP8SWBx5HdbpI+MPg9OMijtq+hwua6/nG937Ix797J8VgkK/cfAuFZJ66hgCZWFlaC7Yd2MPsGdOo8QbZuXsfW/btJxWPUFExUerQUFdP07RaGusCzJ1dScBnIy8widJjKu8wb6xbpEAVuBi7ne6hcQ5vPcDnP/N58m6Fa959CdPCAZ55+XlyBYVan4N9r+3i3MuvpqK2jo62gxKftHrdOTiLaX7zm98we/Y8qhpmgx7m+Ze38/nPfYoPXH05mUJKTmczqRQdHcdlqKm/b4TRkZSshj2wv41P/feN1NUFGDvRx5NPvURfPMXRE8eI9Peg6XlMK45iTdQn60aavIDGZ3Q8lSGKxTD5khejaYEU+louTTzfh1GOcMH0mXz5Y+sppcXKLoFNKZA000RyGVyBKiKxDLrponn+LIqajWCgAlu2RGIsQjQdZywdh7ybH9zzZ8YKdpYunsPlG5awvHUGFXWNPLVlB/HRLLlchOnTq3nsrw/IogfD7cHj89Pd08OyFWfgDFQz0HEIl+Zg5qJVklfcc+IoVS0LiCcjxBMGcxfO57vf/gLzZzRJqHXvcJyRRJTNzz2N7ihy/jlnijIrOruSxJJ2VIdOJpvEXopiZaI8/sffMNh5QP5tBqsauOs3D7H11YOc8853EonEGRwYJxJLyqY/cY0VpA+nU0VgrsUBVFS7qkaRfYdeZnS0yNBAHJs9wvYn/pfZNQEunzWT2kiGkC+Id2YLo/EYzoJFxF0kbQuTNMK4SzYCTjE4q2A0D/uHxwkF3BRCizl2YoQPXLKMuTMMMkqByEAvf/v9r/nfv+0jH0sQnjYDPCHWrFrObV+8kVDQR+9YhqNHj3DhOXM5eXKQ3/5hO+HaKt575Xns2b2fG274PDpxclotSmiB6AWgnDhKmWP4VTthZy3OeJoZK5fx2LYXWH72Jbj0Cl5+6VFZmODxriAxfJJFc7089defyOfq17/9O/744Kvo/kpy+QikRyWKTP5SSlnZ266aouYyLesecwUdl8AmOjxkHEHyJRs+p4PYWIQvfe123vWud5HJjTMy0Mf/fOkmcslBPvmpz7L+/EvIiFGFZfDC9i5+fPcjZBJJlEKCssA+OaEoDPLCC2tP0NwwS4LyR4YH0YONEsqPEsdURFVoFWXdiyIwblYUe90A68+bz4amjdRUn8MPbv8Zmf4tLKsYYHZ1A3F7C5s7Rvnwp/6bJWcv5f6//YEn9j5L1iySORjBEXNjFifWw2W76D8X4ViRT1BkEDcbi1LbXM2HP/Qe/njvH+geGJM104KZKiIQikOXlZ+hylqSqZQkzthUXQZfRUDPlh8md3ILntKA7KPPll3MW34us+etkIzjIwcPsHj+Agb6h3j+uR+hWBWU8WLZRXVoXKKkxH3OstvIOd1UuAySgwNUVdagB0N09vRj2GzUhHwkUzmS/589w+ktU4wWycUMTKdQc3kc5RCUk2iqR+Ywztm4iXVrL2Dbq0+w+YUn0fQZlHQnWjJKxixQsWCZHBJtbK3j2qsuYCwfRZtS2X669f3bbZFPhb/fSvf8S2EqAgOTIPtyoip+b6fYpG8jBE+3DZ86TX2Tf/QtPKaTLQBvTEwnh5+kIJzEono7kffG2/5/CNPJ3/Spb+DUCHvyDzlZmJ5uLT/5+zpl3p36+E0eS7/pRPBPAv/16iyHA0u2ZIgmB7sUp3f/8lfMXbpYisw9+/fx/PMvvt4hbRGNR2Rbk1p2IRoqausqqaurRgCnZ85sxeupkGGojoGDHNtxgJFsiq1btnDJhZewaPUKBlJpIieH2LjxMtauXysbQ9LxKLZyibqaEL2DPcRTcbbtGaa+toLp0+uorwniNYQAtbCXy1KcFuyCF8cEjL9okkomaT9yVAo4ITzH42lWrVqFCGwVShMTX5G6l1NiEYASxSLCY6s7SaUFO9XArmj09w7wxS98iR4BeS5kcWs28pkYquqQVALhZZcnYLEiSWX4+H9+ii985WvEMhnZguV1ucnnMlK4HD96ki997gv0d3dQLqdRddECIYyzTjJmCT9ZrLzFU5tf4/ktm/nR975GUSmRUD14EmUsZ4ySQ8xI/ZgZmxSZzooJxJZ3xlK0nI1EXy+KlZCtEgq67DVXSjGyvgDeQr382fO+BBQiVBREorNExBHG7XBSUsYpCWFYFBe+WgmyNlQVvaCQ8Azj94Yw03bK+SSWOUQm7WDZmgtIFsfo23UAxSMakmpxOJuxbAOUsj2gzsLQWskaTnxWlhVzq1iytILf/PwW9HwKEVYt634UJUVUTH9xolsZRkR4yqjAnk6haDGcViOLWpdwUWkakbNm8cD9D9Mlpi3eSrRRE3dilIucUebY88y+7FqeLSj8fsvf+cLnv8hll72XvJLAg0d2GmdFirWUxyNWy8USnWODfOVrdxIIBJg1axYVFRXUhSu44NzV1FaJNhnRgHYqlT/xVyQONuJvcsLXDJGEJUXKkR2v8MGrLienWzRNa+Zj7/8o7X0DvLh7O8umN7Bz+zYWrzuPYH0z+USMUt7CF6jjyMA+eo6fYNWiFSxcspad+46y5eWX+PWPvseKuc3kFa/sti+Xk4QrfGh2jWy2QMlyEIvG6TyWYsyKUhX2cWjrHjpPDDKcS/HEUw/iU/LEzIwM2zkUF8WsQOokUDUfqbwBThW9FCSp11MKTpdWF4YOg60bUn1ct/Eirv3QmZhJE0feTiIiDl0GRjBIZV0jtdOaGVLsFETyt1igob5WUgEOtR0j6PPLKkmtrLG//TCqr5L5s1fQd/IYsVgXbl+IvQd7+fOTL8h0f7hKp7raT19Pl/RkV4er5SFz2dLFJAUrMDuOLtir4hC24xXqQyH89dM5MSSsOzXc9q0vc9UVq0kOxkhFU1RNq8bm0ihGU8RjwwKhy8BQio6eFD0DaXnY1jQb6c7t9LYfpuPgK5SyY4SrwzTMXswV136SB/76Iqs3XY7ou85mTHz+0MT1QWB6ygKX5ySbSWETk7kihGrdvNa2ncGBIvv2HMNwx9m65UEua5jGBxumExqNkMjnKdWFSXlsjIktTM5GpebmyPg4se5hple5qJ5Ryc7jI/zmUA+BORuom1nLkRMH+OpNX+K1v+/kRNtROodPkjDHcWjTUBUNd6gKPVxDJhHlmovXMqe1hazlJp2Is3R+JQvnrebr374Pt9/B1ZdfzoEDJ/nsV76IP9FHOlSJ6a3Eq2okB9px2OK01IWZXdNE+4uv0LhqHs8ffI1F6y7HXnaxd9dfsTn9GNoZMh3+4fcv51u3vE8emD7x6bvYvneIkq2E4bVRig3L7UmJtGSRCmSQJN/YzdeFkilRdIWcQtYhcGIaViZGuehk40Xv5YufvYlApZ3IaIyvfeELYA2zfMVaPvJfN5OxZdi5q52f3v0cvSMiEJtFyY1SjMdwuZ1kLBHuy1BWxnjXZVfT1tbPsa4j2O1BHDYPheIIZUF7sdeiBlyYuQSOUgLfzAzrz17MWdXnsT8T5PnHt+GNH2C+cRxHXsG94B08fHwc98xl3HHdu4id2Mc3H7id4SoF60QCukvSdyszDYKLUyxiVzWZRbDyJsGwnxXLF7F6zTJ+8ZO7iWdMTNw4BE7OZscuarUzaRTdkBsaQ8uSTSXBFkKvW0hVQCPa9iDO6KtYmk/mOOavvIDprYsliaaQSnHumefwxGNP8uorv0Cxz0KxhbEpEWwMTXCLREtUSUH1iLaokgwbZ1MWIX8zhbKBu7qSRDGFvf+4JKbUTavBkdUZHoxT8mcp5PM4Sq1y2FHMi7KFGBdfdCmr15zL7/50JyePHwDHTPl7dhUyWJoTW/Mc7JrK+TPr+con34/it02gp6bWuE/yfE4G759uYHc6YfqmCeS/mpjaX2/jfH3oIK1+/4YwfSu75JuE6BRRNpnc+Y/3+weq6k1DzOPd4+Wp6njqAzBVoE7+pqaOj091rZ6acE71KkwVjFNPA293Ojid+HwrztZk4Xvqe3jT2Pv1G2zZEv3Z4mZVxiqqGC4nseQIDk0nGilR6VXo6urhju/+kEOHj1JZXcOYQBflsmw8/zyWnrEOj6sGr7OaiJLHXoxCbIC+ng6M/iTJoT7ac1Ge3b0Tm1XmrHPOJWvTMIwq1i85kwXrVlAZEgGJEqK+dWR8DAw/e48N8eBfXuDmz7yHwd5hBvqGmdYQYvniOuorRIhEkwBiifQRk14hUsUfiGXRfviI/MMRYOah4TjnbNpIqpiWSXqRThUXcpGSFr3bTokAUSjm8nLVLwScqhrsfuU1vnzTFxhJDMsppAAYT27REqt8wVMtFSf8h9/85q1cfsXlpAo5SvayhHALce+wu9m6eRvf+sY3GB7swubIixkhiqywc05YAyjg9ft54untHDw0wOdv+iK6LYOZHaBEAkv4jwS2RCSABQdPlPLY7BQDHswKA1dfHKPoYlwkO4NNqMkiLnuWmDWCU2CVioIzPdHxbZp5dLWE7phguWa1OIWIiapbMoDjdgjmnUmpnEMp+SgqOUL+ENmyRzIVK2sDjA91UE4m8FsW0dgQNsUgY9PIle1gNwgaYUruIAldx1NwktQ1ZroM3nvBbH75iy+Ti47h8AbIZsUkuojN5UJ2DmfSOAX/VdVJFfPYdOEBLhOqb0Erenjvpdfy+Lbt7D25j/p0grPKGsuzWYlAOqakmTZzAbXrNvDNp5/iyivex3g2x4zZ85kxrYGWhmpMK4vL5yGeLWKzG+SyRe6848esW79WthIpJZXqKgcXnD+bsEewaHRMtURRTEdtogJQAgQw8zA8lCGZLpBJ56hpqCGeifG+919Ff1+X7JBfsWABV73znST9XhmCGxsaJBaNoCkK+VyOfCaNS7BN7X4qwlWE65rp7Bzmr48+RUNtmAf++BPy2SFyWUHWFWlaFa/fgT9koWsFBCSmVNSkqBtOaIz3R7jtjtt49kiPtERY/Ucm6AH2EXL2KoqZIiGbaGEpkjWqyRTdeA0PBasSZ2WN9I+XE304LeEBFBPTHJtWn8knPnAdubKwfIh1uZvZrcsIVTbS2d/LofYjpHtOyFWieOwvfsdltB3ew6MPP8jihUu4aNOleGqqiEXydBwf5PjJfp546hnGojHS+SJ9A0OMi+eeWsJWzrBkyWyWLF/A+Hg/g33H2ffaK3hCIVyGk6GBfhmqrK2p5+jxk8xduJR5CxZx35+fQ7MCrD77Qj72Hx9gQZ3wuPYSCFZS7wnIc4UImSgCblu0ODLUxdMvHWdOYA6jrz5P54s/pWxzU9fcKAshMrkcgyMWih7keE8PzWvPZe3Z56EGalA0L0q5TCYdp7erW/rpm6pbmDm/Dm+FW14P8laSl3ZuJmdp7DvYx55nfsam5hYun97C0NGjdIyPMW3FIvw1ITnVpOxF1xRG+zs58coOKhMlNq46mwdPHObutj1ULT0Xj3spw9FxbvjoZfzl3t/Lekil2kPMVMj3HyAxOE5Q98pQqr+2Fn9DC0bFNCwMptfPYFrLTK65dCavbdvPjv1DfOjD7+Xw3mN87qufQU3HsLQEmj4bpeCRaXHT7KFqWoCN5/4XOx++W36fHbk851x0NQe2bKFjaB8ll/D712I4pnP5O1Zy4yfezcHjJ7ntu79noDdFKRnHI2I7qk46N4DT0CklbFhi8+SKoZgJgqboio+guRxkLQW3q5bxkTg2VQwRnGh6LctWr2fjuZs43PYUW5/aw/yZBvMX1fOxT36ZwYiNG750jyTCiK2VDBUVo5TSIzJz4NBcmOl+nIaPz33hZv50/4N0njw2wa20yjI4VbZclHxiGOHEKBZIlU+izddorZ9FYW+a2uUbiUd70fdvZllIZczto3n5GbQPRznk8NFQ0cw7L7qCu351H4PK/WRHO7B3tlLOxCk7/PIwL7Zm2YzYtk0U06xcuZyzN5xFX18PDz/4Zwrimq77cboqyGZKcsiiCAB/KUtBKaHkdAxdhB37sPlaqKtuZH6TwY7nHkRngIzezJLVl1DtqyAyHmf28jNYsHAOt938aeKDUVSjElMpkksfxy28MUVxtS3hcIv7lyXQqBMHba0CPDWUdSeFzCBWeoBAQSVfTpEXtAYtiN1RTyGni8oCSqawBhXwOAxSyQxXvO8amRO55yd3USykUFxiuyAa6nTQQrgDFZSKaWY1hfnZD24jaDgoi8HSKWH6ehvSZP0lyo8ma6hTNJ4JnSTg42LAM5nVfmryNvF5T3k432pTPVm/TUVrvpX4fGOq+Rac08ni9E16b3L75+ufRE7VJzFP3/hZ27vGpDA93cp96lj531nvi9rcyWv3qcL0dOLyn8Tt232hKW/7V6v7yT/4m9BSr58QxK/UIUReTuxxi/KPwuX0IFoKjh07xis7d/HSS1s56+yNbLrwYnr6ennxpRfImxny+QyxrIehdJHYiQEy2Sh+b44GR46QWyUsLkqWwe7+k7R1dWAzwa27GROoJDXEZz/xReafsQafzyExLy6nTiSaJ2upDETivLhtGxesbaLZGsSWHOdYXOeJ3d185nP/RXOtkzIZDNwSxXHqcRDC9OC+g9LLI0SNqBhce9Y6NJG2VR0Smm0VhBQUPnMdh2lK4WAVivKEmxW2hrLC3594hq/d/BXZ/y1cqTYJoTtFyBX+H/FRdhRTkauWr33tv/nQR66TgkoYzcWL8CKKNP32rdv59q23Eo8MYrPlpDCd8CCo+N1BxqKDzGidw29+9zAj4yW++OWv4rRl6TqxB9M+hi0vTtE6aWFhQMFt10gKGHCFX4a1ArEcarHEqOZm/hnvYM28c3Cpbna1H6Stfz+ldJZSOk7IcDCvdRaLFi9BNXx09gyy7cVdRKIjZLMpCWMulYQPtoBVzGM3Jny0QkQ7PLWyYzwcqqa+wqDr8A7IjpB1DFCwC5asF6cQUGUXpubHpvixZ1VKTh+FcJhQscAtn7uSLTv+wNMP34+p2DFEm1IpL1E44sEXAkRc7ETDi2oIH6Ql0SoCCRMsG1y6fhO+2noOHdjDypSNMwZL7HUMEctH6SKDqGK45hNf4qcvbWFsNEnKtHj3e67hwvPPpTLkk6vXEz39skpv/+F2Xn7pFZYsPRObo0BdbQOzZ8wnHNKYNVNnWo2bVLQwgYqxKRLRFIslKOZS8sCRyOSljywYMrA5A2B3c+/vn+buX/2MbHKQQrpHencvvfx9TG9ukbSF8dEIIyNjxGIx+TdXWV3NYP8AkXgK3VvFq7vaycSLLFu5ig99+ArOXLeYXCGO31OJlYfe3m7Jla2tD1BXW41hGKj5UZz+GpRiiUef2sonvv6/YGUwh3dRUmIohTJ5mwvDqaGbMTnBieR9LFzzDk609eDwVJIUa8ZCD4bZhtueJ1cIoOshVixp5eYPXEpSWF5UJ/OXryASTXNo3wEG+rpIpeN4zDLBabU4gn7eeflVlHI2+oczKME6dnd0cuTEIJ3He9j92iFGpDdzotBCc7qlV9xuU7GXsmQjvSj2AtWVHjwuixlNIZy2Ipm8H5fuIJNOyINVMFTB0GiSSCJDf/8okbSNULCZSAFaWls4f/lcImOddPV0s6CplXe+/zJmz/NToWv4FR1LoMU0G217Otjx581Y0Q5UgSlyKvSNDZCxeyhrNQz29uEzimiVtYTqGpi9aA3FspeTx9t54P5f09xUQ21VI+e/4yo0r2iay1EV9FE33cXNt36F88+9kqGTYwy1v8QMVaOukCc5PoISCuKsFTByC9UqMy1US9kpSgT6OPzaLjKdg6xfeSbPHzvMS0NdzJi7mHKFgOaXOe+8FTy/bR/ZkTFCWo6YZaOvv4eegZMS/SWQZy7DT7bgY9qis6mZs4JMNEV//zgfvXoZ561Zz/4jfWxYt5jNjz/PV7/1DVSByrN6oOSX1wwzF5H+QYfLxYXnfx6vu0x2dJyy109GsfPMY/eTs6Wg5GKabylNK2eTGO+hMuhkeHQMmx6mq3+UnJmXKCxpiM6JCtMSHn8VicgoDj2LXfiG8hZuR5GslaZlZisfu/4m7rv3Pg4ePShh96VyBTYjKJ8ztvI4S2fN4h2bljAw3McNn/skTz09zG0/eVi2SInrv+ooUzaTEktFIYbDJmt0sNmd3PbN7/HXxx9j+ys7UMVmQFw/Bb5JWKScDnkodZll0vZ+HHMMWqqbyRxME3C7WX3uKvY9+gsaPWWcM+cxMJiiKtSCvXkJf3liJ2suv4L2kRSjsXvR4t2UuqZRSEUlWkvogVOCVARuxf1p3bq1LFmymOPH23npxe2IBG/OKsuee5sIOYkgWCEhxamQJk5HWIZmceQnJp9mnuvfs44D2x7j8PGD6DXLWLjkQorZIqFQiHDTDCqrKvjpd79JOmWjrNkld1dM+lVEnWkC7GLDqII6DuU8hqaQTWZxesKS4V1IJXCUxbCmOMH11nUZfBZ5BxxBdHcD6axDelJVU7RKGVx344dpa3uNl556FFXcS3QVq+DEEtYydxhFeNsLSWY2VfHT799Kfdgn7zWnKDenpqOT9dipNiZZgS6wkVMoRWJ7+Q+99Y+u+38loU6ny04nTCfrq9MJ1bd73eQtuHy/KR7TqUPKNwnaoycnmp+mCrypYvF0AvC0H/MWKf3JKnvyv99OWE4WlacTzqf7vt/qFyJ+6KkwfvG+ZUQntWhqcmB4THLJLLailxf+/iyPPfoHNlz8bma3zicQrpJTlYNt+/nJXd+ju/Mo+YLwudVjVXjxZmBmUyVzZoWpNpNksnHJJu0czdIbHSdXKOISIPpcUbaelO0+fvKjX1PVNBObPUUgJBBNbkpFL0MjcXwhF76gE2vwBHRvQYt30Jtw8pf9WRy187js0nWsXzENteyVXlKRqhd/POKMtPu1vXLNL7imI8PjrDlzLf6wH9MsTExMVac8pebEikX04b7OqBQnaYHcEaes+3//J77/ne9RVNLyIbUrYv0vH3F5ShM3VfH/AowuAk7/9V+f4sM3fJSxeIKctAsUUaySTE/v2LqNH3z/dgrZGHabiNOIfuCJKjszpeDxu5k1Zw63//DXDI4X+cY3v0PQr7F969NY6jhq0YauGTIYotkUNMVOTOwFasP49TTlzhGUdJmMO0h4xmJCRiUOVWEwPYrbNg2fL0B1dQ1N0xplErW7o53jxw7RcaQN1aOj6Bbiumf3V4I5imZzypo+b0AhnusHpxfNHZatTlbBi1stkR7di26MoRQsiuLUWhYXIFU2C1E3DdzVkLIRjuUYU3XqyxpfuelK6mZo3PTx6+kf7MNlt2E6y/hUF6UcFEVqVVxEyyVyaXES97J2VivT1ywkWOVjek09CxcvlTgf53CS9KuH2Lp5M5u3PkfMnqWQzXPW5Vfys6ef4uyzLmTBosUy2HTeueeQSCcYi4zz4svbGByJUVPXQmd3HzZnNQsXzaEyHKKpoRmfx8bC+WE0e04eAhJJcXF2ynYrMZESdwrhbS6KXmrRD24v8NTfX+G1/cMcOjJIe/sRDC2DleugmBtEy2VpnTmLWbNmUFVVg+H2ksubjI7HSYgCir5uRsaSpAuiW9qB6p8GioYv6GH9upWMxzqp8Prx6z5OHuuUifWGlnrOOX9OtVHFAAAgAElEQVQta9YuZX1rFTlyBD0Ko1H48m0P8LcnnyE1sg2XP4ar4KWsOskLWLtaJJE2qZq+jg999BZefG4nW7c+iN1wohSGMIoDuFUfGUs0j6msWdPMJy5aJyskp89fRnt3N8eOHcQuIPGlIrlkkrHROIEqF+H6St713o+StTVwxz1/58WDfRzqHcKBDzMvpjSi7caSh490NIZic2K3aZjlDIYg9ZhpCplRCpkRSvkhPM4s5UIEf6Be3lDdhko0EZW/DwHmLuGSU+SyZz7kbVBZje7zkusflNgnHEXs6TRNixewfOU8LtmwmItWzpTT5Lwaxaa7aHttjM6jJ/EbfhwiWOlQyNp1SmUvipnF7cxTEQpRQMPhC2JzKlj5LCePtjN7egs+rxvTrVFULI7u7+Nvf3mIpNJBXzLOR979SY5u2cbBLY9z1oKFwoTDnPmzyTpV0qbCQFcP9cEwzVUV5D0qHWMDRIZGIJElHKyQ2x9xEOqrqmCAemrdLklV2NKVZKBzgKDDpMuyYzPHCNTVky85sAoKetFBLh5n5bpVzJ4/h+de3EPX0V4u3DCPoF1h9YazSY/18tBv/8T+g0eklUZx9Eo/fCEdxXAItrFBquCguvpC6pesZlaVk0RqmH1tJ+jpHsbhceAo5Whw+lh8/mq5iYqPjjPYLZrt8gyJcoSQm5LXoDicwRrpoyx8/JoXTTMojHYjWPrxQgItn5PoIMuCczZczKKF87nnvnvo7f1/pJ0HlJ11mf8/b729TO+ZTBpJCAkBAqGE3hUBUUFEBHQVFBAV3bWsiqIudhQXewMsi4XeIUR6KIH03mYyvdy5/b71v89vEonZ4O45/3tOTjI3c9t73/L9Pd82hpEQaVA9iWScoFZiWhOcckIntVqEK274MJ+68RFeXb9F1f1imeiGhS41tpVxNLcfK5zA92WxHPKJG/9N1fjec889jI0OKsAYeq6qJJV6EDyDmGQM2wW0GRbNTW1UttZwJB4pEtBuDKnFwM6ir8xNYS7k3df8G395ZAXVWbOhYxaF/rtoqPST2xLBr5aJGnUqz1vFF8oCV1VeB5xyyinK6Nu7u5enHntOGXTdMMDzA4yoRDJ6+LUJCB1VqRq3WvH9ErVqnki0GcMpcs6J02hNuPz+sUfRYrNZdNTb1dRy0ZKFNHd0Upgs8eT9D7Jpx2tgVvGkicCPT+UUGhWimWaqxaiK8qq4ecyIg6kVlcnQ9Fz1PuUSE8iwwHHIRiP4TpmKUPipZhw9gysSKauCMx7Q0TmHd77vQp559gHeeO5J4tEExYoYJeN4gUUk1YTjSapNjekdDdz6H1+mu0OkMVLjOjXwmQJye7Oi97KgqjdequH3a+RUAG6vLlQaIA+UAqhr9N5buDcOan9cdDDGW8mzDjBC7Q8s972/N5/34FXv/yAjOGDgeUAJ537v8R+johTK2B+YHgwk7ntzByLng1Hu6r4DgOlbAc/9N+b/hu4PBmr/2X0HPt/BvgiZnk6h+BpBIHyXiYw0Q3FD78mx8rkXOGT2dDpnL2BisqgihfqHx1Te5+uvPs/9f/kdQ/27xB+PJ6Fq5RqmFjA9HScbBPT6RQqVKvFQk/mgcrqrOtNoXFH59e1z+O6tPyasGETiGlY0JB5PU5epZ8e2flUNOGNWG51mnLxXJOb3U93xEq+s3sntD23l4g9cy3vOOg4jKdS4rz6L0OeyXTesW0+tPOWe7+8dVifpdDY9VRYQMdVJX1ZeQsfL1EsMULI9JNNMQFEYaPz2l7/i9lt/iCPtIZIjpxq+/r7VhQhRwFTzXKXrvOKKD3LpB65gKDeJJieXQB6jKcnBU08+yu0/vFXV05mqyVqMY1MrPT2Uk7JLLJ7mM5+7mUVHn8xvf/sH1q9/jbVrXsbRJoh4OkagEZqif/HVSr8Sj2FOa6fWv4NY3iWrJygZNq78qZTQrJqqjGuPzEePiS8cAsNWmZ1eYZhEPMDWKky4abpmzaChfRbJZJqVf7sftzBBzJo6YYXRWUSiCagVMOwEZbtb9cbblfUUJldLYie2r2GlU4SNCbRMnFRdI0ayjlyoY40ETAwWiY96fOXay7nq6gt4dvnTfOs732Rw5xYGZHFQGJ9qz4o3MulZimpbdMhsrnrfFZx7ypn4jVEmqhO0mjHMWohjQN4tUZdKkhkq89cH7uZrt3yJsFJVLulYdxc3f/UWNq9dT3OmmfbuDrL1GVrb2lTcmEQdvfL6WnVhbp95OJYRoa25jfq6JPFYiWXHL5DrHJWyj6cbyjFcLgcqcF2yQweH8mzYsoeB0Txbe0fYtH03+YpESLlYURt3aBfiJItZYJTXEooAMawps0ckYmNFbBzPp1iuUC2axOpalR5Qs5uJpdrxtAi6PRXsL3bm2mgv6cjUdL7kRLDSDZixkGTW4vBp9YrC7um2aai32bitxF9+/zR//uN/MpF7DeX1jUbJ53NY0TiBmWHZmZdyxrnvY9Vr63nuoZ+Qc4tMTOZImhk0M4UfiVCrTrJk7iwuPeswFi1cwp7eAd544yWam6KqZtdwfNWtvm1oWNGWh8yby4VXf46v3f0idz65hZqTkFAqorZBuVhCD130wFE1o0KhJqIZxSaU/DxU8iqPMahNqs5tQy9ghuP41TFFcxcnx7DjtmroksVcqKWo1MS8EkVPzcOQYPOGBjypOBwtEU/HKFdGoTAGqToa6hcRMUtcdt4CrrjwTJqyBlWthEecX//4DvK1FLMWLiWbtYlLN3bFo+YH1AyXRBASS7czWc1RC3uxNY+Y3kzSzpDOWtRnpPVSY7TP5YmHHuHmH32O6Ucu5drLPsHaR/7Ki/fcwclLjiJrm5xx5qm4BhQqFbVvdtQ30TN3OrtLEzz0xFPUmXE012dG93TWrHgBa2gS9+hlbIumaZi1QAH9sUQD44MeSbeBfKyOWHIqvkui9ISClWi7+liU+dkUa596mlytFzvZhVkao1YY4YgTT1AyifFdg5SlnSfox3c3Y0vDvemonm6XGBVf9r85kMliWwFOOUcy26yOn1J5EFMfgtoQLfXTGMmNK3bDcEKM/2YjLrz03VTTGo++sgLbbiGYLDC2bRisJqJGCgrjSqtOtEA8kO8qD5JSEtqce/ZpLDvtOH7w47voG/TwrUZCp0LUtmlOurz34jkce9w72Lynwte/9TClwjCBJTS07BcZND+O7lTQ3D2EnjQ9RbEjMa657nosO8aKFc/w8soX8Z0SlhyfekA1KINEBIYxKlYZOjQSsj+NSUhAD6WJISJ9rzEzFTJakh4og0KhxMJTz6N/e4E9kSxG96H4tb+RDSfIrStDRTJL6yQpW4E8SzwcXqj+PvPM05WeXVI+/vyn+5gsTGInxPArDJEc8pI6U1HJBLregKVJU1WRWmUSzWxUbGRKH+Pko4/ivmfuw4pMY84hJ7B5524ufM87OGzx4fRu76dv2x7u/cvPqDl5ldHt1nQlU5PrjaWOvzhRwyCSTTGcGwB3DN0ZI2IFhKZNzbBVx71fHaG1NUOl5JBOtDOWr1L2qmgReb+yRGxm3iFHM3/JYbz88uNsfuUl4nYKV5NorgJeaKhpcIit9NgtDUm+f8sX6WzJYsciUxnptlSMC8icKjNRwDgUWd1UAL+hLr5vNu7JYkjulxQahaX29s/vm6BOYR4ZV/9jJfs/w1oHi5b63wDpgVT8WwHgfRPTNwH4m9rSA8Gs+jz7ckwPBjQVKN3PDHUgWpbH/I/R8psNWerXDxzXHvg6/xcq/q2mpf8XQHuwqev+90VCi0CvIe6ASkWc5jLNDBgZHsc2U0zmx1Xu4XihRv/AmDIV4Tu8sOJx7vzNL3HDYeK6jRGPMik5g0WNuBh+rAptVpq64oQ6mQkomsSnbJsMFB1OPOcirvzIxwkdgXwGQ8Oj1GoVpnd30tZcz8TwMLZlMXtmJ3kJvnccWkvrWPPiE+ysZJm/5EKako20dJVV3qmsTGXlJQe7tD8NDQyrTMX1a7bytre9jUxdmpJTURWtFanGs21Cz5f+CtyK6HlkJ/cUMJXbX/94N7f/8LapbaM0pkLPT61sZOdXwfrSoy4B2zWPK678EJdcfgUTlbKioUOh6gxTTTf/8Ps7ufOOn8srYWjimpcTzl4TjegX5WckI7SFT974JRYsPIL/uPkm/rbicfSYRUaolUoVLSoPcqk5DnZbK25rE9qubUSqDrrvkZPmrkiSSCSLJi5XsSHrjZimS+jmsaXeUVbDXo36hgTpTJTJSh2R7CwKQtlLzNVoSTwxxBI2XpAkL4HTuQrp6m4cf4xq3TwQ6ia3HsPbTVwan7JJwkM7Mea0CleEXqopqr4cixBmG2hKz2DkJ49w02Uf4KyzT1Iap1ytTP+OTazbMsSjf7iNPX1bqaRmkJ12JIdM6+byd53LgkNnUwjKqqgha8dISoC/AFgR2Wo14oboxBLkvQJf/fxnuPe//gvDtLnosvdx01du5ok/30Ou4LF2y3quueFa0pmpXm1Tl1KGkN6+Pl7ZMsD2TcOctuwMgmCco5Z2E08Y+F6U0VGX1duHWLNuI6+9upZNm7ZSmChTcXRKnoURq8PKTKNSLaikBHUBL01ieTUijkdxdIxodJDAKaqOdD0oEqjkBE8xFALAA3sBxbKPGWvAjjdRlQ1oiXHCVDE7vpbBH9qErU2qfQCjnmjLHDXBDaTwoDJGW303M6cnOH5ZlrNPO4mnHtrIihXL+dszPyOuFzBkHPXfE2uHDHMWncwxJ55JS3sHmboGtJzLL/7wazZuWAOmhpaIUz99Jh2NM2mLNHHy0QbTGrKsf3Y5DXEf0yhhRHQmJ6pMjpWVJnxsNMf7rr6RrbU6vvFfL1I0mmCyRp241iUqplbDdcok4zbFidGp+kZXtrGOpReolYrScqqODWFh0CsEzhhaUMIOpAnHww+q+KLzlnwXqVg0JIQ8iZZM4pQcaGmBWB3kPdLpJEVnQlXVgkt924mMD+wh0eJy2dknccPl56JpY2QaGli9agOf/8av2D5SZsH8mRzW08ypxxxPur6BO//yeygXOPqYYznp1OPw5bhJRZREUSmh5NqSn8C3KthmmvPe/h7e2LGBRHs3N3/uq7zx1EM8de9vWTR9JvPa2jhl6VG0NNfheBWqtSqpZEqdN/tz41QKNcZ3DqhoqnRjHT//3q00VkOcOYfwWm6Shedfz9pBl/W7NlPLucRbjqAqixcBl3L+MELFNgRRW9VH1wc+E9u34ec2kWrsojosecSTuFFD5cGajkTptVF1xtDD3fi5SbJJKT7QmDn3GKx0gtVrx1S8WGi0oGn1eE4O392BoU/iO1U6Zs8jMlGid6KXM95xJgO7hti1YYDrP/oxDj9+Put7X+epVS8yNFFi8/ohartkcp4mmYzh1rbhlbdi+WlM2yadaiI3NkmtNsFlH7iIQw5dwq0/+hNDoyU1dcOvYjlwxVXdXHrptXz3Byv4y30PoNWG0aImYTRBaDVhaC2YoYVfk8zoYXTX4ehjl/CRqz/K2g1b2bRpG8uffIJSvh/d9DACHVeTgYH01MeoaA40uJj1CTTfZuapN+CJBGPzM+TXPaPo7GjCpGbUyNWgIdtDJNtDMV5HKdGL7uZwt7pEvRiup6vGsKmWwCksIVT7WaefoX5ubW1l1ao3WP7ME4TShhiN4tZ8dMtGJn2GDCKCFnWtqDp7MJI2fjWOZpjETehqOYS+keX4VY0Fhyxha+8Q13/6BjL1wgDEsPU0P73t62zZtF3lJpfLY8w97HDS2WlYdoLGpgxNbRmyLV309o+wauULTGvIMK2jkeFigeFiCU1FTdWYu2CuKp2Y1bOIZ1asoK9vA7V8r1Ad6E6CSKSO9tkdDAxtRC9O4JUdqsIoinZfN3EFlEdSGFg01iW57Ts309IUo1CdGhIJKJUGRgGidkSMifbUfcJN/t0MJdfhfdfgKWwl4HXq/6cmp/8wLQ0Ez0xdz//Z0HEfjjoYMP3fPDwHA6b7ywT2p+cPpPL3B73/Q066PzA92Js/sAlKnmD/F/7fgOn/eMG9Y7f9X+t/A6f/DJj+Xx97oKZC5XmKzqasEU96lMoS+9CoNHXb92xDt5KqF7haHlO977t7B4kn6tXUfXign/bmZn53529Z/tzDuCMjqr/XjcGRZYu4HrLWG2KhnmSaq+F7AeWIzZagzB6ZFqab+MBHPkVTzyGKvgh8W2nXZOWczUQ4/pglVIs13IpPdo5JYyyD7cg3EfDEkw8q+vPUMy+AaBtzp+mkUjFqTkUNfUVH2rtrF4O9A2piuWHtNo5feiz1TY34hkY18KgFjsqVc0oVShIiJQYmeXZhCKRSTjd46fnnufWb36Ys8SN4aLKaFVul1KIqYCoHgqEu+m7V5+Of/DTvvOQSagIYRDkjQcq6iRnqfOtbX+PBh/6CqYcKkIj21BA9lBxUyk3jI5HMpaLLUUcv47Yf3s7Xbv4KDz/4IIUAMlIXK/l8tnQ2SxWcjiWu5ZhNYnwNtbJoXuvQ4u1oyS70eBNWvFHV8TmyKFCVfBVsz0UrlXHG9mBUhkjGPEbNGJG6w4h3NNM9q4uuphnKUFbwy5TcOgb3bGeoN0dt7aMk7FHsGcdSGChTN7EB3xV9aQ1v2UJqyxYSttWjqdQC2UYSu6Xhxzz0YZ2OJ3fz1fMuYbaUHQRRrFQK3S1S9pJ85VPv49mXnyEyYyldM48lHB/mM9d+gExTA/NaYuTdKnoirpqyTHleMSLpEvVVoE5vpmC47F67lkvffbHSQ83smcFVH7qSuqpPx2GLWbdzM11zZ1DfWEdzJk1KjGmhx2SpyK5RjZXPrWX+7Hkcv2wOTiARMgl++9tHWLu+l7U7HVWxK5Nmt1pSFwwl/LLjxBpbqVkp9Z0YoQD+EuHIHgWGkhGJ9yrgOh6ik9D0Agm7iq6SASSSQFfyu3IwA8NKqQlGtTxFSdr1jcjDkAVfsh5/fDumM4xXq4AA2Ja5QFxJSAhL6NUGpW9sbhrkrp98icceWcXKtet56ulfUxhcjS0Vl1oCKzuf+UvOZu7cuSq27ML3XMBv73iGhx9+AacySRjuIdvdjtYwj2y2G2d8mItObqbFqDK85mmijgAVl2RdA7lijWQiQ37POLuqcM41X+Srv3iMDTuq6GGCiFFVKRGVqqMWmF7NIRozlZbZisaoFTxi6QacwdXqoilgTybJNZHSmGJOqWDKhdmLqoVJpZwHTYxfEWWa04SxELwtlL2ZwmzqgGgSq+rhSOuO7pPULAq5LRCtQ8+0EPgGplfipmvO4sr3nMxkqaqMTw89/AJf+vq3KP93dFdnZyfTWqZjay5b1r/E0HAfsw9p5KLzLiahdarGm/r2GjMPnUld8wIlsYhFIRqDd150FY8/9iSzZjVz5RWXsWXzIJFkqLStKTdk2aHzyEQkNaNGsVqmWK3R2tBMqVShJiUXRoSc9I1HNWWmrI/FiS1eQrKhDbP+WP7w59WqyahuWjNjGjiaR6LWqCo5pUIUK0Y1tCESR8tECW2P+I5tlPOTpONp8ntWQypFVM6D/WuI1nVTLQ9h+gPYrkalMqGSIY475SJidSbf++5PyZohBT2tZAIEQ1h2gbDoYegNvOcjH2PrK8+yatPLnHnBmWqxsWblVrxCjUPnd/GFL1zPuNXHb+57kOdfep3xLTmMUho3V0KPF0nQiyY6RyPGO991OS88/yq7dq7GtMu8970fpLF+Lj+749eMDlfVdmyId3LVBxfR0tTDLd+8jz2FzdjFYWVM9MwIoVmPbjRhmmnCQIpSKjSlDD7xqRuYNfsQtu/sZ8XfXlAMVqXQL3QGhrSPmZLSIM2CMWoygIg7GCld1XLOOvHfabJM1j19F/ntLxE3LGrVMVXl7Ac20UwDqUQTA04Vr11aUyuwS8MOEsq4JDfRtLoyTLBt2ltaOfP0M9Q5paOji1gqyV/v+S82rn4FMxnDl0ZAI0Yg5ixLAvkbseMajrNHLkwYVht+uQKJLLHIbHx/JVFnkhOPOpKeuYdT197DzJmzVYHAWK7G93/wNfp3DBGzQ6reCBe++xKOPe7t1BzJVS3iGmk2btzMvFlz6Nu2jcrEsMryzZVHaWxroOY0U3VNyo7Fpm07aGquV14Jr5xX57hAdKgVqaE2KOtFaqUBqIyRiIZ4ho/n1mHaJjXXIWKl1cJy3swZfP+7X6YuYxLaKcWkSoKO/JF/Cy7ZpztNx+Pqu9lncBYMMIV5pv5WeuG9wPNNLLQ/J/8m5X4g630gYP3/Aab/AED3Arb/AVr3i4va9172B77/wGwfGBd14Jt9q4np/pPPfwCHKgvjf05K3wq1HwgsDwSsB6Ph3+q53mqC+g/g+E0+Wu0Atoj9gwq5kQEVSC8d7kIHZ5q6GRopKs2QaOtUbEVEDCkBI0OjauVXq1V59PHHWb18BTsGduJoVboCkwYzZIQR5lQCFmpxJDu5H5/XKTHZmOWYk87lksuuphxEKUh0TuAxPDTI2PAIdZkGTjz+RKUPFcOIF82xqL2BqBFlx7jO+u29vPHSk5x3zhm4ZoK2tHRbZ5SLXMTvMn1cv/oNsqmsGmu8/vIbqrO+p2cG3YfMohR62IkYftUhqpvkZEUr0U9ClYehovMFPI729/OVL36Rvj07FYAUValy5e892QhRr76HqksikeI/vv1dli47WYFflZ3muUoPWp2scv3HP8JLL/9NATaJmxFZgwBTmXjJhVsmu27VVc0jndNm8qs77uSWb32b+++9h2jPNMpjOQwjxDdc/FKZmOjJIgmqCXEJNxOJdxJNHoJuTaMaxggE/GqeMjCF2nY0W1zlocoP1QipC3KUel/Cz20lc+xFhHYji489kfp4lFeeeIzRgV60aJZ8SUNL1ajvXML46scIc6sheyhMhDSxi1EGCI/oIn3MUQQzu6koqgrl9nS1mgIcARWCHWUuKLfygw9eR0VkCDWTyXKNhOZRMeN89bMf5elXXkPvPIJIJM6MaI1/veFaEm1zmJc0qdkeeV2AiqlyMluSzQoA10SbmM8zYYZE/zvI++vf+Davr1pNXSzJuy85n1NmHsLGnTsU2BqsFTj+lJMY7R+gIZMW5hDfCPnB7StIxG0uetfpdHUnGJuAn/z8SX766weoVorEmg9RJ0y1cg/KaFK2ICDUtEk2NeN4Ok5F+skdNYmKGiHV/MTe/cTHNOPKkBG6EwqoyeRH7TuarUwZvt2EYcTwa9JMZhFJRKlJmKHKxcyKx4RgYhi9OKkuwGGyDuJZ1RBjhyaO6I5LZQXIZ3XH+dMvb2LPWJ7fPfwC9937J/K9K0iHk2ofz3QdTdvsY0hHIjRmIlx48YVc95kfMjzqUp/JKr1YZtpMCmYzhuGTCga45NTDmNj+CoXtL9GSEtWtpVpmGhqz6gKVG/I58X0f46dPbeSp1XJBaqM4InRghZorkxORI1jU1dcTMTTVkuR7LmPjE+QniuilfnVseZUCejylwJUpWnPlmgZsS5nNAt9ROcKWEeIWc5hiWMHDkzY4L4mWblbHXsJ3yJcmIJ7BqNoEZh5D87AynThWg+p8n9eo8fXPXsO06Q3ogc2Lr23ll7//Ey+veh4KBexUG2bgMmt6E37EZNvml3FyOVpTzUxOjOKYFcK0TMt7mDlvMSctPpozTjuGvr5d3Palz3LyAp9zzzudX/21j/uf+hOL5x1BV30zV19ysYpKi8gEWPJ+A41asUJE0xVoEWAiBQU7+naztW8HftSkL59kz7BUGYe8vLlCPns0Isr1R3YS0aWdJ4OdNQisihIJGakWNDupykiE5q8f28JAbhC7FmKbNSaLOoloHVQ3URpziRplqmMbSMTjVGsTLD35POYtPJOaX+SOn/8Gy6wjlEldaRDdH8E3DWJhAyk9htVkK93j2MgwqUxafW+y34pZURr7vvHFf6f9sJmM1HL86dH/4oXnV1DaLL3uXRjuJOXCZlK6GE5NLrz4I3R0zOSXv/oebnUPgavxyetvpuSM8otfP0klKJJN1vONr36KbRsGueV7X0SLhSQ0TbFcfhDiiUtaE2o4iaEl0bUobz/rFK768BWMT+apOTp//csDvPraSgYHN2CYRXTJM7VlSi9NgkkVtSeGn9CSVBCbrkPPoDoyRv/mp4lFymiVgIgshgwHzZEO+2achIHebhKvS1Hur1Ht0zB8C9coK6mWgCpXjlPbpC6T4R1vO5/8xKSi8xs7exgZ6eUPv/sVhWJO0c/CIIbiXpBiG69BThXomuTtSg5xGzVd2goNrMxCDGuYpqCPW2/6BGMlKDhJOjpnsnvPMD++8w/s2b6TWn6MmOVRqeY54bQzOftt71QsRmFijL6hCf72xH00pky2btlErVSBqI0Z1fBqBTBnk0g14DhTaQGuW1HFAZW8tPdJDF8c06ugRQKKYZXWxgZKQ7LgGFNxglJJreh0MaIFFmYY45yzT+eLX/i4MtnVapLuYE5NSHVLXVOl0VGV3nge1Zqjtp+8pvyeAFH1tz31s+86f5+GHmg8V5NUiQPbD/MciJH2/7//Hyp//4Hlvtc4kK0+mMZ0f0B7UGD6P1H33lHx3i7XA8Hmwah/9TsHUPn7P+7/soHe6nnf6nkOnMgeuOFVYP5eCnovYlZ/7XtcoNsURotsXfMK2ze9TGfnNGbMPoGiF1VTh8matGdIjl+ReDSmcvFq3lR2YyqdRSLmH33wQZ5ZsZyNQzuhWKLOFIdRifbJMicgI/o4W/wSr8ZcxuvTHLr4JKZ1HaZAVML1sO0qa9a8xFDfEGecfBEXnH8xA4O9ilLtTDeTzVpE0zZlRyefD9QFORO3lMGqFni0tDSi6S75yRG2bFzH8scf5+zTz1Dg9Nc//4Wa1ixZcgyJ5nrygc/JZ5ymqv+quTxONFTNRjI1VS0dYqKKRbHCkM//62dYteo1kGYYNS2d0ofKzd+7+pHc6JnTZ/Kjn/yMxrZ28o0NpR8AACAASURBVDXJQrWwdB3NdzA8m/df/h7WrFuptLARCVEWl6khJ1MB00ncskMsEiORyfLh6z7O2999Edddf4NaEATTW3jjpZfkFXG9CuFknpRv44RR0tOmo0/7EuMlB1cmGoYlVSsgmqkwmGpQ0qBcHlTd5tJdLKYOrzpKOL6RWKNO15FfIlceojCRo9L7BvQ/RlLL4bgBRspEr1sKXcuojmzEH3oNM3MYjUaSocHlhNM1rO6zyWppSkWPsu9gNdrYzQZuu4Y2ow47GMHtL/P9Yy/mgrkLKIQejidFDTYUcuQmS/zLZZeybk+e9iVn0Lvued62pIurr/wo9TNPwhUCWndJRV2stEXBMBkr+NQ8C12PMN/MUUrHcIbLrN+yizWvb2Bkxw7ef9UldPshW1etIt7ZSry7nYoWqn1Y9gehUEeLk3zhy49y4gmHcsUHT2Ptxlf585/f4LGnJsj7Eaq1IfS4pZIcELo0kMWGtJDp1KQKMZHGCCS2qYzplwhqBbxqBd20ZQg+5UimoAxvgYBTTyYzcjykVJSPqnaU0GsjTlRCqguTmFFDTWrEyRqEEagLsYse3sSUIzasy+DJhUPyDt0Av1glVttAxZkknUxx/x3fpWRo/PmZXpY//Aa71v6GWGWX6guvRNuZddhpaqFz8YXnsvioI/nC5+5i/a7XIGvQPe9oqpE2qqGJVRllbkrn5KWdDGx6Fr24g0zERjPTtLdNY2JkG8lIGT8xh67DTueyG38IiVmQaVBB/EF+ZGpfNGLqODz3jLOU81fSN6THe3RkiBVPP8PYUD/RmEW1NIEWkcKMJGYkrSjNULZfIqE6xmMJCSYfwzSEzi+qyLNSYRw9aUAlCdEGxQyYfgGvViTZOQ/KMYpBQMT30Yws1ZRk0uaITQa878KzueKaE2i3LX51/yvc+fhz9A1uxh3ZhV50icSbqABNM2Zi+waD217A0iWGroJmLsRqPhw/GSPekqXFb8T0Rzlkbgvh1hf58nub2LRzDU9vXsS9995OXWMH1aLDZRdeQHcqoWpWp3dNxw9M+gujpMXgkowyVJtU9bgjO/tYu20zL25ej9FyOK0NGd57bBPbBgJ+uuEQcjWNaDhB4PbgpycxfUmOyOIlmvFsk2isQn1lM5XNz6NX9jAZ5slGm6hvaWCSbmyayY+9StGxCSZHiNtjWHgUaiOYqU6WnfIBRscGWL1qnVqAdc9egDE+Qt/ul3DSjjKbxSTzOesTz0aZ2D1JVCbyiRhj3gR+tUJjUzfXf+iTjFRaOf7UI1i58zEefOFPTPZVGXkxh1FxIZUnWRmhSoKeuSdw6fs/zM9/dgs7tr5AJpaiMT2L6254P08+PcT9j9/P/IUzuOVLP+Kmf/sWG3t/RaUqGZxTvgKBchJNJBO8IDQJw7RKBvnSl26ia3oHkUSMLVv7eP7ZVQwO7eG1lY+gRYpERSpi5GWpgOtmMLUslhbihgV80ZdYMWY2dhA6/fTuWE3ablCg39erGK7EvdUz0aYx/YQOnKFJRl8dw8tFVYVoaObQgoySVgiAEp2kvNf3vOvdBG5ANlNHNUhx/LIj+OGtX2Pd+tenWMxAU+cQdYmJdKjiEY0Kqf9OssmPBUQbTPRMQpkUo+k07eEmfvGdGynWLHYMasyetZibvvlNXnxxJVo4DrV+EqZDEMaIJLN0ze5kdHiMwliFWnmMSJhHc8cJzAR+rAvXblWMjOR5OpKNVxmCIIct0jSjHivexIy5c2nsaCaRqGNGZyPFSo6ybqK5MTa/9AarVj6Ba0mShjQrlojExNsRkIzW8eGrruTqa95LtTyAZYj3Q276Xl2pkPH7DE0G5X0DI8+ZSs5R1P0U8yh/xEwp09M38dsUbtP0KUAqUo3/6yDvYGH8+/DYWwLI/TJP34od//tj30Luuj+o3fdvbeP2qUrSKZ3CAU4rLUQiHvYHcvuj4f3/feAHmHo+oYenNBAHAt8Df/9gz6u+LkMOsjensOp592WQysh7b86XrAz2v/0deIZVDF2oS/nixfE25XobGRmjsaGV/MQQL702zr3Pv0zfzns4dW6GY0/9GPe/PMHsmU0smjGNyVxB0ZdiLirkS4xNjKuc08bGBhmoo/savbs2s+q1Z3nkwSdwCoHK0fScXby9lkJvaKH12KX0Ry2KKZv1u7YwNjmookPCko/hV9E9n5pvcc47r+Q9772K/OgY9TGLqJkkkk6iRQ08p0xYLanpjmeYOKFOVTI+3QLt9THuv/suVjz5OJdffjmdPV2q8/uWr36Nc8+7QE1tH3nkMarlCt/57rfomN5BTeo7hV43DKKRmKIjpPZRDgyJpnjswYf57Oe/MFXvKU5kaaTyaqq6ToCs5/nMO3QeN9x4I4uPWoorLnwVLyQXQnD8qgIuv/nlL/j1z39GqSgd0Q6W0PcK4ATomqd6qgPPpq1zDt/67o+YNXs2N37iWjpaGzjr0g/w9LPPsWn9M+wUE1FLlKznMrFnAbsj8wj9BipagC/P5QQqFF8Oxopt4FkaiXIJ6qKUSjvB203GmyA/VIRENw3dh1FKTFc92GIq0sY34A/djVlcTUykChiMmgHZ+AKC7BzyI69gJARYteMMb6BxVpJRbz6G24ovLSBRk7iYvio1yo1FghklEvPa6cgPctenPk2rJwuIFDXNxS3nkC29eftObvzIVazOuzTPXEptq/R7v593/su1zEhYjHkhXW1V4skm/rbF579e28Nup5miZLNaAxxZZ/O+oxo5OhphzeAYX/n617j8XRczb+mRRIeHyW9brY4/uWgbLRFm9sxWukA94/OnJyd5+N51XPr++Zy8bBo3XncXf31hFVbbUkI/hzewm2S8hWLcgnI/FMo0di4mPz6IX+nFNyPEzThlC0xPpiQhvq3hydRNDE6ah+aK8Ul4eY/QlEmpaJPlmJGSCKHuE2qRY9hTzn9xrcqk0AoDatI5mqqRlBxSp6rSHvREK8Ti6OjE9Rby+V3oEzuUNMNOWlx/3dW8/YzT+MlvH+WlLSXyO55gcPeLJPQClhFTNahDk2N8/9bb8SpRPvvJLzBS3EE120Pm0HNwxC1fKBDRPRKtFu+c04Y39CoNVl7V9absJLZMTeJR+qoux5z0Np5+eje3/eJO4o2NaPEefCNB1ctNyb30NpYuqeeU+a3seG4N8WQbK7a8QeeMZtK+z0OPrEFLFKfSMAwPI96FIeUYuXWYzMCzm7HiY0rX7JZEizaCERbV2ksLqqpxSih+AlPJagw/r6QoYaSR0OpWNGBVUgHkmBUtmxmq5pu2TJSf3/odOposNoyM88gr6/jzfU/gTBYpjQ3iexK/lMduWkIiWY+lFRne+gyZuE6hZNJ+yFKGPVQ5Q87diFfIcmiynmvfkePcJQHf/s7jDJZn0jNjFrWUwarVm2nTp8N4Djteor45S3FSwzciZJMZJR/avXsj0YRDKu1Rn9AUi7WrYSnz9QpHt+aYf/Qx/GiFwW2PidwkSTKWpBSrJ6yMKIo+kepgWn2ci0/tYvOrd/DHu24l5sdUm57rGwRalOmtHSxZuJjHXtjKMM0EQR6vPAC1QeKWpiZYxyw7n+GSxvb+EXpa22ipTxK1qjyz/F7V8R7KNUlPcPiRx5NuyvD0E38hZlgsOfwUEslGBsd20dDcQHf7XB56/jUOP+U0Mk31PHrfd2lpKLN5TRF3d0i9PqIytB0tpGPGsVxw/kf59a++Q7H0isq81t1pnHDiMk468wh++8ffYVpNfPozn+WDH7pEMQCVQoCRcAgCl5gtun6dqpxXRDKSt5k97Tiu+vSnqJQK1GolRsbH2NW7W0nB1r+xElsXk08RpBVJmgGDEoYfxaAO33Tx9WE1kIilpnPo4sVsWv8ctZFhdMemsbWLSadAUYBda8AxZyzj2afW4appqYmuh7iyT8t10whVioGwLTXX47Qzpxq0mhrb8aM68+YuYtOmLfzip7cSi7hUFNOUJBSjmLBEWlQVckgMnB0zCYwEvi4pESk1eGhJ7+Dfr/soM+fMYttwyCuvTfCTH9+ipCyBsw5dL6KbU/6KUlknEm/EdwM1OIlTJbRNXK0TX6soAKzLlJNxPMfGT2XpmTGXGdNn0dLQRmO2jmg0hhZJEk9miCezzOqso6nOpn9ohAeWv4gdjbH25ad5/sn7sKItKrbO96sQSnZvOx+77gouufRt1KRlLoyieZLLHKrcWfO/o71EMx31isSDqsoFTxk6vqUzVPWIxxvQCw6lWpVK3FSFB0qbahtETEMtAkx9HzAVVrI2VeigMJ5oVv9Rj6p5AlyFMvUJxKMiQPPvQGoKLO+7TQHXvQkCe9UCIqs72LT0wAHhwTCk3CfM0N+ff788U23DtpH94qLezMOc+iRvAtMDX2h/YLk/8DxQy7lvqxxsEnqwCeqB9+0b/+4DugJE931IeS2hwRWAlQndXhHw1P1yoIkLXWJ8UKsVFWGkT/V8i8ZNAFFhaBev76yw2avyyIN3sqSxjTkLlvKTux+mo76Ha686j0y6Dt/zVCyTPK5QKlKt1kim09imRkz0TYFGoeAqcLerdyPPrHiYXVvW8rF3XEa6qYWKZtCfLzJt9mwCWzSCIbt7d/L6qnXKuSu0+9hkgWx9G2ec+Q7GBkdpaWgkHQ1xxM0fs8kmY4oqFYo80E10O8bgyDhxO2Tjqhf46Q++y3nnnMVZZ51FJBnlxVdf4ouf/zLJbB0NTa3Eoimy6SRXX/1hTj/rFPJlid+wFNMg205OGo7rq8/Z0tBC/+5ezjjrTDyvquKXJG5KpAIxWwKZTc4++2w+/a+fwRYazA2V0zpmRdRBUq6WiCWiGHpMRRL88a47+f53vkm1UlAAt1DKE0vG0AIHp+qqWrev3PwtumbMZ/bsQ/jYNR9mxrQOrvzYtdT0kGhUXPQpTNunFia48ZaVPDvkQiGKnU2ixyNqWheKfkumEdLnLnodKw2lPsxgiNAt4BtRIq09aIkkVXEtO6kp0xgpohIq4a+GsZcJR1ZjVbdBLEnMbCBvdeFUpcO6SmgksGtD1MwAPXY4CaOexvbZFE1TxZRURytoMhFOh9CW48TDp/Gdj36YdC1KtWao+BUrEpBNJnnmqWf57HXXMJ6ox7W7CPY8w7XXfZVjz30nDaFHY6tBzUhw68PbueONGjS101pnYwSeMliNbCsyL+nx+ffOJeNtYtfzr3PmOWexq7gDfyjHnGwLW7ft4PGVb9B9xCxOOu4ktGKBZFucB5+dZOfWPKee3sOc6VmWHXsVfeUSVucyBZwZH1TRYn5UUzS8riXQo81Q7MXL9+MbTXR2dTFYyWNIFErVVY1dsi/JhbqsO+iuuJtFzxWqY0OOH9mHpOZWJrDShOKJYjIylYyhZAOhhxEGONWpkG1bTyotqSv1wNmZBEkpchUwlsRwqviDb5CyxikM97PwqCXc9G+f5evf+08OPeFMFvc08pXPfwi32EfgGnzw6mtJNzdx7Amn8fyKNfzgm99UMgmjczFB3Tz1XhO2xO5UaWyC9xw5g/Ftr1AXk9IFg3mz5jKzsxUznibdOZNMtokv3vRTfvOH36MlLPRoJ34opp6IakoqlxyOOryD3IZX0fpGWHDYfLaUBthTKnH6svN5fMVyhgZ6icQy+EGUVHIGE2O92HVlMpFORr0EDY0+pVxVmfA0evGdQUlfVos706iXWRfCd5hygfMmlIPZNxsJzOlqQSD6bZmueIGc+yrgVUmZJp/82DW8971vZ/WOXgYqVb74la8yuWsX8UhCRVmVKi7x+jqKRgdGQwf+xBoawz4Ke7aq5I2qyHp0mRIbZCIdzLNG+cEnmpjb4pAvphgsVLn93g0MTURoalpAZ2eXMu4NlouMDQ2iTU7iuFWS8YRqjxN5lGifpdth7vRmzFDqWj2OnlZhfms/u3M+f3x1Fj9fnkZr6KFQ2I1dNNBmdOEGFT5wwjw+f+3bIVnkvnvv5WvXf5EaI2iSCqFZaFYawws45oijGXMSvLwxRzSVoFrsJ2kVKE6MkEk3E8l0UvIjNHRMp7O7mcmRIbrbG3noz3dOSSjMGF4Yp6W1h4a6JFu2v6o+x8w5R6medzHy6G7I3O6FbN21hh2FgKNPfBvPPfgznD1Pii0HM9FBXhun0XGpUSOW7uHE49/D8uUPU65tVtIFLejAiUZ410VvY87sQ3n8oZXUpzM8/NAd2JGyYg0cLYIdujiTZVJ2AjsGhSBHmTjveOdHOXzxUjyRoxUmGctNMDg0RF/fdnZuW6uOcTF8osVU+5GuVxTjHHpSLGLi6zVS1W2U/CyzDj+Z1o7pvLTyRRqbmrDqY5QtR50XYpkpXfvye14g2JEnFolg2gaFioOVNPCrRbXQs4yAcq3KwoXHsGjh8SombtrsbjV1XLBgIZ+84RomxnapfGI3jBLowqxMxUfprrjPp4pZfD0ucQHokgVcGsH0+rjm/edz3XXX8cBTG7npGz+kXNqFV8oTj0lbn5zYo1T9KOn6DkqlqpowiwlWjMueOT4VlRRUFTjXwqnhi0EX2UwcO5alUPEZG8mr4VY8mSKRrScu7W7NXXS3Z2lvSHDoYYsItSjPPrOCeZ31bFr1DI/f91dlFit7khjTiVXXQ0vPdOxkgsmiRMglcJ0SeMI06UTTEWZPb+ekY+azdNEcOuTYssap5Ich2oSux9G9stKt5kOboFxS4G4f3hEsJO9dZAdyzEvr3T5zlQyYBHZO/e5UWoLouhWe2pvsM4X7ZGI7lVMeqKHCmzeR4Pz9thfxvhUw/Wds9t9x4l5J4IEaVW391jdzTP/ZxHTfmzmYBvSfAcx9QPJgj38rsLv//dL7IifdNwHvP2ZeKTPN3nrEQOWAyYpAJnJTAFZOroEvAfLCLQbKpSa/LysTNwjJbx/g6W27eGl8O8WRcRZnZ3PK6Ufytdu+Q8qaz+XvPo1kIq2CgV0RTGsaxWKJUqWsDiCoUF+XYmiwhBMkKYdVqlo/Tz/1MA3ZLs459zxWPPE0+eExulu7WHr00fjyHi0LPWIxMDSuAry37tjO+MQoO7Zu4pRlJ1Jf305DcyeNhsPI+ASGadLZ1kRdIornVjFNCzuemPqcXpXP3XgtVugye0YPmUyG9s42nnl+BVu29TPzkPksPuIo1cDxx9/9npOWHcsnPnMDjidtHFIwMAWMpbZUjEtirkjFEgqYfvBDH6C/vw8vcBSIFb2q1LZm03V8/LobOOTQecyeN0/lWgq8ixi2qi2VylYlCJcpUzLBlnXr+M8ffI/Vr7+qZBGpTIKJ/CQx01bAXpILmps7mT57Hm879wJ+d9edtDc3ccO/3sB4QQLYE2SJk05GuWdtkRvv7sVtqCeSmqpe1C0dX05cVYdwIk9tzyjhyCRIPmlpB3F/hLKs7upnYyU7cIsTRKRZRKZIXlF1R4ckseJVTGc3xthTRIvLqUqGaiRC3u4kG0uSTicYr4xRHNhKJNtBQ8cyYnhccMEFNPXMZmvfCKteeIPnl68kk+xk0lzL5z55Ge8//2RsV+oITbRoSGD5irLe/PLrXPfhDzHj+FOo+HW8+MCP+Mxnvs1hJ55O3KmRbGrkma1xvvL7ldgdrZx9XAenHerTkZYGHouV2wIeeGgtdrPG1Sd3sYQq0UzInlI/9Q2dzPIsNu3YwZbBUep7mpnVPQPD8Yg2pHj8xSHGRkY47fQTeOHp5Vz3kX+HeovENBGgRCju2aEmRKK10i2DdHMPuVIBo7CFZBjSMvM0Lr3kIvqKk4wNDLPiib8xXi4pWUYtXyRI2GjEFCUnx6TQWrJIkfaTUGhumagLPS/d69EEmmWrRaPkKyqzncgHKgU1dfUZJ4wlMBuOwKjvwo9JJKFJvJjHcrYxuXulJEuRtuu44aMfZeb8WWS72uhpbuaLn72We+/+papKvfueB2hsm8br63bwzN/W8IvbvkYhlsHqWIqV7qCitLAhWjFPV33AMT1xdq59nbNOP4UTTzqF+oaMAiqr120l1TSLpccu4aYv/ZDf/eU3hGYF9CYIpXEpgW1ncar9zOzuoN2IMLFuIx0tNuWsz7qRGuecfz1PLP8rQ339EIxgRduIRjoolIYwE2nQGghSYvJwKe3JKTNdwu6nWNyiUkRCI4JWSxHqYp7ysYIquj+mijcCo4nA6MYLSoqaFXAmR6jju+q78Es1Fh22mNt/+kNWb9nJPY88zhuvv8RI70YMr4RbM7As0fgGuNEZ1LXPJje0AbO4A9wSWiaDVxenxelhOOgjnCxz4fQk3/hIO/WZAUYnRE7j8R9/zfPoihzZ5gXsHHqFeHOc7jnH4eRc0mEePZqkvaOJ0YlRqq6GqSeU3rY0ukXlcF5y/CKOWuDS1lxgzEnxp5XN/PLRenLaDBW3FMGhpsc475Qj+epHl1JObOZHTz/Ayy/sZNs9q0hUBzBD0evJ8ZZVffJdzR2k2hewakce9CymRGfle9GCCh/+l2voGy3w4CNPc9LZ59KUTbPq5RdZtvQIfveb2zFNydYUfazMIiJYXkVVi1rJFNUwQTg6SaS1EbNaIhFG6Zk+V8Va9YVprHoDd+QlChvewHKjahFXFzoERklppmd2H82ePQNU3UGJXcf363AqJh3T6rjqiivYsqmfex94HE/64mMxovE6KlmI6R7Rmke+f5jAyeEEORVPdPkHPqGAWCISVfW2kgs7MjbMrl2bmJzYxfCebcooJTmbyj+gT4I03oVpDKtRdddnqhupGAkauhdjxNuVOcoxJikaRZWCoJUmqeVHScbqKW4vYBVdotLuZ4XUNJvAzWHgEjFDalV5XwbzFyzhqg99kvvue4pOkRnEsixaeDh3/+EOlj/y5yn5UBgFTXJCpYxhDJ28WmCJcTQggR5JottRtGCMTBjjps++m3e/+yK+dPNd3P7j75JtNdXgwVetOs34QStRKUlxZL8skUzouLUKhibswLA6H1lu61TWqj4iTgQFTJ2oi6vHiWY7aO+ZS0dnt7qulWqOYnh2DeepFcdVWoUwKnXperLxGAum1TGjJcptv/652vbScOaEzThhXJm4rFQj8UgrkzKxDD1MO8SIWtTcEhKibcUCmutjXHnRmZx9dJaOeBVHpBtGFF0r4AYiq8sQsaemmp6Len3XkXrVkDAwpiIko1PJSTJVVTpVQ4xVcj4WABoQulMB/6JvnTKyy+BAUwBcdglTosj2zlAlRnLf7e/ySGFr9pNG7o/d/k+T1P0MUftPTrX126cmpgooH2BcUvFAe6dpU/8/Rc//A3A8iMt+fxB6IDA9EIwe7Of9X0NGz/s+oJqE7p3I7Hsv0rmuxs97xa1+MNX9LjpQ5XATraAKqzWxrSkKWb6kctUnGknyzBNb+dPfHqBijTE9rnH+UUexa2gdk9EMHd2nUR9Lq9pF0ZtIC5CANjFciI9dpjuxRIhtR8hPOupksnN4M/c8+juGBie4/prPc+SseeTGhnj1hedpzmZZvHgxg+MT2KJPjcYol2r05fKs37GVYn6IF59+gPqU0ETHsfCoZfTEG5kYn1Qr/ta2RrIZ6TguKrG0ZUfV6ukH3/8WL72wnIXz56qT0MKFC9ndu50VK56idfqhHHLoQpLpDBvXbWTLho10dbbx9W98mZ7ZM5SDV8BmpVymLF3isbjabhKi/fvf3slTTz9MMplUtL/stxJpJc0YymVpRujoms4Pbv8RjS0dVGqO2t5yk53ZD33K3tTOPzEwiFMusGXjepVmMD45rqh81wnJpOOKvi1VqvzHt77PSSefyUc+9BGOPvIoPnTdB1V3shVJY9YqiCb4uru38NeBZsxogG5NRVPJQSb91J6s8GoBMfl+axq1V9ZQ3rmShF7ESLeQ1zJgpTDEZCLmm4rUyI4iNnBHtFm2hxFxCaqvEebuo96XatUapeg0kdrS1Cigw2J0x3raZyxigh50d4SgmCcarWPRkUdx1nln8MLKN/jTrx9kfpvN9370WeVsNkOTuLRE2SFFvzo1RV+znn+56oN0HraIxrYFPPnnH/DxG25m/rEnkrai5EKbf/vZy6SmtfJvVy6mIz3OIysfYvWuzTQkOzjn2CMwg1n86J51nNw9h3nWAA7jWEQ54rjDMHf2MTCZZ8vggEoZOun444iZMcbLAa9tGJaYRjKZdj7/6a/zynPPKeq8ZrRiJ3ugKFFpOXWyk+YtiSGaGNsC5T3M6TyEM49/H3ZbE1vHBpnZPZvhwXHuf2o5TrFKVLPICX0lX6wu8g5TZeXiiRZ1UtFyAqaCMKOOXcktlampnGSFnZBTkdLNeeP4lVFVE6qou+RSrPpZhLFQOV2TTj8Tu1cTjTiqI1sLInz82o/zvisuo1ArE9Utdm9fzfUfvVylB3zjlu9wwqnn8NhTq9i4eQ933/FNcqlu3OQiNf103AHKpQp2pcqcepd5PfXM6Oph/tz5ShO9bdvr7NyxmVSimSs/+EmsRIRf/uwv3PbDr0OsjGW3YBp1Sp7gemJMkirRJpYefgLbV67Dr46ip6GabGLe0vN55P67sT2LcrCJiGS4Bim8YARiHZBtw4ibaF6ANxESEfdvaRuV0nZlipLoLIT9kUg3zcEKapihnCtcAr2ZwJiJ6w6gS4aspFKYEn0jUuwE5VKg+tI/9+VP0919OL/8+e9oaU7w8nN3U5zcjG54VGo+5SCCrmepS2bJl8dxQ8md7QTbJtCqJEaKTMQG0YpDXH30TG54Vw+pVmFeNIxqkdWDNrf/dYDRYBorVy2ns7WRWbNOZNfOQXxnADeoo6ElRq44zNDwGE31HUwO9zG90WPujDgfOfUwAn9Inb8iddPY4zbxldu2sGZPM1XR8jd2MiMZ5T/+/UqaFsFn//B1XtyxiWSyheLOPuyHXiNpTKWJuAjToCvNdLR+Olr9bIZ6xcSvEVTGOXnZUVx/3cf495tuZs3GrRy+ZCkzOjtZ+fxznHjskdx/713UpGFKrymDa8uuTgAAIABJREFUZ6jrJKOOtHuSSLXhhCkiYjqjRt+OtdhBjcaMpBfUs7pvhJbz3oET95l47WViuwvE8hYFvw/NnFQtR2krqwYoblAgUAkNURJ6M5O5fi5+9/kcOn+RylfNdM7mob+9xvod/SqjtFIZo5yf4IhDF9AQ13jivt8T9XU+ec3n2WPpNGTrmBzNKSf80MigAqYS37Z10+tErCi+9NrLuU+TaWFB5ViHYR1oaXRJh8hotM+cgxVpolorkC9vpVQbo1YNRZ6K73toslPX4oq9S6R8JEV6Mu8R9/IqyjAa1fH8Ep7EGuoxbv7a7azb1M9kbpjmtumkU414boH//NEt6hrt+iZWtB7NSeMEO9GlxU106W5qSocdjSqmxdAcujML+e3PP8z06S38y7/cwhPPPozjFVRphCwQNasLN2xRzF6ojWAbY5SGd0lXr0q6MbwqtjaB7bb9P9LeA7qus0zbvnY7+/SiLku2LPfYcWynx6lOD4RACDUhhDYfAwNDJ9+0jx5gmBmGMgMzQALMhDQIiZOQRkic3mwn7k22ZElWl45OP7v+PO+RE+MvzL/+9WstL8eObUmn7P2893Pf1602MU5EosoNdbKeXk6uZxmZzmW4guarSBNfVd3/BCEg9qVAyigSQjeI4dR9mqRYIT/EuhPm07RyIZsefojJoVn8erSxGTJ9jMDCK0YwWhJzdBGxtaaICPZLVMTQb1SIJ+tce9FiPnzFGtJGoIZi3RbqTZ14JKnYrzLbiOVSrqMykMohTIlMc0U3x26WZdUvaqo1F6aSQVXNV35D/JPRVOYp1XiorJhCYT+ayTmOwC/3+Tnu6vFz3PEK6J+b+44NRP1J+Gln33j4+pr9eJq/sMf+vD/02AH0z3lMG5GaP/8hQ+P/+DEXvlLD55wKeqwPIgwaKos8GcLhbIBpJZ3YeICjkpKeOw2ols7AU0opus3BQ8Pc+eBuQmOCNn+Uk+xRtMouDkz79Kz/CPGekxULrVKpqNODAILrdUfdZB3fY3JqhmxbUiX7K6VZtu58nN8+9CvqdY0N572NSy66guaqyczMJMlMlPk9Ag8P2b3/IJWKR0tbF625LHuHRhicHmfv3q3073mJob6dKt35lndey2Vrr8CV94APudYW7JRFtV7GihqkEgkGt7/AN7/xFcU/vOTiC1Urj++6HDiwh23btxJNz6Nj/nxOOHEtZ5x6Otu2bGGw/xAXbFjPlVddyVRhWgWhRDUVPqhhCStT5/knn+amr3yNiPRsG7rCBckwfPSQEJM6U90gmW7m2//8L3R0z1d8Ob/uUq3W1NpQHcsMnUwiyZ6tr7Jj68sc2LOLAwf2UalX1HpXhsFiYZK25qxK6H/oLz7Ode/7IH/7v/+O7nldfPizf0noakxMSIozxtbhWW58KM+EtYx5hsGI7xAJBF0MoaGpU7xrCsfPV5BneyyPtvcJnL7N6Ok29EVriC5ZjL2wh5IdI1L2KU8fISiVCSYnYfAgVqlO2umnmn8YwxjDrWmQXY5fz4tQRUf3cmYG91OS8S93CmbcIT85xQVnXEoxn2dofC9LT1rF00+8zPvOWstX/+ULaHEHXI2Ib2KKciUrtEiC8UMH+Mdvfocnt26muWkRh/c9pQbT5aeeRjSW4/6njvDU/gH+/hvvQits4rY77+EPhx2Clh78skEsmecvzzyTVSvP5IX7X8TOjxCLO7zj3A309rYzsGUH04HHofwEJ6xcwdIF3cpOMF22eXX3Pk5cPZ+RcZdf/uQ+fnf3L6j5Q5BuJ5k7BbckqdERzMx8VV2o5/fg1Q4oVuQFay7hyqWnMxRPcs+Tj1MsVPnQRz7G/Y9vYtuzL6vEfZCIYsr3acwVWHh1gvIUYS2PLpB6y8D1ko2Qg2kpCLa8ZwWvJjcM2YbIipbqKEZwQL3edGMV2Fnl23LqJdXYJBit0AuQ24yuW5x78ZWccdaFFGbLxAXbUi/wy59/j5nJQ5x55pn81V//A1aii5df2csv/uNLFBI91KMrqFc8Qmeo4cWsVFk731KKaCrdgh6EzGsTdEtRBfe6OhexfNEqxRi+5af38NMffx/NFPpAjFpVhkVXDY9WfUx6zli55jxWn3ABg/sGCNwCHYt66JvIs2fLU3gFC1JFzLZFeCq4cojWpYswOttVY9BsvorlxKgOF/GGD5OwysJDp16Jo8Uc1V6nVvYCDg/KKqzoG134+iJCdwBdqxOhRMR0KdekySulQiuua/Gv//pVlixaw8ToLPPn5fjRD/6Wjff+FN2sqwOp78vQEhFLuapYrGtRrCCFJdgrfwItdKnE48S1PL/7/l/Sm6mz6eXDFAsazfYM2cQUO6bns3O8hbvv+YO68a5ad5ZS3mq1aTpySwj1PNt3vsDYxDS5RCtarciH3r0Byx+lNDtO/+Ak5UKGk04+i1POP5XnXynx1NYqOw/34dTbuOGq1Xz485fzd3d9n9/v2UJaBoNqUaX61+3V2fbcYyQsg4orrXeWgvj7kTSdJ5zJ9FQLM5Ojaut05Zsu4nD/AfYfPECpWmfFyhPpXNbDjq2vMq+9jQO7tlGp5FW6PAh1YokMgVWmMlthfmcP9bpH2YWOefPxwxr5mVFmpw8SzxexjRhTzR0k1yzHMh1md04Qr3bjUcB1jiilW68UiAiQXjzvyRgVsUfpGRKxJO9+y5W0pbIsWLiMZ7bu4tZ7fg1/HMij+oloVlVVaje3d3DGqasxwgLPPvEEn/zI5xianaUllWVmolEFPDo+xvCRg8SjHttffVGFekQ1FkVPYPGGXsa0fAKJg/lxItE26vUJxcuNRVqoymHVG0QLRcE3iVUttEhEqaoYOTyvAkaxkQNxbJKWQ13Yb+o+7BIxfWZnSnz+b79NJN7Btq0vEYlmWLx0laoi/f73voHjlvFdHSPWjO7F8bQBNL1A4KfAS2HFE8oCJE4f4mnarRV86+tXcM7ZS/jal3/OL++4QzHII1ZMhZKIdZNs6aFUGge3H6qDjRR8GKUaJIlYNonoiOKu1mUBaUtVcG+DtUyCGnHQM2AkwYoSsyLq+xNroGzbpLVKDtPEUljpJnW/bGmyWbN6Ga88+xtG+vajuwZhkJYTDKGojGaStBw+y4epC1EvEK+mrcg0hinWijhoJm6sSFyr8vnrLuDaK07Ad6VkINEgtMgBJmiE32Q2ek3QO0YslCCZ54uSKuE2qQhvNDvKMCur+ljcwFCKqvyeLGBlBgwa2SA19L6eZn+j1bxqgHyDj9dCTMdRkP6vPzo3Xx6rlioRdMeBsT8/mIrHVNp9jlFKjx9AjyqpR38+3mP6Rin94//O/zyYNphe6lFTy6hQDYgy+KiTgC8nBBlMG0OpalEQSK3gR+SFJTc2pVqHhLqoeAHlukc81cZPfvIL7t/8KtnIFOfE61zYUcC3xhnnFFpWfoRQIO6ur/5dgcirgRfxmEoAalYpNqn2JM2pdu6/5zYeffy/ld/rikuuZfnCdTTlMrSne1QI6ODAXlo7WognE/Tt6xdGP7l0M90dHWTaO3jmpRfYtnMLllnjpecfZ3pyhM7uLj778a+olphSvk40mcI3fdWtnEzYdHd2sf/pe/naTV/B8R0+8MEPqsdo164dbNn8InbUUGb+JStOoHvRYvU5Bw/1c/jgfi697CI+/blPk25pInA9YhGbaCymaAOCzdp492+56ctfxXWLOK5LLpdreNqk17hapbOzkzdd/mbOOOs8Fi5ZLLA62fCrNX881hg2onGxOiA7BmKGwb133MFdt99OvjBFvjCjhnvdFlRUiUQsRqFQoHvhEtauO5Ud27ZzyYUX8s6P3EBcgPmSLkx43L51hp+9YjM0UoNdhwkduSH7BKWSJLTQclmyC+arn8thSF0UhqEnqex6gqBjOfEz3kw9m8WRrmrPITatKaVXaubisZDy4G6C/iHs0Vepz9xPLtKPFdpMBVmiqhmmjp3owKwXMTPNTI8b1EwwWjs5fd35TB4eY2Skjxuuv5aBvQe4YP0irv3AVVR9SaWLd1EYlTV1Y9NN8Sg7bH1lHz+6+cdMHCmye8dTagV37hWX4ZkZvvdfh3nLNcsZK/+B37+8iYHhOPVCE6aew5NP3FQip8OSk9vRvBqFZ3bwsbecyfykqB5NVAf203TCcqYpceLyVbQ3pSjULO57aBeYFZxKlYeefo5d26aYPLSZWLyEIzgepEjABq2Anp2nVvD2hISIBsnbrZyz+s2sqWvsltN5Ns2mZ17gy1/7FvduepJtL++QKy1O1CISxgkjsUZgxCkRlkcJKzPq4ieBp0A8TnIyV+siXSFilOFe6gkFF2Ol0OsT6P5uFcbRgza12dEZQfcFcxPFiMqqLopXqeD4oYL+yxo8rkst4BCWhK6CGQxGVNBww4Vv59Nf/BaPP/MSP/r+V8lrNvGWNeRnXNXmo1LE+Wk2rF9K7+JFVOqBCuJdfsEpuFJtmm1lxbJljAxM0l+s8f3v3MLTTz2EVxrEjOWwxehn1pSakaSGGzqU/DhnX3g9K5acjjMzTv+hHby6Zzv10pCIx9jzTJJLe5kcH6UrXWDhki7C9vnMjlU4MlXEjifJD5Qp7ZIhvYhhCFS+HcfPKzSahEwkEBMJRaX2XxtMA2O60ZvuzapriwRLpA7ZjLSqcMf9G3+hVqSCz8llkjz22H1svOdOBvr7FW84ExbVQaDguXhmVSkxyGsviGNETZJ2KzO+x6KFbfzTjR/i8Ud+x3ObB5me8dGKeTrig2Q7FxJJNKmVZl2vM1qeZXJkGm3GoaSHtLYmKFek8SpKZ/siUnaceWmbXa8+y566iR3ppJ63aV6whHkL5tHSJsOsTRipseOFV7jpS9fiJob5m//6LrUmC9OtsdBq4/o3f5iTssv5wDWX4BQn0G0pInGJWzp1osRae0mmVtO3Zx/UHf72y19i3/4dHOo/wPYdu1jYsxgrE2Wo/xD1cgE9rBG4JSxLo1R1sCMJAmFtVmpETckXOMiZRDNbFZd31UmrSOQ09j23h+pMATcO5aRDx7IM6dQi9r1ikqxbOLVJTG8KrTZGXC+ra64Ussi/5dYs3nfDDZy0dAFPPfmgqqsemtEwm7oxMzHcSAZTr9C/Zw8mSZqbspx51hr2Hezj9DPOJ1ILiNu2YrmWpAJ45AhT+Sks02Pnq5vVwU4sIdImFvpCbZDNWEHJSULGiJnxhm1BzyhUk+QyJOkeOEeUupoMQqpUqWMRy3Sr+6VXnSbiBeTsJqadPFokrtTNoF4gYYe4tTrXvv9jtHYvZ/jQAQaPzHDSmtOJx01u/un3KYj334gS6nFCV8JOI2ojEPotaGK3iqp6KFwnjpnrIuq18KHr1vDRj25QPty//4cfEJKiVKwjEYOepSfR3r2Iba88S/HITlI2KjQcsZtxWkL0wCQMKgoTGUrQL5nDCNKEbolYZYZ8oab4ybmWTnB98uOThI6LrQoBHKx4VN3HqjJhJnJgyzXNJdvRjDa8h5nDu4gEUnXbTsWSIgTJh0TBMaE2hmFLoYhg4VwIPEUfEf+sGIbNXIb6jMMpy3J854tXMC/r4HlRFQrX/ClVJnO0+EZoCWLJUDPY3GbZlMdROuplk+xLTiRUVByZo0U7cgOxBZoq2C0MdGGhSw5H/p1AvmY1nB/9mFNVj4bP5fNJmPX/x2D6Pyqmryuff8ogVRVYR3mVx63x/0R2fQNO1tEB9thV/ht5Uf8ng6waKNXnf30gleS3J4nwuepMX7whloUdjWBbMow2KgFkHS3VY0e7ZGVwlc/vBD4136BvYJLv/fBn7B7cztJOg6t7LXrNaeyFq9DnvQ3M5ZSoYFh6YwiW9YbUM1ZrjMjpc7aowhqChHhg4730795Oe3sb17z9WlqaekhFUySFPB1JqFP4bH6STCpJIpEgaieUCiKkAKmaS6UStLS38fzLgjAp44clfnvHT1T69t03fJ7VS0+mPOVgmOKocojYGsmoRU9nJxtv/hq3/fp2Ui1ZLr78cmaLVV566QWmJkZJJC2CekixWieaynL+eRcyPTFJeXaWZcuWcOPffJF0ewuWWB2EiujJCs5VJ6ig7qru6k2bHuWWW26hIEnrSIT58+czNDTEbD6v1Kfv/eDHmFF5I0liX/yBvqqAlFOyq1Y8IUao0ZJM8oVPfZqnn3hMrUtKVWk0iVIolrANQzVEJZMppmZLnLBqNW69zLKli/jy12+iriVob85S1hz+5aE8P/rdJLXZCaLjJrVyHismLRk+fqmoVkV6PInR0YzelFU34fqLd4MzjbVyA27nChVSaYtpOFWHSrVI6JjoJFXvu1eeRBuYJDLwDNbM3ZSre8mlLbxEF62pLPnJcfL1Eif2dPGO932G3QcOcfsDv1dJ0ZhuK8O/nUpz8fr1vP2c9TT3RFi6fF7DboAUBcibu9JYBbkR6rLSdyPccecvGDowxq5dz7Pm5Iu48K1vhmQ3d788wPXvXc5X/vELDBXT4PbCbBrNjRCaITG9QJhtoyYrqk5oOrCH9568mPndLXTHltDkzxBb2ktmYZa2VIti9g6M1/jYJ/+doZGXKU5oVKSG0GsloU3hVI7g2gWs+NmkEj3M1CYxNFe13tilvdjBMIVIO2tXvgVty17aVi1hsF6mf3icf/jqt/jpb37DwX0DWJg4AobWEviWvA+MRoBKuuDL0+pCiRlXyqpSRoU5qxi64neTw2fDtC+BFVEBPUcCITMKZyNYnAijJAyYrcSpGQlVNyooMMPIUQ2aMCLN0iZPPWh4Kj1nmNDZp7AxnW3Luf7Dn+Pnt/+agb4DBKaDHu/GMzowNUf5Wv1agTPOWcHCtlbVACM1ljGvhKYnibWfSDTVwejAfgYnCwoXlMwKEusw9bpP4BmEllxLheDgYdRm0aQhLNKBFWtVqX63nMdRzXklLLmJtEToPHk+VrXC+uY4i+clmb/6Ijp7zmVL/36e27+VZ5/aweT2PKYra81JpXKJL9KXGlEpJpWmGSnfNVxc8ebpPehWDLc8obiKul5RZIRQeBBhVpEwVi3v5Nrr3sNJa9eq9pvtu/YrZe3A3m30HdiGO/GqatGR50SCS1bTfPSmVcz4GWJtzfQ29bJw6WJVQf7Sc9sb2yXLwau6RP0M1ZF9aFaeCEdIeCP09jSRbm0mYUZhpoybjqkUsTzXEv50fJNy2Wffnj7iVoyiHcUIOzCsnCwcSGUXUqq4RKM1KoXDtPe08Ktb/pnb7vk37tz8WwpJn6yV4evX3chFveuZKOq8503nUBg/SEyCTrUqUcOj5sl2JY0Zn4fvGLS39nDjjV9k/4FdpNIJvvbVb5DLtWKFdUrFGcr5UbJpWW0KF1aECpdINI0nlpRA2J8aTlhUnlnCnAp02hGH+SvPI5JdyNadr7Cwt4lI1KMcjClvZ/8WH10sq3Kfk0CLP0bcmqVeq+DIGj8zj6sveydnnLqGwf6XePr5jbz06n5InMi8FecyKNDhygGlPFuBgRWIh9bl0ssvpHdxL7FYM2VpUJLa7HqR2dlZ+gcGlbe9uamJmckJXn7id3jyurAsDC1F4AQE7ozIm0TsLHboUXMjYKZJt85X0Hr50L1JtGCCoDqLHa/jBmJpEHZqjJglcn6RoOoTJmK4elLVOatWOGdKeU7f/p73M3/pGsYGDjI8PE1H1xIitsEDD9zB6MgAdlyCT3PIOGNaKbim1q0URR/xURtYWidOLEqUJOedspybbnoPpfwsf/vF/+CFLdtJZbJcfc2baOtexI9v+QWz46MkdI9qaZZ0SztV+TfjIa4jxI04JJqxmltV3XFY7sedKeCXooocoonnW0bAclmhCMUbrwJqjjQ6RVQrnZ2WAKOlPJ5idbFyGfX/nf7noT5BrmkB1TBJGNGUclybmcaL5QgNaXIT/72LFja4pHIwUQUjegY9M4+IXuNz153GdVecIEqPQmqZQluZu04q1ulcTemxc6LcDzV9TiFVq35N2XlE3JP2PxWIdAMcOXh6EoATprCpCitkrpJVvswGSpxUXiwxn84l81Ub5OuK6rHzXeM+9+cZqq9Rk45J5R/7dWs7D82l8mWcm5uyX/8DcpqY+6KOGz6PSrVH0/DHD82vy8pv3DzwRsrrG07eIp5Ij7t68ORBFNVTEAliBDZJpeasBgKSVdWZYooVs3/jQawH4qmwlSIgcndZghRanB/dfAcPPfI0pak+Tl7dzntPjZP0a5gr3oPfdBZecQYd8Ywl1AMcjSUoVqocOjysIOmhKQGfWZ7afB/7d77A6hUncv5Z76SrYxWaJiEpl3RMOq0nycRiBNWqGtpkYI7nmilIyl+G53qo3jDzu7qxMk3sGRokNGo8uvEWdrz0CKvOeRdXX/5OIvU4lhZVDLmWphRm4NCSSHLT372bXQf2kW1r4k1vu5qDA8O8+NLzCkUhg6lfqKBHhSkXZd3a0xS/7fDBPpYuW8wPf/h9mud3q8G0Xq01Xki6roYC8c6konF+/G//yoOPPKz0LEF6HLVeyIZWBtBf/Ned9CxeqBRTCZ9Z0kLiiZnbVoOqNDuJohDXDf7XBz7AyGA/+aLwVx2lmMqJTKwEMsgE8maLxGltb2FqekylFS9efyFrLnwz560/C/OPHMYv31bgzsfEQzmOX2rF1h11XseUhmuHQJRsuXhk45jdHSSMOoXdW4inu9FWbsBpbsWWlKNXxItkwZBFTQzGi1Rmx1SzDDMa7H8cY/w2UkbAsmVJLn7Hh+lI9HD3Xb/iuVcepi1h84G/+Ge2TR3k9w89TzhTg/os1ZhB2NQG5TLfu/FTrDv9FPU1yvrH9y3KYR09UlWcWMuPKg7fxIzLL37xI5wZoS8Iqy5D+5KFRNuX88DhPro7PZ5+6Bkq4zH8QhQ9bMHTTKyWMq7eixvMkNDqmOYAzsCzdOgJPveZL3KaFjBTmmHphgtILUxRmigoH/PvntjG1795P07Qh1bvph6bAlqwa+PEjRIFhvDDdSSzKymVJohZU/jeDIY3ieEOk1qwhvWnX8fuu58gndaZtjU65vey+tT13HzvPaoDnlpDMVUhJstGkAeyJrSqjW558SCGyPeSUhdARwZTz8OKzK3zhaAhJ3MJcxlyIRXvrJQMtKo+dFF6UkaEOk3UpGZSqk79OqbRjmf1CKsMK5wlEO6i45FMCpJtJ2F5DD3IMK9nDbsP9tHUvID2Vp+Dw7PUzYWKVehPjir1PD7PIhf69I0OqZtXQlZbZhf15Ik4YRJkUA0sokaMamE7RnRYWR4koCHweGS9SZWMU0V3XcJMC3kpnpAbkGq2EnRYRaGB2pecyplXrefqM9ZTefwhXnr033GtbpoWXcPaKy+g2h7ywKNP8+wDuymO7EXXBtXqMaHVFINSgOSWYLgoEuglaqJq6t2gd4GopVqRMCw0tka+jRakGwxFr6zqis/bcDmbXznEwGiBZNqgXN6L7x4mapcJZh2SZpKinsFtOgk9tYxUTOPyc08g1drKk4/uZ3CojJVNUHUd3MIMpuUSeiUShVkK1Um0aB1jYoCsF1Lza4SJEoE9RdrJKsJHKpVispinFPgq+FUuhdixJupyePF6MSJxxa4UoLvcG6PRKprj4A49yQ9/9EPy0Wm+ffu3cMKQa899Dx+95v0MDe3jJ//5KI//9mZiSGBE0vl+YzB1pYc+RaKplVIh5PRTN3DllW/hyScfp2dhF5s2PcPuXfswIjKIePhOkbgd4Ncr6uvNpDrINXVSK+7EtudT9uMcyc+wdOVJDA+OU5o8SNycoBYsJL1gFY5RpDRyiJiewLcljeBAPkmFUeJRaRgU/vIo8UihMSBE2ll2wllsuPhKulrayI/u4/6NP2Pv/oOY0R7cSBo/4mKOTqMnAgrSLNSyVB3EReS48bNfYLh/kmKxqlLxbm2WkbFR9h86zMLeZaxbewpNuRz/9rVvMl09QNWTdrYMUSNFJh2hd/FSFi8+SSnZY2NF6niU/BLXvOt6fnPHIwzt2wvuCE5Z0vIjaGEJLUwizfGOTNthSfXAh3ULV0uhRTKExRl62mOcf/bJvOu69zPraIz391GuGXR2L+aZZ57ipRcfV6q1VBLLytqf875KEMo2FqsDQMXpV3i0ZHwFpUgNM9CJ1A3u/fXfs7i3lX/61j1sen4TN3zkerLxFv7+6zcxPjXdWFPXShhmgCv+5FQUc9pBswcx7W70TC9BNItTLRDk+zAn09CyUPGxxQPvBy5evaLsSZpp4YqXQOyFYqGxI7jVOjFTaAIRPJlPYlG0aBKjvJ3awFbi6S7M+EIKNQk4TZOIavjxJdRkGxiKOBSqoJ68vgOpZbYSRMM6FSkUiUe48uROvv6JS4lEJvHljulnMQw5KDSQTRKOlMFTNiBHCUXqdaa8oK8ty18Lhsvv+JqUGISqMlVKBFSISqq95wbLXDba4KGKyKAOkI3QlMxZDWX2jee7o3//f9yGy6D/Z5ye2p5DM6JPNE4Dr024f4qNOnYSPnYKft2bOje8qq+xMUFLaEmGVveYRL1ox43Ju/H/5b9dqTGcq7eUnnoJ+chE77m+4mLWqgr73oDKCq9Lb6TLpIe94YloSNfHWgiODUsJvLtcLavQlKwTpEaiUAq4/a77efT3m7BwmDnyHNdctpoN51+Jb51IwclhRUMqtUEVSJBNYL3qqNXAtOCAAo9qUGXXgR08t+MFNiw/lTXrTiPe1ErKt6iJmpqWzluTZt2iubWdUrFGtVxSEHwjYqhhsVhz6GhdgOb7TE4cJtBcTCPOC8++yD13/4jAP0TP/JN56zu+QjzdgiU0gbScgBy6gxayEyP8n5vezYigqxb2cu4ll7P5+Zc5tLcPIxJT6ePJgS2ESUG7uDiC7PEMYnWdT/715/n4xz5JhbIKpcj29OhrTE58MoBGYlF++p3v8vuHHkYPAw7196FFDGpujYihM7+zg2//+0/JtDQpE7466bme+vdkIK05kuhEKMbbAAAgAElEQVQWdddmenSUGz/3GY4MD1KultQAWPc9UnZj3S9/V9YJUk8oHcqi1Q8IuqbV4uSWFZx54VmMtJzKfc93Up31KZaHcSILVZe3bsYJSrOkBJ7vVqh6Y9i2g1Wt4eZS1Itj5E44g2JsEV5QZ34yL08PpVKcYakzjHVRzSbxgxki1Qj+rAdDD5DY9UMWrVzFDdf/Ja3NCzh0+ADPbd7E7x57gIvefBW5tvk8/sAfmJmaxjQFnF8nm+ulXowRjxp85cuf4OyzVqj3gSlJTEsUNPkhJ9iGRUbwWjNFh2//6w+ZHBtXkPhUOkcQa1Ir0AcmDlAeeJFD22YJvNXYRgK9Nk0wH+qLyqSDGFXHwp0xoeDD0Eu0+3v59mc+RcLN0p6N0n3xBkp7XuYnv7qd3a8OMppcxs6+CpHSkwRBO76RJNAFyyINTmNocjGLtKjKW1lGS2mE7b9KLDlGvpCmq+dc3nH1OxnpH8Mfn0VbGmLYrUxvK/LSC38gn5DJoRW7LqfKCHZXHHKyRh4h1Crqvc1knZiTIjQdahUxdulEajWMaJpqJINma2iFQQI5vPgGlj4CxgxemCMME5gUsLQKBa0dXdbYisMYKPVBl/UVMnyJmzeObiYa3lD2E3gzrFh2OgOHGv7F1q5uTDvF6ESRUBewv7ScOfilCTKtKdxqDWNqgGTEoWylqSROguQ6/EKJXDBA2VhIvXZA9bALq1E3Sqqa0ormqAd5oo4QGKpoWjsG7YThBF6YV+qSrE99CqSdTv7qbz7I8rPOoXS4n4f+8wsMHjxMXhST2gwLVl/A+z77JeEScNev7+PlJ5/FqOYJ/TEsaVHTJf0sF3CHqC0KsdxA5ZppUdaEZSo4qVqj7cvXGh5TIRoYNqV6UTXrmILm8VsJEjkiXUmciIsViWPPutQO30eyegTNWE4puwK/SePtb76A8084k7/5+X1UagJ111RA0S14UPOICCJB/Ky1IvXSFKRtKI5ieONQH8KwapjxOBEjwMsPc87pJ7Blxw4q5CjXMspq4IpESg92uhkzmaKs+egxUdQ1DFM8kD7s3sHKVQv5xOc+zqyxnZ/f8o984vrPs+6k8/n6d27n8Wf3oI30E+p9pPUhKn6JaqyFZi9GqTaLJaJB+ypOPPNSVvf2kvTqWJrOkSNH+O+f/5RktKq8kSrwFLqYZpRqxeOcsy9g2bIV7NrzB5KJBVhWE08+twlxu9tWTrGaR0b3UDdSLFiylni8hT2vPk+UcRKmiyMABzNHVZfHKk7gRpTlJGQMh0lq1QjXXPUJeletwrby+LU8j93/CIOH9uP5MkQaOE6CMJFF88eohDmC5rXoqQjezAyf+ehnsFMGxekixVmHcqXA7j0vqADUDdf+pWoYXNjbxV23PsjdG+8i0CZBmyT0IqxccQF/9dkvUnSnqU2rsYbHnniEtetWcfFF5zM2ILD9EVJ2jhe3v0BrawsbH9jIZW+6CF1zefz3D9K34xUs28CVNiwJxAaGIr188Prr+NAH3q0sTIaE8eTa5Qe0tndy07e+S1/fQZ5+epOqh00kNBVWtcsZ3GwnphxgK2PqdW4FEdxMBquSwE1loDTJp649n/MuWMWL2yW818SyNev4za82cv89v8W2ZZSrqRIQGSalHKRUD7HCEeURNbNr8bMdhE4ZKz+J482AvQDT6iUwxPc7F/QILSzDItREbXTRvRqB+DZVVbRJoEtLU0RZl3y5zqWyxL1RKiP7IdKA4Vv1ogob+XYOM7tAbYuEhiDMVsTaJEQC8bVacWxJT0jluJ0lnazy3U9dwFtPWEB+aga32UVzk6/dP4/eR4+1Xh6/kT5+a63PpfeDOTVVcFCy7azXXRXurjsi5hpqs2vbYqvREeqfFPooXpIVvBacUrOfWNTEUKy88kLKKaFLuHWuRlWu0ZpSWhv3fCnZODp7HvuztqtvSuTF4765o9glwQb86f97fe0/B9CXT6RWUoLCeb1R6SjM1ZVxcC6IpB6UuSHy6PAo62mFe/JRErgwuSScJFO83CTkJCLflILIysRuNABS6sGfG1iPHUqVEXiOYyo/1+TFJwm0mE2pXFX4n2LFZ2gkry4wshbf8eKjKsl47Xvfz6JV6xkYq6ihMh7RiaXSypc0NZVnYnyGZDpHsVriQP8eDhzcw1VXvx3v0CR7du9DT6Y4Yf4ixXQbrsxQrFaIWEVS2Vaa2zqZnJCErKMSy7WSrk7qVsKjvbWDrgXt1PwqaDa7d+zme//8N8zOvEoyN5+r3voFMrk2ejsXEZoBqSaLVj/Cpl/9gIcfupWiBiXhqWazzE5NqianTGs7gRUjP3pQpf7E4hDz5AVi8o8/+jFnnnWu4mCK/60xmMrFo3H6EXlfUn4ymD69cSO/vv02JeePjI0wU8o3XlCuw7JFvXzr337GVCGvbA6ioEbNiGL66aaon5YcybBNGDrYx9e/8vcMDQ5QrZaxo3F1o5TXqDy+opqp59uyaJF1imkyMiKol/l0p/LMECFY89cMun+M3tZrRJEATZRkGDA+WsFIJdC8MTx1xZeLYR1mjqBrIxBtYem607j48tM57+Qc8doBokZANNvKeDbJU88UuO+JI4wV49S8OIRjeNtvoWn6eRYvWca8JStoau2iPDXG/q3PUJmdINPezos7d6Ei1lqSdDJB3ZfaPznxJli5dDlf+OzHuOSiU187NL1+ADx6mAoUWilfrPGrO+7huWeeJxaxWHPqqeztP0JrTy+9J57HL+/6OTu2TxLXWylph9GXWjS1x5iXhqZkmrxvUCwnGNs+Sm3HK8wPxvng1W+lu3057W0me6tlbv7O18n7AR1dK6nFlrLjcBmt8CSmm8MTZU+XC2IJ3ZkgFJ6fmUW325WnOhuxcPJbMYxZ6n4bLllWnbiSNStPZUnrYvYX9zM6XuGlh1/AC6ap2hGs7FL8mkewVMdumSLpTdNjWES9GerEmS4FHDq0GZ1uAgFplzSMiqfUKEdSpmYcU0gJgYuJsEyHQW4sQZZA9zHDMkZgUtTb1GrQUJ4oITOYaFIzLNWKvoWdjFMpeizobsXyhpka3Kbg59Knfnh8nMCtkWtqVStk6f4ulwQn45OIWyxd1EOmazG7n/stZnWCSpDCia+mHutV4QyhFkQiMRz3oLLdRJQ6UcLzIiBDp1ElKr4uvUhIE/gZ/HBccUY1I6eYhxFzkAVdZ/PtH36bl3ZNc8sPfoY2cDct+jRVwyC0VzDrp1iwdj2XXHMV/f1DPLzxQYL6JIWxnUS1SQyimDKIy8pWVqqEJJI50pl2JotRysVJtf6T96QXWhhGgsA11WPt61ECp4Sux0hEOqjIDaUlQ3LRCpxoB/XKHmIzB6n0bcKsGRDpZe0Fp/CxT36IO3/xBL9/ZRZLDnWmWKcLLG7JcM7qFcRNSGbi6pq7d+9envujB1luXGKvMo06lcKoagLT5DDoQlOiiZlimZphYqXl+YgQU0ESi4p078ZSEJHDnIGtpRoKVsQnURxh+sheFi9YxNf+6ZME7jgZM8PW7Qf4ynd+TTzRSs2ZxS3tIVnvJ6OVqWoR1ZUeyQrM3KAQm0+qczlnnXgSG05dx4olS5mZneILn/0rpXzKOlMTDqdlMZsvsXLlSZxz9rm4njTOTaJpMdK5dm694w51I5caSl0EFvGjxzwKtYBkqolU3CBGhfzkMOlUlllp2NKEGerjhNJmF1PvPac8SFsqyiXnXkzLvIXUnAlVjf3cc9sZmZqmHpQVj1nCQEZTOxltHOePLW5epBWfCLrj8dar3kGiTZTWSaJ2hmJphp17XmLx4sV85EOfUenxBx/ayG9/+Wv1mklnkipbIOvgZCbNV276JxLZNh5+7m6WLlnFCy9uo1ZzaMrGackkWNwzn5PXrlNlM5lcEy++tBU7kqS1uYO9O/aq0pnhwSF+de/D2EZAYXqYd7zjCj7x8feja3JfDEkIe7reYBnLsDg1WeSRRx9j48Z7FDmgXJpGj6WJx7soyjWq7tCuW5RHhxUqUIb9gjOGH1lCLNFFOL0Pd/pZopbLZW/9CEtPfhP/fcu/MDwo4Slf0RKihk/dqWJGYur+aBpV3MCA1Ck4kpivjWKWBE/l4EVXYJktOKFDqIuspammR8HJub7TQGzNzUe6GW0wViVcYVoY0QRmLKY2W1ITXJ/oxynsIaIN4XtlFcjSUifguim1/RVyiYgxMtCakYhqvpIQlafZeGYEPdmsBvXL1yb52oevVKjDsl7HfINmzmMFw/83y6UIhIqEImKStOIIbUK1UDVmAvHXywbUrXvq/iyvD+GUy7pfxEEB+Ktfm4YSHOXPNMImEgsyVPXwsULh69JlY1Y8XjB9bZY7fjBtTNuve03faDA9OpEfHQKPndBluHlNVZ1LeKlJ+DUvwtGUfyONL2slhXeq1xsMQ1E/xC8hqTNdHoQGPF/UUcEnKJ/D0eDT3FB87Enh6NR9dDh9repLF/aYqy7MAwMTirOnVscxk4Ru8+A9G1m+ahnNXW3UPJf8VIXmRAuxrKbexGKALlfk1Cx96CFPPvUY7a0ZFsS7GHh5J0cKeXaOHqa7uYNLLrqEZWtXMzExoU7asUyKeEuOoSPD+HVZi9lYc49HKT+j0p2GbRBtSlAoi/cw5De3/4Dtr9xH58JTOeecdzGvfR5tmR4V3Opa2MSe559h+6bb2fHqE4TxKLVQFcVhmzZ1N6ClaxFGMsfIkZ0kqwG667MqzPKO99/A2o+8C1uLMVOrquaMoweGo4+jmJ7FmyuD5tY/PML999xLe2sbk9NTDI8M4fo+5WKRrvZOvn/zr6gGglhqmKCjEZswkFW+nBwtpBlCqhjHhw/yu3t/Q6kwo0JOxUKFqfwsk/nZhkqlm+r35fFNp9NMT0+rHzHXwNEnKUXPIrH04yxYPJ/TF8Xobk8wb1Uz4XCFF/ftYevuKSZGE4yM+XhaCVs7jFbYRTg1zQnnvZkTzj2d4mQ/1dEyyegiKhGNkWofa1s6WHtRB7nOJD//1TQv9i2m7m6GgX9CO/QMiWgXq84+GzPbzJ4tm3GHh0hIgE66vqMxappFU3YhlWKFmjuOFfFwyy6ZVCvvv/Y9fOpTH30NfqxA86pZ43WVX3BdsXiWLVt3c8ev7mDwcD/rzzmLLbt2kW5p4brrvsA//MvNjE3KUDGO3zNM+sQ0V65bzwdXn0JbWxsFP+SV3SM88dgrPPvg74m5Bc499SR279hHd2uKLXv2smz5IqLJVl4+NExtNsd0YBNMPI7p5wjMpPIz6ZLoFvSVL1iuJJg5dNMl4pfRakMKD+bRSg0Nv1ok07SAXGYp47NjVGQVKR3uKR3PFLhiB8n2HKmeAebNg3VNJ7CormOUttG06CSc9Dqe3vEC2w5v5uDIJNV8AHlfqdxS5KAbGWytlYow/rRpLAlAyMEpEC+wBFEqGG4TRaNF+UKNsKZ4x65mq5Wk+Cj1wEIPM2hx8K2QDRvOgvoIk4df5bR1Z3Db7Q8QCQ+rNXjdlyYyS9165MQkz5OA39t7F7Nn9xOYoViBFqBn1lCSKUx2Y1W5ThXxhXsbVlWiGq2skrKOK0ibQAXzPKOEIWinMIrnjSsFUwZTxwsJS2Xe9r6P8rm/+wi3bnyRJx7fRfuRh1lQO8y+KQdr4SnKjjBUKGOkY5y7YQP33/sgqYxOvnSQcHCAoFbDDOWmIRtOEzvdTrZ5CbbdRmhVOLh3J/XydGOjIaEhM46v+Imm2t54TkkpWvOa5jOTL4lhgui6ywk7TgOtnTA/gTt2F+HQIyxpW8S3vv1PPLujn3+/eTt6Qm8M0HpAW1LnAxetx5wZIZdK8NSLL1FJR+ls6uDwwXFe2raXmpXAEIB6YZyk6Sh/aaHgEWCjR3XCuKjeUsSQIqbJdTGv2m/0RA7Dj+GVRRUW6oqnSAGaP0TUmcIv6CxftojvfufLxLSAb//wX7nnsUMiS0I8juZMk3YPEs7sIS6WLlnlSt2kZlG0u7CbejltxSpW9nSzcuVKhob72Hj3fzF8cCeZbIqenp4GjaUesmDhIlaftArPq1POz2DZImBk+fl//4aZQp1iWWDpSWw7R2dPuxqiXS/gmquvYfTQkFr5Llq8kLaOdnTP4skXH6BrUSej4wHlWZgaO8QrLzxI6BaYv3QdxYr4g1E4NnmO5TVmhiGmHqVoZkiZJWqlfnQzheu2qk72JScspeeEE0kIs9Y1qTsVtmx7msuueDPXXH0D//mTW3j8iYepl0fRoxaBGycRbadSnsKOV/nk524kYs1n545nSGfaqJQ9dmzfSXNThqZcgjNOWau2Zn0jeRYsWIBuWDz++OO0NDczcOggb77sUmanZ/jhvz2MoUvr0RS3/ve/0dwcUaQzqZ6Ve3MiolOpFkhnhQqgKSrMM089zTdu+gqTk2PKhqBZOcxkOzULoiMT6Bmb4kk9iCITrQ9Sc7shd5JqtGPkKdKMs2rl+cxfcTn33PFNTFsqkiU/7inQv1uvqEOGiCnFel2FJxO5M3CskFrpEEZ5WmAyGPZKMFPKdiZYJCHXqPFDNoEifMhKWxf/tfjlBXcnqf04vgQ91eZGPkdc2dSsygje4YdJG33UZBaJLieILmvgdkK78XqJZtRBzMPBVdezOtRcYqkWqrNV4vO7Wbs4y8++cR0xZ5iqiL+qZnjuHj6nGh6vih7/62P/vLpmCAf1tSYjUX51FV5WXn8Rr1yfes1TJUWN0JQIg435LR2Tg65ssSUP5CtKh6YJJ17ERAlEN8KsamCdC9LL4/76nHYsjuqo7Ana7oPTrymmr6uh/7dv4FhP6LGD6fFeUQkwHKuqitopv9X4RsU8Lopm4/fkoywqtt9oIpCBWPyOahpXzQVyg2iYrY+qeaqNSn15DaXWmzNPHC9fH528BaMoq4JQt3BDQw2kfX3DlKvyQMlKXSonW4QWgqi7kp6Wr2V6LE9TvJV0q8VUvsyYrCyl0zlhU5kd5+47buWqN13B/sdeZmTfQZzmFEdMT51Q3/X2d3HOBRegBzppO4ZrOIyMjymQsbQsqheGVaEWyuAVZ2Rshpde2UKiJcVMscSJS5ezc8sj9O35A72r38pJqy4gl4pTLoR0d89jcrqflzc9z4reHPfe9x3sRFzRBsQnmklmcLUY8aYeKp7JzNRmWmu64tVdkujlo//788yeuQy7CsVqjViygZuQM4Qa/uUmI34V0yAej7Pl0Qd45smnVGp/284dHB4cxLKj6qbd1TaPz3/lqyxduUpVpknit9En3ODFqhuhrFzqBfr2vMq2zc+hq8aJBgBYWnGGpqbUekkuHPPmdavuX1npP/boI+qgcv4F51CszjI028zSU87jiiuWsiwnEPMMo+EI1nATRptLyYeXn53kn7/7IKNTMQWdDgvb8LumWHXmm1jQ1cJbT+vggtUL8ESZMG2mJvt56AmXJ559mYsv7KVj6Qr+6lubqOcniOz/EU3ODmpBglRXN1o6x+H+QSJaRHmHo+kWPOGMzgzRmulianyMWm2MSNwgdCIs7VnMjZ/7a1afvHYuiNc4dDV+zKl7QpEQ37seo1io8cB9v+POO+9kzdoTsJM2L7z0PO/427/nN7/crJBOYeskqZ48X/yLj3PF4tNYGklQFXi12iFY9E1W+MGtt/LYk4/QEdMJpsa46JKruP2X/82pF1/MjlcOcNCtc/qC89h1ZITZqefRxNwvzS+6IFAEZp9vKKaapGKTmGr9NUw6JupAnHxRJ9aUURW3fjnSaCOR97hXJdsUYaYs7WgpYj0tzD8pi3vwZd5x/Xu45sL3MfiHJ9j19H/SuWgVmcVvw411sj//BPds2siuA/sJpnT0qRJU8xiiohqtOMLR1KoY+oRKRYunU9dqqoFL95ooajki6tfVuQtpEp+MUixlyJQkb8Q4QkdXkhXrTufwSB8j/S+zoK2L7VuP0BIfpVarNBpw5P4iin9dGu8iCjQd0/OULVPBwu30SszcOmbHxlWgyRI/mQxIziCa9GHLeksvEYQymMax5Dlwa3i6NKc1E/qCtptqVPrqWVxpVEtGeOvV1xEXFml2Bb0rLiF/33dIjz7CTteiZdlp9B2eYqpaZbpaolAJKTgaxDzSUuk9UMEvjGPUpwh9WctHae5aSTy1hEohwinnLmPzs08wNnhI1QkHmrz2443nV9xo2iy+WKwiSdauPoX88AiHj0ziN58Ciy8GI0MsNg+nuAtr8vdcfeoKzj39bL70g5uZoA3dlJKOKHE7worONNdfega/v+0XnH/qeoozNX769LOcefoGzlx/Pn9305dx5eAqn9/zieh1nLAOTVES7TEwqkgmqlzx8GciaHmLoCZrUmGzRkjqC6TYFi82SeAV0YvgO32EsweJxxbj+kk+96m/4oPXXsCX//Hb3HbXZvS2TjQri5mfIcyN4ExtJiXM4YSNXihTN6Aa71Lw+MrYOP/rhht46pmnGRw6gO9MEtXrSgDq7u4hnW6ht3cp3Qsatp5D/fvobO7i9PXrlOJ+2x2bGJkskOvI0dWzSCmauY42rEjAw49u5E2XXUH/vkGilolbmyGdNdGCHP2Hn0U3pHQiTve81fQd7mdk+CCRnKjEC3EEzWVbqtkupvvotSn1HtE9B2ISDvOoB+Po8RY0cw3VOtgJh9NOPYuEYVCYrZLLJgnCWU4+eS233bqRvoOHMVTtaCjnE6Wi62FUvY9dJ8+lV16F60XZ8sgdKgAsVbb52Qk1fNhmhLidwf+jJWwq7KStvYVoPMI733UVS5fOZ/mybtWeFOLw0H17+cUvbyYRhZt/9mNVcSoNg4lUWnHEdQl/1kqKm3t0eJH5IJ+f5qZvfp3NLzyOnWqlXAlwkyZas0WwvIXsOSeTLOnErRBJg1gDIaVNhzBrk3jVfpLJLLEFqxl97kFC8fcrLmdI6Ajb2Me2BDdVQ09mVRV4aC7Gk5V9UMIOZMXs4PrtRBI5tQeRsJXaDHvinZZGOqnd1tAjcu+VucbEiCYxY2kCOfipwLaOHU1SN3Si2hT0PYg9vYcgkqMcXURg5pQtQcJVhpVSnlqlViL3x7oKQ8mLz9aSWJEIpTDKkmULuPWH7yNd30ObvYgpCTse93HsIPo/DaXy10QxlQ2LUn/n7Jwyqx1tkrLMRgGK3K9FRZXDtAyoAvNvNGjK4xKqBsyIrWNHBD8ls56rnk9J+jf8po0vUmybrwWmpAVQLAxv8PGGq/yjfajqCz+OM3r82vz1yfdP++zV8CWDid8AtR6dLcXYXRekhCcvRJmGZBg11epcVu6WGIvlBSTNBkqdPFpB2lCZlH9xjhCgBtPj0avHfZNiVg+EY2omqHsGO/ccYnwij0jvsm5JpxsPliR3HVnrzJZxpSJTN6iWimhRHSuaYmqmpNoWkgmTB+65k8EDB/jERz/GLd/8Nlq+RphNMyX+C93mvddfz9pz1pNIppnJT+C7HrMTM1iez/jgEBOTE8pflWhp5vDgMIXZOmW3TrIlrhBUCzrn88IT93Jo3zOsvuADrOw9VRmyXcdj3cmLuPk/vsm8ppWcfeb5bN//Ow4e2M/QwAHZdKmhvuKFxLNdqrEiKOwmGJlh3fqzeFv3Wi579zUcWdlOqxtRa+Qw2gD5yoes6+W0JG8M5SuJx3j4v/6LPbt3MTs1zeDQEKNTE2IwwasFWLrFhz/xMa5421spB65SMJSfUm4e8qIVqLUTx3GK7N/1Crt3bGZqbIzp6Rk1lFYrDonmVlVFKIcHUZhFQVzYM59HH3qQqB1h2ZmrYLrOmadcwWlveRe3b3qOHTumKQy4eIUyxdKwGjLP33Ayn/7MFari8fv/vofKrIVbeIR5LRof/8Snue5t62mNyEFoGidtq7SyWfUoxi2eeczhrpt/xUVvv4TbnzvAK5seJTn0APH6MEWpIDSiVOWFFk9CPIEZjdOcaefIwBiaP40nyJBQsGQ16qWQiNXGmy69iG/ddCMzdfdP/M9HM4RHzeFVr6YqXhN2kvGxSW6/8w42b3mBTDbKgb699LzrKkZ3Rzh08DDxpXU+/O4r+Mwl15OuQNEt4krwp1KnMlvmNw89wisHB5CLycjeV2mmTmbxIjZveozcktUM7OwnmNfChhMv4ekXnmb0yMv44TxV12eoi48EMArqYqnJap84Ea+OZgwTMaWIQRRTW1Et7EQnVqSDUrmAIb4qrURd/FuReRBLcO47VmB1DLN8Yg3Xf/oTPPmH37Pxn7/EmkSdjs42Xugrs3bDO1l9xdt5se8hbr7rR7iFEHekglnIyxUTR6YUP4vuCXdThtVxBUgXFV64naI01MJmdK2MoVfVzcMhjU8OTepTxRKQaqOt9BJXnbaIWLaL2x56hKnaMK5mEMssJe0VqNXnAhFuVb1+5cYZj2XUxThSG8JLdau0fWfviUxpS5g6PEvUL4AdKkVAQPGCwpLGG92YUcEu3WjBCx31nvR08XjmCHyLwKtgmFkMM4cTlkjOtzn78gv5w623EqeVZWsupbm0k4XmXo54MfYcmMKI5ZgoFLn4yrfx8KYtlIMEsa4Us5PbFY2C2TwJRxTkmuKDJlvaVbVmtVjn/Evfy6svP8/BvduVZQYjTmA1BlNRMGJmjYqk3FsXcMaGSzi0dQvThwYphW3Yi85V7TcVCUlZSTqz01x/eRcP3vUbtg9MQpuuwl5mzcObnsIKpjljzQL2bn0Ou+Rw5frLuXPnERatOJ13Xn8tX/r6Z3DcKo6XwEq1Kc97akUBKysooBEStSJRzaZuJBkcmlahxOpEK2HNgakqcbsdvaWNkl4Fp4g9PUNYfpVoVK7xC6ib7TQ3N/Pdb/xvxb38h6/+kv3906oQwNMckmfHMOv7cR57Cnd2lphcL9MxRgo6dqaLiOuzesVymju6eOTRjdhmGVtzFV9ZsDtSmCBIq0uvuJSXtzzP2MRhLrvkKi646AL8IMGrO2bYvrufdFuMaCZBOj2PPWJyh+gAACAASURBVFsPkGuyeGXLJmJRk8L0NNWSJNOnGsGyYjNWROpFA2q1CE0tXZTcOhVfKp4FOyQKjg3JJrBs1cMuIo00eRmhi1U7gqsoNeOI1TGZXEehInvYKcWuXrHiBMaHphSi7pKLTqG7q4NPf+JGJQz5YYWgGmDGLCqSxKesrkMWaZUjsBM+XqHU2IAK3N2QjY88V7K9jNO7YCmLTjmLyy97E6eedrJqQnSqFepOjahtKO5wNBNj57Zd/Pwnv+S0k8/k3PM3qGKYQrWs0IlxUwpjytgRwRk55GcKJBKpubxBkf/zN1/gsa0vkF67goJTJHP+UmbjLrHJKkHZwZMBuddggZZh+pH96K1NVA72kd09jh0mKDqjipWN1SBLSOo9GdEUJUXqNt2aNFS5GLF5BIa0HwpLtEWRcQgjaFJ9aiUJzWSj191z1L9hyIwyl40xLbku6opBjIT0rDiaFSdiSw1qjTCSwMhoxCdepLTvaSJSaStWHqEORDuwk9K0FaFSc9W2VE5nui4WR7CyLZjFulJo3VgOYjYfeW8vn73+HIyC8KELDaHr/2Px0dExSV5ef7JOn9uWq8FUVPljqExzC3olgon1Uv5MviyzXGPdLx9CRjoqLKqNt158HTeqREkZghs/N77mN04/aTv2T4SyHj922DuqRr7RN/xGnoU/HVbFGft6n73nNibtBr7JxzsOIxD9f0h7DzA7zvL8+zf1zOl7tmtXWq16sYrV3XEv4LhgU0wJYDAtCSThT0xCh4DpBAMBJ7RgIIQSuo2bjDG4yrZkq/eVVtvb6Wdmzsx8ed7ZtQUh/3zf9R0uXzKSd3XO7Mz7Pu/z3PfvTomxQZsd3ceA1/jNzzKzNHVW+RMXPy6mTkvJ+m8mKPlMom9pisUptJku+Ty357DqlkpilMqKtX3yBeGs+QqMX54OFR4laNYZGRugrXueKkxGRidJ52z27XtKbbJnbzyLc8+6kB/+25eZ3DmgtFqJzl7WrtnI1ksuJpzXwsGhExQbOtWpGlbDZfDAdgYP3EN1+iRLl2zlnHOvI2jppDjt0dbRTqo9qdyDwlgrT43w0Pb/pGfDhSztXknglejs7sZrDPCDr32MKy95Pf2LN6hYO69aYuDwbgYO72Rw6BBWyqTQ0c10qU6iNI7hh5xz+aW8/pJr2HbJi5jsSJFzdUy5QRw5o81qiWfvEYV5kmuXdPjVN7/JyPAQY0PDysy0e/8BpaMMPehs66Snv49b3vEXZDo7lSksbErvTo91KV6Dqivwc5+xkUEmxoZx6zW1Qcbdc7nTTFUI2MJ+Q6ejo02NXP71K/9MR3uBq//spWTtDlq7+/jVY7vILFjAmRt7mJ+2YMJmJjXMxFiGR+49wdIFaV780k185yfP8c9f/E+1ab34FVu57UN/RWdKpzHjkcgVmAlkAaiTEV1XQjp/sHPXXp467DNYzvO9b91KovgQyRDclqUs713Iwd270dMWVV2e5EDxfa1GEyubx60UsXVx68phK4veLHDpRRfwvve/jdIsgmMur1iMT6d390UT6VYr6GGougilaoO77/4Vhw49x6MPP0jvBZez72hE3XC55MJe3vOam+mJWtX4cLA8hDldZrhU42vf/3dODo8QVHX8qkZ//3zGS4No7iTHDjxO28L1VI6Ps2T9Cs4+5wqGj+7lmR3bOTDdqsaZglsWvVAUVZUeS3VQJSmnXsNMTMR/Fpo4qTQzImo2hRWaULxO2alMMTXVmyQKK3HTLhe/YiGac4S/Wvp+9I7lfOHzt1PdcRdnddRZvKqHR0d1TvhLufzlb2Hhcp2P3P4ORqdGaYzWsaZqajzvGg2MsEDoz1OSGAk7MKXLLKYmQwQRBl6QwxBnuziBcfAo0ESYu048SjKSdDV2s2VxhoVrNvKDe++lWh0j19pO0c+RC+vUxEAnG24oWmcjZnWaEg8Y4uh1vKiVVW02Z65Zzf1HHAYGdTJWSEUwU+K4j6ZUJyZhiPlpkrob0t6+nHKtilstKi5hJFGlQiGwROfdQainCe1ptPaQVVdsoXlskpN3P0KYyBFaHl2JIpmgBStlq47KqdEJtESaqp8mynRidVsE2SJe6RDe8XGMkk5az1L1AgKzTjLRwGjOsPncm5kaG2Lf7mcUWUMTM4ogvCJbFaa2OYOlJVh85tmsufAy7v/5zyjvE2ZsGmPeCl569c3sGx5k70Cdnp4cC7qmeeDnD6KbPYSJU+AKsLyBVa3iJHTWbTmTjpYOnr7/UZa29NJcOJ+uhWegORo/+PFXVciEkAKszl5SfVmS7Ydp7dBpr0+SOnSKFb2raNuwgV1jJ3jo9w9Rrxr4bjvRVEBUmsTIz8dN9KvDrzW+F8fdi5VsUtMWUJGcWivJjS+5klvffQv/9t37+bev/ICasJqX5Uit0zGOP4d/zxMkZT9Kg1l3cZ0CyUwb5ZExkokU5196FXsPPsfA/qdI2jFfVwrTeiNQbNP1Gzew/cF7KJXH2XrOBaxft4n5C1Zj2T3sPTRAya3y2I7H0W1bFdhJI8KtySROMhdSKkkuYzdplEdJVAfQnQS+liPUc6xauxq3OcneXXuw9YIKbQg1ceDn8WReagnIvkXpMnXDj0NPfA+tfgJ/7Chpp42i7LlRk/bWVjZuO5/A05iZHFHpZ1s3beSb3/g+n/rYJ0nmbLZtvIBULkPJPcXjO+4jY2W58NzrWb1yCV0LLL70xTs4dPCESmbKZvPk82lWrFzM+ReczbIli1i6fDm27Sj9qVtzSacyqlCZk/RZWemmOYwNTvHRD93G4NAwr3j1q7j6updQE2xaw6C1RUIcPLWuSrKi2hukCZRLUh4e582f+SDj6YiR0QHsbX2EGQ3r4BC1rAlLFkLSQ69o2ENVkv2dRIdOMfP1B8nr7YTNooovla5pXd6fYxD50qWt4qRS5DSTclSK5Uyhj+vn8MyFYFQwZYYqhxGnExLtBIHgQVRYbNx0iwSaH6q9y1dTYMHbySRCDD3isUiSLvRQjvJI8ZpsHqV4/F4VtauHSQythTC/RHVukdUs6WCZkm4VEXhy+NCI0hGLWvP0dnUxUPKYrM5wzpk5Pve+N6nC3Lb/2B/0AvD+DySWf7IvGeM45+q30+u4udpPm02EUvXYadSmubqrHlj4flOFijTkgCqGL0NMUkl1b6bsaizNNGJPkqrtgriI/ePXH9SWew5P/LfCdE5jOtcN/R8+0+xfJCP1uEgU3cGccFaKUAWm92fFtbOxkSqbXRBBtozqTQwRFc+94dn5fmx2irUO4lh7oWh+ISVKyQMU3uiF08ILutIXuqpKP6U71H1LsUtPDk2qtrssypl0mnw6gRvVCCKXwNfUeMJzYXxqnGq9RHdvr3K9CtuvWBnl61//omKm/tVb30V7oY/dzzzK2HOnODXt07lqA5PjVcWE2z9+kopfR9Pb8fyQlqxDo3SQZnEX7uQBrCigs9DFmWe/hJ7uJXTNW0CqI8sDjzzJw4/tZ9UZ6zk1fJSiZtGZ7sBxQrrmLeXovkcoHnuYi86+jGxXtxobpmQDrpeZmRhg/8GnGRg4oniphjj8pk8xNT3DJVdfxac/8jFaWlpxpbOLFnPKZjmPMlqLBc/EYQKacIITPPCj7/K7h37D0MmTqqtdUQ5cqJTqSuAuaT03vfFmtlx0EY0wTpdQZU6EMl0ZybQ6kNTKFTWyl38XbItoikVALtnxTRlXpNJqnC+A6MCt8/lPf4IVy5fyuhvehuukKUZ1zj93Ay2GT1gfVJzAQnYFvt3k1PQA1WIPOx46wNKNSfLzunnf336Z0YNH+Oy3/4JVfYtJiuNasFTJUBWRtVKVhNnGRLlGwcxSQuOXO57mwN6DfOcrH1ecTCPwWXPuqwjdOs889jtlvHObPqlMEt9tqA3Bt3IkJeXILeP7RVoLEknZynVXX8Nb3/raWB8368BXB6nTDmbqvjdT+LUiuZRDzW2ookZi62YmRvnYh97HtJHBza1iOizyztdexPUbz1Zxg4NTp5DGSGpiiq/+4Jc8tGevchkLpkn3M2jpNEE2JDV0mJp/hEJ+OcmZOm99w00U1p/JiScf5rGHH2T7SFYImHFGtOR2awJoVwTOeEzTGMVKyEKcUKPtpnRVjR4S6X5cKso1LuZ7gjppq0BNbyGaX+eMc3Ks7u3hLy/+W+7bM8GPfvAoiaOPsdp5go7+VpqLXsavDyRY2J7j8ovW8fATP+CBp3+OW65ijzfJNIV2W8aXaytucYnno4qtJD/iMBddVI5mlMKgrtzAgl/yog6aklUvhkcZQeoZwpkBuvoKWPM6OLbnEZK1ITJWhmnRn9aH1egpmRCOYCwP8oR+IQ5aM6GmFLZp8eptC+lp7eWOR31OTgverKKg4jSHMI0yUV30kg0sUzqmBhs2XMlUqczgyeOq41L3s4p8YKeSBGErgW5itMyQPHMaO9NNd/NcTvx+D/P7Opi/eAWN4j6O7Pgt5XJNJS95UUBWdVZaaGgmjeQUbUsiCk6eU7uOEoz4pI1O1c2ueKU4ScibYNnKsxT+54knf6cYpqhxocT4WliasIeHWLdsOYvXrqd13WYefvBhBp98UvEXG+lWntr7NdUVfujBQZ7dN829993H8PEyaStHFJ6gMf0IVlhTHE5Zi1q7zmDV6vNY3LOMrkIbUUcSvxFw96++z57nHsHI9EN6OS0rW8gvLdN46jDved87WGT4bP/E58jpDgsvvZS2TVsZGa/wzZ99mZ0nh1SDvLFvECdqJ8otIpGUUf8JvPog2YzD2JQNuVYseV9Fn6uvvYCXvuqNfOnTX+bZYAL9nA40fwBv5070w9NkGxEz7hSOH5Fo7aVSr5MRZrWv0TZ/GWeffTZPPHwPk2MncV15hg3CQFcsaOGB7tz1VIwdEkNh10KcZJZqo66c3u2dizl5aoJ6rQpp0aqJ/t7GTrcJhRrLSZIQIk21Qip4jumpcVq6+1m77iyV+vTMU9vxa1U0zyE0pNPXon4GmM04RlMvqLVbN+v4GWF76hj1MlbxuNJyVnwhf6RJ+GXmL1tDX88SdW+/+ZZX09XTy4Pbd/DbR55gw6a1TA/XeGTHk6TyGUqlGTafuR5Hs7nuuqtYvKyXf/3aB9UBdd2aLWzZso3xiSE6u6Qw1qnXBYOWVnuNFFdSpMnEK5ORw48wMaVxJFinNM26R7lY4f3v+yi/e+wJrn/5TVx348tZ2NdJ0HTVdNK2LDKCCqtWcZsVhfYqpHI8fvA5PvMvX2D36EESF66imTJIS2RrexYmRkmkOgTsSNBlY2tNUr8/RuLX+zFHapSimioW5RDru64aNUustjyH4oLfsmwJh4cHmJIOrDuBkWglSC2jGZYw6nWauqRWdRCZ3YQiVlfzRDFCydFIkhBjf4T4MkQfqtB3rozgIZfN4eFQyLYr2YKRcClP72bsxDOIgiWZX0wkWChpDRmG6niHTZfO1jzbtq3n7C0bWbF2CfNzshoL4SDFgePHePyBu7nu0vNYtrILGSY8X0T+iXj405Ob/lQd9/w0e3ZfUpNTNfmMpQtzTUKhGs294jprdtwvU2zRjGoJSWil4YUqsEZIHbLXZ9PSINAUcUIkfnPm9bmEqdOL0T8oTEVjGoNTXyjm1MWfFQX8cRU914J94QOJNmEuDksnCOXhDmLUQFNiKeMCU5xbMqY3rdhd/3yXNoyhrnOb95wOT70hqY4kvku9ZkGup0VYyclK0/8QbXU6P0veo6k3lf6nVNPYe/AUAUkl5JWxsRS/6UQKXfBNhuS2C0sxojhTUh2TkakJ+uZ3qwWpWJxm+29+yRNPPsB5F1zATS+/Bd9LYvkhYc3kJ0/uZfvxISjKW7XBq8Vay9oMeiZJI/Axsl2C21Qsx6C6i/r0Llb1rcA2CwyOTLDwjBWk5vWz61CJck3DSEkxlcKORPNSVRtaSgvIuns5Z+NamklJlamRxCKri+7HoFopsmvXM9SrrhLWnzx4v9KAfvmrX6Gts0Nlwmuik0nayliiK6yMpjqdcXs+itOuohjf9Mz2X3LXL36OFjUpVoqKHVtvuDh2WrmudS3Byo0buPzGG7Bl4zQsvGpD6ehEolET44xipYWMjEmx7xIIFxBBr0iBbCkNl5AARN8nYwDbjPj4Rz7IuWdt4yUvuxrDzrO4v4+evIOjZZgpg2fBcPkYi1mEVxhmpp5kbETj6MiztHct43d3PcvkoWf40MfeQT6TpOTVmY40akWfvkwWJwsj3gyOnyEXTVFJpHjsSIln73uI/7jjwzQaY7RlWlmx6WzGJ0c4OnAYt+oqdJFAnuthQLqjRWktNddRnFoZN3d0F+jq6OO1r3oj27ZuVvFzc/f36Qe9GBtlqGSqpCl8xJLSz5nJvEroGBsc5Otf/RI/3fl7rMJGOhb28vG/fwOLdBt/ZFzpbk2nlwce+zXf+O7dFH3JUa6STVloboLJsSId89toHNuLUZikMmayuauHt9xwDZP9XVR3P8OB5/bwvUNS8CmvKaE4unVxoApeQ1dpWwlOqWfY93LqIKkZHqbZR6UuppJJzHKJZqpNAelSzSQ108JaB4tXFrh02RXMt1bz0KlDTE45TD30C7ZlHiNpaqx98QfYU3e4+4mdbF22nF7pzvzwg8rwkRiFgmsSBjUaSTEs5gg0G12QUlI8mqP4uiSgzCfEmS1MpctbwI06aSKjZwNDuglBjaAckOrqo6aVyfvHaZveR9ltMJVfQCYsx2gI6QyIXEOddC0QJ6yYVmoe+bzBmy9ezeSoyR07U3iCUXKHcM1WqO/BNF2Cuq8MUlZCTB0prrryjRRLVYbHh5VOdnRSp1T3sdPSXWkhckyyvVXMS0ZIDxusaLuZnlXLefqJe0iMF/DLwxwf2qFkGtWKyER8hUYjkSXXnkdvnWHteW0ceKzE+P7DRGMlTLuVUP4hRSIIsb0GPfOzLF48nwcfuleAUUpPLNINmjYJUxK54OK1Kym7dWZaOpgoNRh9bh+G6OyyOW5+29/Q3+Fw/rYNfPqfvsy9j+6kGaax3SZWvYRTeRbdKVMNJ4h0iWMtYCd6WbRqFX1LeyjVMhx59mnGj+3AaXGICuvxcovYfG0PRsej9D3Yyoe++CF+f9ed3PWZj5AxQqYynWTmn8/rXnEr+7xDvP/776UmaWE7m+SFnJEo4Saa2GFGcUtt2bajbkja1Is+adrxjBLLt27lla++ke/t/DUn28apPLGd5EQJL3Cwjk6S8YWCYtNQkbmizPDVoaJBjq7ueVx8zgYmJ04xMjSodMgtLe30L1zEoUNHGDw1QKNRicfauoMfVAj1oroGtVqrQtCJZyHUsyRVhnqo3p9nugjjSwgJwjIWQ5fIgc7fvJ6JwWEO79tJw53GdJL4zRRRogFBTvElTUcaBnG0peSiB9FM/PNM5oFWWpMBNf8ADTcgqeewSgOY6QIL5i9nwfw+Lr7sPL7wpX+lfd4q0oV5PLVrB43hh1T6WuQ6LFy6hZXL5rOg12bblg2sWLaRQmu3qgWEMFCrz5BwTDUNExJB0skRCU9Wor/tpFrPJGBBrlUmI/G9UrAIsN8naRuEfkitGvHJz9zBnXf+nPMvfgkf+cibacnnVDFUq9RUt7Sjo5VqQ6JSXRp+pFIO77/3bt5z/5001kpSYgdlv0FYbJAuj2LtbeB2d1A/o0B2pEz0k2f5+xtfy+Twfu78+d1U60JVMFWBJNM4KeSXrl7N2FSRytCAmmoltAJpfVKhoypIw8clF5iEiQqNsAWPbqVVVtNg+aGLZlXoL7NRoGIeUkZieVIrNTLZLMsWL+GSP9vExRuXs6RPOqcOTz+7hztu/yxP7dgBqVZomoqIYts5+vsXc+kl53HF5VuZ3yPNj0kqUQsprYSlO1Qik1whAyWd0uQ0hZ4mdvMFiP0fTr1fqOdOL/j+e5dSzEpx/SZTwLnXnLkpkI87a9ZVNaI8KPIpFQ5KU8i+eJQv96M0JoWRIrVUoKD9M0VJqIOEaahDgTQARJ45V5ielnj6BzWndmBgSlWlc9VxbE56oVAVY5J60/Id5qpmpXERg4CGLw6uSJOkLpX+IeMvGYWpAlGDjmT8taZpYMgbUp9dTh1zfNK4CzpX6P6xVuJPSQdOv7hqHC1iXXUB40sXa0lm0VWC4mhaDI1XGRqZxk5ladRcylMlilNl0mLk8BqKreU4cTJPpVanWmtQrFTpW9ZHZbrIk4/fz0O/+ZFKCbn59e9h/ZnbqLqjTAU2O/eM8PjOU4yPi9YtRA8bShNiSN6w6Fc0iTyT8YqJIclPSR2vMYk/PUSfPoTrn2BqxsM3FqO396GlO4k0iUSTIkGujbBB5XomwHbIpW0W9dgsXZDFLI9T1SxSdoaEW2eqNMng1DgTg4N0G7LYtHHt9ddw5sb1ypwkncq5m1AKx7pocGddeXIKUqchtU/HHe/jOx7ngXt/oaQFTc+jqSJgQ1pbcriNMrWqz7oLzudF198AyRwJI6XiKKXLpH7SUfz3las11TFVJymlbxLDGyStJJYu45VYUxzqkUKXfO5Tn2DTmeu5/qaXk89nWbl0kWJaqhOqNPPkoGLoeHLjuXJvNZmqRxw7OaZObYcPDpNtr7Ns/Rbu/ObjnDgxgesmFYt22cICV196BhddZGHp3UxXTuIHJuXxDO99z63seuYHpBN1rNAhmerg3IuuYvnKZXz7zi9SGp8g8BPUAkt1uL26UAciKtOj6vC0YOFS3vCmW3jxSy5TesKEkY8PXULikF9VF+GFg5/ESMpCKc+QdGMF0yWL9NDgsMLs/Oieh9l1eK+STHzoH/6BfKQzMzKMk0pwcmyIz3/hawwNH1N6RklRMswcPb2LmZiYoLd3Ho2BXYwO71KJRetXXsS2LevZMfScQi65xw+y+6hF3VmsIv4Mfz+GP0VT61AaTbM5TSj6SMUMlk6AuC0FgWKhOzkVo6c3htCSEUGlBUs+pDlOc1WKResWcEH7Ofz+R/fg293c9Kq3MrHnF8zs+i7+jE33mS8lWNLJWJhk+/17WLRxHQfGH8Ydehzn8CkKEjFqutQN0ZsLMSBOlVH3SFQF0RnqddUdlXjKQE8RaBnFOEVwPbpslDbNsAHVcbL5FCW3KWFTRJN7aUu5VBo10sKOlPGLHuGFElOYUeYnWagkmrTecOhftpZcew+jMw1GRkMCL42h1XH9U2iBSxQMkbIb6MoRFhKaNpdc/Vo8rYOT+w/Tv2wpd927HYS+ke9SnQXNL5I06lA4QFocv2Rx0qsZO1lnRe88Np+7gV888jumdjxF0yphJEzsZp5muYZvD5Ffm6bzzCUMbbepThxAr0tUqYgm2xUfNfRr2Hqd1nyOC698Gb/6yc+YmplSkYm2FEgTE9iZeURWG93z25mujZFNrGB8fI/iMkrnxmAhyY1LqLTnOcMIOfrAdhpOB4Yn3NiS0u6Z1YdIGAllzMk4Jo3AxUeCD7I4GdHm1klOl6nZI5gt20gke6j2zOPC12dYWnuA/Mgl/NXfvJ73vP1jHLznW4wnk3Q5o5Q8k6uvvp1r/vylfOFHH+P+XdspjwRwapy8IWYoCU8pqGtCokCFirofTa0/ZjIbIknJsOWyi7joivP4j3s+wZGBhzH1djI1jcbRY+S9NL5odCWTXMJ6JFayLrIQ8VYE5DNpFizdQiYjaU6igR9lanIc363j+17cJdQjUlJ0eZ4KJvGFgWflqHiGGiHLPSils6IhyNh0dhwqG79kzYv1pNBRwLabjA08i1EZxTEiNCfHlPBgZSosJhFk0zeVkzxmRcYvP3QwHcEKaZhOgSCwsUIXvXEMOxhSQSkSXXvzW/9OHT4ee/IxTh4bpTw9hGGMg5tgzdqNnHfBpSxZsZSeBe20tOXFtkPTl9TDaiyzU8mAgkgS/KKluptyncRnIME1omtX0ZbJpHp/ss8I1UUXTqttq2I1lkQkmBivcMub3s6+vYe56TWX89d//S6SqRy1ep26VyeZSqhQHCl+6mFEut4gSPq887uf5tH6CcXSDibKuINjWAMGOfn+WRPt1DgXrz0Ts+ZyyTVXsjHXw6ff/S7uL53CMB0F1a+EDXoXLIJ0B9rxKpOlXYpkI5/P82tqGlarCw4qgybTH6us9MCyPgdRH017IUidIAkZsk4EJna+RU1FxfBi+C4dSZ1LL9nIy195NeluCeIIlHnYSsv+bbNr1yHe965/ZHygSICnTMZXvvhyrnrxJaw6Y3HMNEV0/j7TqRSjo6PsP3KIU9MT5NryrJm/gHX5LvrNFDOpgLTcv75PMxHLE3OareJNQ7l55lxHf1SR/nGd9T91U/9UR/MPC13Zy2Zrxj/QkMa/V64LdcGj7krjIJ6SC5VBMJ0JSyMhEjhVs6lA1bjQ1y20PUfGotO1CH+oF5VIwdkyUsSwc3nWs8WfVIOKoS1cLy8G4sc3n4npxM56J5QN8wXk0/Ni19OQVP9TUXp6h+n04vX0izjb7I2dZcpVNjviV6EEEZplMDpZZvtvd5BrnUcq00IikWRybJKZqZJ6oOT9+bKwZmRji1QBNzUtN01EV18nJ48d5cc//Bojw/tYtWIDt9zyIcq1kKnyBA89dZLBoSoT43IzCUQ9pCnwa8/DsJIEkkbjiB7IUBuf6C80J4FlyOzUxzt2v+JmGrRip9cSZDrwdBFgp2LdmxoXiq5FQ7OSNGWkEzXp60yyakkHSX0Ep0V0eCHdqSTZXJLv/+xHeJUqvU6OT37uAzjJpCpAZVQsi4VihooWTeQWs1gI9XNXC2B8Q/lBzJH1pgcxtSYDh/fzzDPPkC+0MzIyxv49uymXJ1k0bx3rzz2Hc6+6SjmC5SZr1l3lxpNFWx4UOTnL2KdYLCtzl4jI54pgiXYT81DT9xViStip0v7/8Hvfy+UXXsiVL71eRbYu6J2niv1Tp06pU3l7Rxcd3V1Ka1gck9ziEN3KMTFVZeDkGGPDNTp7DO57sVBl5wAAIABJREFUYAf9i5axcGmKVKaDk4fLPPTA0xzaP85LrjmXG196BslslbrrUpmyefc738nAwEO0ZWB6rKYKzT9/01+ycFEfn/nUe9m/ezdbN1/IZKXJZK2otECTIyd42Uuv5lU3vUZlZCeSKZri3JTABC2lDmRyzcVZq+Qr4uYUk9kLciB1uJLrL38uAGfZ9GYmp3jsmQP84+c/zcp1q3nzG96AVXMJqjKeMvjej/+DRx55gmpNkDVSnMsGoJPNd1KvNehfsoimX2b46E6CVDf9G64gJ/dCo0RxZpLy8YO4UxW8ZK/anHXvJHpQJDDSMbFPuo1NWLBoKePjE9Sq0+gStakncbKLiLQOdUgJxbnsOaR9F685RLDKpX9DOxfNu5xvfe6fCc2I/vnLaJGR+8zT2JHJwaEAL5dj2/qrqFmdHHBTNBc2qRQfITVQpnZgnIQzjk5RFaYEGaWNVCknQgrQaypogqZ0AC01Jg+iJCFpIi2lHK5CO2g2SyolLZEtUHGFoVklWT5AgikCQ1PTgWRScD5ufCALNJxEShkxZK0SuURL6ybs9BlMe3psUJBnRdBazVGssEjTH8YxG1iCfxIes65z7hUvp7V7PZbe5MD+Qzy3ewDLmkdduI3mJEHjoNKmasYkXqOV9vkbcb0q5YnDpLtb6O9fSX/fGWz/2UN4qYgwncSxHCyBq9tj2O0ZUu19jD40QOCLUlviEWfQwqIqdsKm3Gt50hmTK659DfffdTfjE6O4dlrp5AzPQ3PaCI0+WjoDpqYHSaeW4lbqNEWDLbTZbC/NjTbhghYSTw7i7T2J2LgM0hh2Fs+vxFIGlUPTIJQJREoOWIKPakMzWnHDiER1lKAlQSJ3jtIpV7tMllxe4QxzhvXRBVxyzZ/zr1+8i1N330aDCh4WJ5OdtPWcx9vefhPV5Bif/9fPUD41TXBimB4npDg9A2YrTb1OvelAIo9hteMVE5jZNvUzFSRdOpHgI7f9DePN3dzxo6+qxL2gVEIbm8Ac90mbltoIBYyecOLIUtE3RpGrSAMzlZqaHIk2PGhKlz42vqhGjdA1zAIpxyb0GgqoLhPDyI4LU8OO4ecSpyn3qGQTqo6JYnDrqkMlxayTdbATIbWpAZJeMU7/cZLUBFum0s9krZD7XlbXF1zNagsV7q84uP0mifY+hV8UWVEyHMNojiipVDq3kI998naGJ8dVI+H2L3wWvzGuuJ5nbbuED33k41SrLqlMgkRKroN0NzVSwo6dnfjIGq4aGrP7tiqEmlJ0xoB0+bN40ib7RqTG8bL2i+Erjs1ETVGVW97J8ZsHf8dtH/8Uhw/v5G1/8Q7e9ta/mo3AFJB9zDOWfXqmOYPhNki0Z7jv2C5u/fRHqOw/QWbCI1uF4UxBUXwbYY0rt2zl5je+hnzKpqU1T8dwjZ9+/st88fEHOKk4tAaWJK+15+lZvZbGsWlGh/eqKZ/EYQdBk7HxIXUoFUaq7+kxsQDp5EozpYOm3UNoSyyyPhu/naBWDTGcFkK/zoqFrbzpz6/j7HM2UapL+lWGathgKizy6IEnOT42wPIF/TRPVfnaJ7/CWWdfxQ3XXsvmM9Yp5FLZKzMTigShys4Du/n1ru1KYiFmMdcMiSyd9lSaP9t8Djdd+hK6ajbJIJY+upZg1CAVCeKpScOISPxRTOnptd5cM/JPFaV/6vf+eIo+9988P+X+I3OTFKxCTXL9SDUsZe10vVh/LD8LxzbJZHTVTRVofyQTu1k60/OF6fMt3Fmd5/MfQAvi7pbqTIrDXnBCmhrNSuFSrckCHhs6pIhViUGSECB/mWUo9+DpXNT4Ln7BbHX6BfhTVfz/1jGd+3p5IOJCNkZLydfJqVKYeT/+6d3c9ukvMV31ueTSy3nNa/6cRt1jZGhMZcnLiUXwFJmUg+VY6gEaHR8jX2gj1+3wg3//Nk89fh9BbYwbX3Ezm7ddx94DYzzw8MOcmsqQzLSqcb9bmgS/TMKWLo908yIsuw1dkBz4Sicm8WY4KWzLUdq2+uiD0BjE0NtJJtbQUB0pTS1MCaeJK90q5fmTSLA0Il+hVsdKa/R2ZThrZQt22iKo11jc0UV7R57bPvNxFYG4IN/JZ794W3yaEhen6HZn8Q1qqicjWpXhLqoJOc3HdALV0VRGtYiR4XFOHDtCQk6blQoHjx5XBWroe2QzaXoynaxYv5Yt555NIiWJRyaWJBqlLHWqlLG0uP5F1C463Ua1Eb+fWWZtKK73WS2LjFGEGdjZ0sJfv/ktXHv5FVzx8pfR2dHJz37yE37zm9/gNuRzWKxYtZpzzjsfV9NY2HcmQTRCX28r42Oj/OpXv2BkuIjvDdHurOOqa2+gc7Hkiut0d2aFZcy3v/cs3/7+b7n2kjN4xateRKU8Rr0S8IPvfJuhwacIGxUO7j3JWeeczcVXXkPP/Hn840feTWVqii98/mtqpGoX0jz6m9/yhc98nMsvuYBb3vRWmpGkfkinziefS+O6XvxM2CJTmC1MrRcMUCqRTCWixTBiWdTj1DTRPEZMTFb5xne+zejMBJdffBEFO0XKMnlq5zP86t5fc/LofgXIFj2liO3rnkY6LZncSZYuXUplpsSBHY/gFxaTXHM59bEp1UUJyhX0ehHD30uQEO6ngy7i6rBEZIleU1LCmmRTrWzacjHDp2YYHj1OozESM0utLtL5FbjGAgWMFrNUolmn7k7Dqkky60LW5q5k5zd/Sb1+lKSTQf5n+INkEiUCz8IyWykku6nleniu1kn67JV45m78AxNwuIYVHSUtjncFYp67ZnH07dz6JA1z1T2STT6SpCdxvGbBzKOZSZDoWZGrZFrREjkcKjD9HFQHyLTEtAVZz9SBWhJKdJlmCOrGJ5GwKDXnoZn9BHYvUdJBWlgifhCWYeQVSdT3EDTHMIVXLF2tIFSO6rXbrmTtppfg1hP86ud3UC8PkbFbaLhVLGtaBQRIY0SzG9QTa2jtXoMRjnNiZBcCby7MW8ui1qVMThWp2g2KNPDrZfTaOE5zBksKFC1PfWqYyOhET7QphJDtnsTWp1UHUAwdWuRw+TWv5unHH2Vk8BhuIknoVkmLGYQ8Wnophl3HmxpCz9iYwXylsZeLmmr3qS0P6Ni4hIkf7sM4XiOwp0lpNr7WRpCKMKSz7ZawojJebYS0E+G6Ym7IYxhi2jGI3FGiwnKszCKaUvh2O+Q2D7C5dz7XZl9E1enj2KBGy4lfEI48QzHK8Hg9w5GBKQrzevjrf3gbn/zC+zEaFcrHjhPNlEgnhS9p0jSmY3dzNA/d6sYNIJlqJQgc3FqV9Us38C9fezehU+LWz36Kx08+TcKqUXr2IIWaTiRfIGufYav0OlmbJPJWOsaii0OPD/BSj6mJ36xOXKRoMukphTkyiQRuQ1iwocpKF4JBtWliiH4wiFmpUt7Eo0nhacrx30CbRSfK4doUXndQIhXUlJFOstN9OSxGknQvRWlcmMpXz70UoUYkULZO1W+qUXPomSQci7RZwa8OoZtJ3vq297LijGV4ocH0RMDf3/pG8i0+jaLGzX/xfzj/govUfb982WIsw1cjV/FfiJlJN2Pcj7zm5HaqfTE7RfWCGPcj61vsK4mL1Fqjrg7XMjnL5TLqa6XokAOzFJxBU+NnP/s5d9z+RYrlGu/423dz/Y03UGoUFVtXHP4qZCf0cNxISWq0bJovfe0b3PGlrxB5goCE7vn9rOmdz6oNK3jZJRdhFEyspKZoOpmhIkff93X+bf8T/DAaQbNMlnsWE24Zs7+TmXINbbpIJtPKvN6FJHMZDh/ej++J8SmiKSZfXbBz8eeXSZGvtxOZPWqiJI0H3YwIm2kiT6evK8vb3/5S1m5aRLHRwMq2Ml6e4rc7H+X+Zx5m1BsCR0bLAVuXrSfj21wx/ypWrzsDI20z0SzzxMFn+N3Tv+PEyWNMjY+i9eWJ5IE0mpBPykxcmQ3ntfdw9pqNfPScV5ARCkigUdMCkWKjN0Ujb6n1KmqIDOhPT6RPL0z/tw7q/6QFnWsexo2tOdN77CtSBatM2RVo36De8KnWhIka4osEMtAxE6FCRKaTJo4ZKQOxIVOFvUfHnwcuqZz52dfzGtJIzsjygMq52CSIxHEdc6zihzhSm6Kw2RKiDxQhtmxqqviUgiy+iU//4KdrIf7fFp7/U1U/9+bjCxNfnLmiVL4msJL8+Me/YmSyzLfu/D7rNm7illveojpdohUyIptcNsvUlLTrA1rbWqg1qoxNTChw8LGpI3z/O3dQmTpO1Ciyds1munvOZGzC4MCRYaqZ/jhBpdkgqpagWVNLh2yKpkT0RanZGzvWr6nccNHaijY2ikhFE8xMPIfZTGKZi6iLYSmVRE9kMe0AP5J0CuJCThGlBdwrRb+gGeC8NWlSjk//vALz2zuoFKf4zGc/pqDbqxau5PZ/+awqtBU7U2J9VSGqq+6Q53uk0tnYBRmvPPG4KNRUjr3oTU9NukyPj5G0TCanp1XSh4ye89kMgeuSNSO6uroUX1W+i2PLhtlUXUFBjkgnV8ThlVqNUqlC3W08D/PVpAiIfOX+l7QLN/AVXL8jl+HNN72Gl734Gm584+u4887vct+9D6gTeT7XqgIJZmRzSmeYbuS4/sZ3sGZdCy3JSbbf/RO++x/fpjRZJp8OaDd7aF+0CaNtMV6jjyULC/zZDQtZtnoVd/7oXn769d/wsdveTmdHRD6Z4vjh3Xzn377C7p27KE42Wbislze/9W9ZvWYV/+dvb2F86BRfuv2bmOm8AjInopD3v+ddJE14481voW/JKqUTlam2aNAEyjynJ5WuqXRe5roP6pkwZjFos0kfMnlQXWZ1SBBKRJ1HnnyUXz9wD1s2baZ/3jzcWp27772Hp559lmZ5XP1speOnus+BrnAlshlmWwokxRQ3PozWu5mwcyteRe7TClHDxXKr+M0H0dTIJ0foCYrGBbukkm6CpqlQXls3X0E6vUCZoSrlUZ54+veMj41gtXSgpdcqukM9dLHl/rHSNNeXcDY1SZQ3E941SKUxrtAxi3t6mBncQVTeT31KoikdNcKcEZ3ogrNIr1yLni/jT47jDTSonRwl5U1DVCPSSor1qLKfQxmDCjVAUlHiBDg9jEkPATLWz9K08gR6GglFDqTLaWQwclJkWjSrA6S8ASVDiIwASwxBssvJaFUeNl1wZ15sRtA34usZIieJnraxBKcTyEFwisA7hVY6gqZLYk5TJbrJ5lv1POYvO4vzL3ktR/Yf4onHv43WHCYRxTrdmj9MOukQunmq1kqS7d0qnzrrxAPaKNVK37IzlFwq2eZRYZLx4kmmTg7jD45jTRdVkaaFLl4iS1NPopvSsbGxxUhoVvGjESKjiF9vZfMFVzN24jgnju5BS2cIvSopK02xmcNuXYPvnSKqNrBS0sVbiuuXlLudRBn6UvSesZTiA8fwh6ZpWkPkzDpFQTmKLqKRId2WZ9niXuZ356mWpzgxcExFekq3XcZ2XlDDy6wHx0OrSkxjL9bafaw+Yx4vCV/FV7/1RfrWnc27X30tR+/7OnYi4tmxEJH/3n14hHNftI3dex9jevoIXnkcPEOZghYsXUZ5tEipOEngi6QjTZgULb7IObpVg2T5yvP4l3++hQfuvZuv/+geRq1BdH0Ef88J8uMuftpRa5+EK4hzOk4hjBmSphSMRhLPc9Xvy7Mse9rcpit1a93IkkraNAQYL/KnyCIy0jRCSe6RsXb1BV2eAugpsNAsbFyYvIZqWGiGYBMDbGFXNiQprBnfi2HMkZwrTqWk/YNXIM5sEz+U9daGRI6WbI7KzBCRP8P1193A9de9nmJthJZCF4f2TPOx295KyAmyxnKufs0tbNq0Cdsy6GjPs6CnnfaWnCj/1cRmsizdwvggaIvGXCQDpk42m1VrdSKVUGP7Of617C+KFKAO2T6lUgyzl6+RLpmawnleDHH/L43tR997m9KRbjv7PC5/8ZXSAMZvChpMwPFyBBTjbEMVMa2FHE89tZ93v+vdKrRm/ZZNXHjOBhYs7MFudVhkWFTrRewo4MjYSQqayczffY3joxPcVtnLUa1Om0R96hG+rG+2obqLVjJLMttJIp1lcnKc0vSISjET+L8nzTjkvUQEhqSqid5dwhZa0UzllMDRHJww4I2vexlnnb8Kq1XDS+rs2LuP7zz8HTUtrNQr+GLQlANIMk0y3UIm1cZbzn0DWdNmcuQkO559jCcPPU0lUVN/lxwUjXJKJWQFkUc9cmkKf05WvnSeBd3z+eRlr2FlWw9apYHmOHFUr5iORWIhk1o1/fjvr7m660+Zo/5vcsq5QvT076gK0NOoT3Oj/biTOhsqI6nTkugZmvhNU3Fpq5UGDTlQCVfWtkglDTKphIo91XYfHlWj/NML0tMLVDUmE/2FgqtKMSPcqvgUKX9xLiuuWE09xJa4eWWv1UOV6CGdMklNeKEQfcFV/8cf/n+r2P+nwjQQM8QsGFZdtNkT29x/X2tofOPfvo9l5/jUZz7PLW97Kxe86CI1xpcbf2RkSp3OGvUa1WqZnt5uSpUixUpJFab3PX0fv73nP9HqY9QmhrEFnqvlCZodaMn5OIu3KW5bWFG0ZywxTUjknWTASpGZdNVYVPim8qt0EENxNgfiOnRJN9JUp3eqG8pM9OCnshh5wclk4pGSJw+0oCh8IonzUwYUS3XkmlHAuv4ci+YZbF3br8Dvxw4d5J8+8yE6Ci1ccdl1vP2v30S9UVeLhLo+6GqcL6fWhhdDjRVAV4r6WfitAIMDyfINQyZrVcozZZoN2ah9kjkpeiI1fhdyko2vOqctqZRCA8viM4dGUguWSAOAsoymK1VV8AamrqDNEjdrW5pKRbGcBKEeG65kGfjL176BV15zLdmebj7y0X9k4cJFtBY6GRubpK21gyNHjtHR0cFf/sNH+f5PjvCii5dQGvgt3/7Kl1W0a1t+HqZbxisPUEmmMHq3oIU3UR5J09l5nLe//QJe/Gdr+OQHfsm6dZ2ce3Y/D9z1I370g+8yOXaKiy+6gny2h7GJY9zytr9VTNcPfuBvGBkY4OMf/RwLlq6mYfjonsd3v/Uv/PSH/87119/A69/wF9QkHUPOcgotNaexNuOupmk+n2qmOhDSupY70ZDnTEYeTVWQSOdBHfzE89Ko8q07v8Xjj/yel15/HS0tBR597DF+++ijeNMj2AItjyJ1H2dyWVrbu8nk2pRspaNgoydNnjkesHd/gOH5eAkJQP6vizwxiRPejyVxfWEG329TI0PTnFEdw2aQpLVjMes3bGb9xrPZdOYFTE+Wuf32z3FgYDd+fQJaVpF3MsoYJ92gZGYe9saI3HkGk4O9NJ/N0Nt/lop2tZsDeEOP8sgvvoVbHI5dmt6kiuYUwHvT7KSZz7LqnB5mJuqc2tuGWawQhlW0qBTn0Ucl9LCughpk4uBFsnlJrK6vdOKhuiNTeEaOJhISoOGIwzTQqYtbP9+DkU+zMFtk6JlfkU3K4VqnUglpaW1DToFmKkmxKuinJNVmDl1rIzJEUxsqmLkZ1NGbEi14XBkMLStQnStxzspCXBe6RO+ZvOiy17H3yYfZf+BnpKwSoZtWefJT7rhy/0rcbiO3mZw1hVc7pdi+rbkODF2jqDfILe5loio3UxN8D0oeZlnYlQ0MrUJkFVV6UeBV444UeUJTYjxNQm8CSy+i+zrzV25Vxp5Dex5HTyZVOovA/qtmL1Z6EX7tACYZElYOt9lJmBwhYbcqI1G+yyA/r5eRHXtVLKPfGKU9U6IalHHL7bzyDW9TiKWO9nl0dnZTLU9z6PBuntvzBLv3PEXK8wkcl4qxAswitteCH6SIVh4iv9jinefdzqdufZ2STbUv2MjWBUmCyinlYpYN5zdH6sxMj5NMiilzDNuRw7p0ETO86OKrGB2o89zOh0haWUwngWuVaDREx79aJXiFmTS6+yy2r1EKcuRW2pRmnsUZrzGvpjNjyvhdpoEy0o/TBqUwVUggZUeMtfLPb+Sn+THk95pWWhUO8rlVI0QKU82hGUn4gvCBlRs2LkRlJxUsknSR1EFI7hdDUpsJZ5NyhASiy98f1bBMWT/k2dZUAo8UpzK5nHup96SL9lOS9pJ4kZAksuqAKs/0ZRefx2tfeR21qo2dlJCKBMVxi/d/8GZGxp4mpS2nbflabnzZ9VgmrFiyiJ7ONjoLOcXf9WpV7Ex+tpkhy36gilAptGS/lolCpRZrbUUGl87EiCAVTW3ZqiCVPUYS/IQvKwW9mKDF05FOJ1XTql7VmJqsMDo6rTwr69Ysxi03SMg97PpY83VOjU3gZLJYkRwqGxSnRVKkq71CGKiRpVEsTdBT8qnVK5zYtY+G63Pm0tUc+eI3MJ4Z5nv6OHf3agT5HKYbEQ2OIqqklv526r6YynMgsaeRQaM8TegVadZKuCrFQZLxBHNWUwffkF4is1NNH30vT8LyuWDrKl73uldg5xJMhWV++vBPefDJ7bgtZZUilEiK1rSpfARaXkxjGYxCB6sK/QzuO8DMwAnFcg0cDXKWkoIZjo3WiKOGRdcsXVMjkyKSwt92yGRzvP3ca7lh20XY06LVlC69pSZisu8IvtGRDusfcU5Pbwb+b679/1tRGz8Yc879PwTKzxWnsiZKHePKOhWFiteq6Y6iNQlirOGKjr+h7it5TETKJ/ePGuXPvfG5AnLOAKUevFCQIqG6wTxPNqtIbQgylpT0hKQTA/GlENVFjzJrQRJgt3w/2Srm2v5zD/gfX5j/r0Xpn2ory2Yur+dPlJL5qsGu507yd+/+e+WWHB4Z49Zbb6Wvr1+JsMfGJpiYKcfmLN1QznuBf1frFSXCbu9s5xe/+TGP3PsTwYqjCRJGuqNmBiO7FM1cSNnsUQtiGAjGyFVAWtGCSUtdnPiK86jAvIbK/7ZE42WIFKKiRmCJmQZuYx9OyiGyu3FTGbRsB1GYRpPPoAvWQhYowY64CoQeSiEpHQ0nSXdY5bKtXaxf0k422cLo0Ck+8ZH/w4Yz13HjjW9i8wXr1Q9dEpmkKBL9rHS55QaWcZK02uPr+QLyS0bKcziI8eIMfq0ZA6Z9l7q4T2X0HIRqupBrNchnsspEItdR3IlyAyZ00V2JEc5Ti6mkTJUaDTwpv2xJzBANlkEhLXpM+f62em/yPdKWxa1/9U42rFzF3mOHOXFikLb2DnUjS2ZvS0sL4yOjamHaetnVRJnLueTKlfznV/+Gp7bfpzKw9dDAqJXw3BK1lAbzVmNm3kxjZhFadIxFrWXe/fareW7PEN0dButWtfLhD7yToRPHWbViFWes2Ugm28aadUvo61/FVHGGz3/mw5w6fpRP/uMXsHOtRI5G2pYu6x7+7h1vU53jz/7THVipHOVqhXQuqdy0ikqhOqdzvN74WsnBTXRrSjYRSFHqqROkOmn6kVrwJWkjnbQ5cfI43/j6Haxdt45t55zNnj37+M73vktL0mRJ/xJWLl/FokUL6epuI5trUXpkw0iRzGQZrxf59B13sfvxCaiVoFWkIgZOI4CZH5LGxQhsGpHk0AtGSLokIV6QYMHCC1mzcTlnbl3Di86/nP17hrn17z6gHMeV6rhazHPpVsrVKlFzVAHS9b6A3OaIqckkerCJC855p3KVFkfuYf/D/yHZitQrpxQrUAq9yDcxwxqm3UIpXWDN9cuVpGXPvVl0T0ZlEZofYIaS/FREC8fRNUlQqiO5BgZN9Y90omRk5OPgR4KISRDIddcMzKZGQ4xRrYtIdfexojdB6cCDTA4+o/iilplRC2S2Q8D3wmnNU5NFUzSqzEcPhT85BtEppadUnS35R5FGQqXzFCOEUEJkEt7Zv5mzL3gNR3b+nh1P/piWTEDkJ/H1tOryNkmTsHupMY7ljpDWXOQQLRuyHbkq6YmOHtCL4ObAz+DoEs/aUFSLusJ6NciEObRGGUv3pZFIXaXOSFGXJi2fl6MkO5awoKPA4d2PI+dlZfRopgjyK9H1Bl4xJCljf6dKrelgJNpJmGlq00fo7W5l8fLl/P6eXxAVskSNgEw4iKfXWNJzGX/znncxNV2mUg0olTxlWpmZGWFy5ig//c87yYh6KTtD0e9Txo9UKN3hUfSFo0S9KbZtuIlDP97OzLFjuIW1dC/qZ8v69XTYPt/94efjQqARhwfIsMlJSxCKR2U6ZMmCzSxYvYnnnrxfdVKrXh0rXyDU52Hq8yWhgSanMN1hSZCnSpLVF6/ixMQuyidPYU17JHU5gGvqsC9NGHlGRcuuz3I1Q12mP3Px2XEz5nnHchBgOB2qyCrNTMRdQAlckPtOWNiSyaaJ5lc60XFkoxz41BRRWJeRdA0F4SWphNIXcGLNqRFgBnLfVVWIxJzGVI4+ws6MX/F63TQtZXSRQl5QYZHwae0knV0d3PLGmzlr4wKmJ5p4zaKSqiSMdr73vX/m/gd+yJaNl/HssRFuuPEa+vt6CZs+rbk8a1eupruzJW402dZsZHTc8VRa0oarDs3CSnWFkTozE0/0ZB1TetK4aJSuar5QmJ3YxfhB0XGKyzudTlBv1Cg4rQycGuPk8JQyUi9fvVSFMEyOT6jGw/ycyZhEjYYR3bkCXrXOeHGapJNgamRMJXpJP2XoxDEyFY/mgnaq02UWtPWijdd47FOfZcGMxkNOjX/yjlNYupLlqS4aY5McHhtQkyHZm/LtnTjpVpxEHsew1OH32JH9aMaU0q7LOFoTMoYcPqQxZXSB3YJt9+M3hvmHW9/EynXLKQUBdz12Pw88+UvqTKpOsfx8ZVopUpxMPq2mhyLXsQutZBwLf6ZCeWAQI9MCjqMmPKYuYRABjbyLnkgox7/guERmJ4cYNdK3E2zoWs2tN7yOdble5e2QpmHKtNXeIveUko6cFkj0v9Va/9ufn157qbpxtlM69/tz8oAXdKd2bHaXpoHQeNR4Pz5gCQQl8G0arkel4VMrwxfzAAAgAElEQVTzmjQEWymYwr2HR+KKTpzRcyJrMb8ormVIvSECVumQxgWMbLAiWpWC1FajhtglPZdl/0LxGVfSCtFw2ig/duO/8Pr/W7HHjq5YUxqfWOWzxEWpdEuefvYkd/3qfn7ys7uo1Rp84hOfUA+MrSfUaHl0ckKNiOWhqZYrypUn+qFmJLFpaf7zZ19j5xPbMT2XQrKd6XKdZGcvZJbg6/0Ekk8c+ESSnSsFlu9jhHXyOYuOzizd85awoEcSSfLMFKvsO3yKQ8dHKZelw6OjTe+j1jhKMlXAN+bTFMF5MqcK2XzWptgwVHdR4t0kDs2Wz2bE6SiS4OI0BnnzyzeyaXkLrS097N+zly998r1sO2srF135StZuWU2tEgvRRe8jvLQ49ix2giuw8exLrqX8rOaybaVgmil7+LUQV7QhfgPNaqqOS7PRpMXJE/7XA9+SSeFIJJnoc2WhD0JS0iH2I2qi15LOuRfSEMyILN7ylJlyeooxXBKXmlDjftHfWarb+95330ppYpLJGemSpJSYXjY9efeiAWzNZSkVp2nYC8gseBPpfImJ3d8j06wzI8DkyKPdFERyBs/QqZg5El2vxLVWoBtFwuGTvPqqc9lyTitDA3upzhzjx//+L9QqFRYtWsoVL76GDZs3y16qMDx6wuIrt9/Gc0/t4AP/cBs9i5bQ0MWJa5KIGnzuEx9mxxNP8O73fJALL7mccqOmtJ8yBlIHs+eRanKTzupvFAHBRwINpEstv3rNuT+TBrxPtaIye9VGuX//bsZnJjhj7RolZSgVK1x88TmIVyJqBkxPjjExPqT00SNj00RRgute+joOHTnEF75zHxHzMetFVdDUg5CkZtCs/5qsL1nrHg3DJjANbMmND0PcwGTxkotZvWE1G7ZuYmH/Eh5+6Gm++qVvkCx0qlFjLRA8j6OSomq1gyTcIq4doi2poSd1Cl3bOO+Mt0CxwrNP3Mno8UOYvg7+OF59CDOdoVZzSBoBTeHLZizaz+onZbVy4iEpNsVQJEWf+JJF61cnCsUpKylNTQw1MZHuqdyXsflS6Bei9RW9n2DgagJeN9M4cniWVJZ0O+0dLczL6ex87G7Wr9lEd9c8nnjy99T9iooTTGV6GB2po6VdDL9FnQ014jGwSBd0snHRoInsQX6OgteSrltIPWqycOWL2LTtlZwceJi9Ox+jMVNUkY9C0ItMOa5XY3SeUVL0DZloSOfRrdZI2Cla2hdyYrxEThsl9FqUAczQawhvTjpxYrBq6jK1kE1U5AiC9JGAWmFdZgh86fTm0cKTeHYni3u6GD72nHr2ZDNpaq34hbXojcNotU506QYlZ/BE8sBWFU3bdJ9m4eILmT/fZNfvtlNNFFQX0yoOEGYdbrz2L3nR+ZfgpCTSUWd8Yoap8RkmxsdUx+/b3/xnIm0C04qou/PR81nFvdQ5CIUQY3EbUbIHZ6yP5HQFt/d82hYtobOzk5aRPTz65A/wvBP4lQl1yJUs+K7F3fSvmMdTv9uH5fWy5MzNpKIq9enD7Nu3h0oti96ygDAISCey+OWdUG+SdSzqkce8lf04HTp7nnsCrWmTK5dUb9S0HCVvksO770nAg5AJ5FrHY+d49DxbEqpJRxzd3DTyZNMJZqYnVAEbitRNZCZaWiUB6ZTVPSlfEWOG5iZX8v/jAkL0pA2lTU2rpoFjhujeOHZYnN2XpVsqUrq5wlSeirhzKlI1eVZpyr5gEyVSWIms0qiLxvy973oVSbtAsTiDkwCvHnHixAk+/MG/5+Uvv5GDA5MMj5xQjvDNG7dQKtboLLSzauViclkHy5bpWVzcxMmMggmKk/1EtiITQlUXyKkhCHFdn3K5TKVUVl6A3n7BTWmMDE9QKLSSSIgUTeS44joH6h6GnWbf0ZP8P5y9B5hc5Xn2/5vTps/sbO/a1ap3JCGE6GAMptrYTnA37knsxN1xvtiOk3xO4iSOjeMCcQM3bIMBW3REE4giLBDqq5W0ve/MTp8558ycL887u1gQ7Fz//16XLmC1ErtTznne+7nv353M5FnS10NdIsJzzzxLe2srq5pb0GMB5jMpoS0rCP3I3CwN0Qbm+0fYd8tP2XTeVnLlHKXpWWLnrae+roHcZIYjz7yAtedFtq9Zx4zh8tlH72TvySHq7QCR9gQZ08FL5pnPz2NYsh6PYJlRopGE2uSlU7Pk54dwxb+uamN0takR8IKjN1M123FyGpdd/Tquf/uVeGEfz584yHduuwk9LLmOFOSlPjiAHg2J7imcHkStsAxRty3KsSCNts70i8eo5IvEOtvJCkYxJO9DubLJ1lEOFEF1T42Fokow00Mm2VKOWdvmHZsv5F3nXqa8peK/l9ZKVfuti/pf48QvioP/2+C5OAv8oa/7Y4Pp4p9Z/Bpl55AZUH4C9Z4RQEGltjVVJBQ5BMqKXzbyPsXwzhVE9S7jO9g/rt5ui1OsWmDIC0xW9lVPBXjUiU/TsEyDgN9UJlXxVMkJUJQ4pVQupLvVFC2AdTnGiE9OaYdivv09gur08NOrf9BXTK1/4D9O/zOC21kcTNUbRg3ZPvXikfTjJ//237n6quu49Zaf8dJLB/nqV7+qvudSQdbuQUanRijmijWkhQB1BQobC6tEuRWwuPVH/8ToiQNExbdXDrN+2zmMFvKkfO0ks42qt1vWCsL5jBk+Nizr5sJtq9m2pZvOzhheWZLBwmQroodCFKohXjoyx11372HXw89C+iB2YQQt0IUWWI0WbcCzDHy2Q3uTxSVbumjuaKG+PkZAVDbXY2a+yP6BCQ4NTzGRqfDpG87mzNUCXY7zs1t/xkN33sIll17MeZddT+uS1pdDHerEJccUOYTI8+ZJmq+2SpYXlQx98hjKRV0uPK7rkM1nyKVlVWphu2XyxSQhMSrLW6zkEZe1cUBORTb+sI5jCgaqSqCq4xVdCqo316cUd0kK1lR4V/mIVO9TKKDeSCErpMIEoWiEaDjI5z/9aX733F51s5VhdfFiaOo+7EKOcMCPV7HJSlKx/n1o/jRd2jGc6XkqUZ1MLouZK1E0K8QiAaayOWJd76VafwnZXAoKU5y/sZ5Lzl/CAzvv4IWnHySq4PsaS3pW8LFPfZr6lnoqtrD0LKUEP/zAr9n90EOcsXEH73j/Byl4RUxpYakWePKhnfzbv/4LZ247l49/5nOE6yLkchKEi73sr1aPrVu7qNcqeeU9VjsAqgODz0epXFb+7cWmtKqjMTU2Qld7E+GIn1t//mPWb9zI1q3bqDouh/v3M3BkgMHjpxg6eYxiaV4NShJmqq9v559v/D7PPP4o3/vtsxDtg9QkZlVM+zXuYCn9JHG7qFbkRb9NxfDhdwx1oyvhsXb9Dpat2sK5512tANOPPfYEDz20i1y+CFYEoy4E6TL+UCv58iFMJ6kQNnQWiK6I4ITC9HIWQ888T9UZ5qxzr6BUNtn35F0KceRpJl1Ld6hGnJncMUrRHE19y5j63Sj+4wVcvYznK+CTdiejhh6r4aNkwAlS1sUSU7sWvVwMIuvUqrxmhJNbYN7qhFATwcIsZKZUarqsh9m0eQu+Sood28+jIR5jenqQ++69nZm5FMWSn8bGZcyXB/AV/eqib4nCKwUPqrHMxdVzWFIzqsaEAKYmKlmZjFNi5YbL2bDlTQwOHaOYGeLQC/cR0NPI67dSkirQAFW7jN+NUQyHyFQzRCyxbjgUK2FVhFHJzKoSCkHdyM8u0G/PNTArzWqg0ZgnL9dVOXDKr4Kt+KWyYi34HPI+QcnESLoR2hri5KdOKeyUK80yRjOF8CpVwOG3Mri+EaracrRIM7rehZ05huVmCXa/ifTITizbxg60QWmOeDVH/fJVXP/OGzDsBuL1fjy9iOe5jI1M4OZtooEAP/nRfzHp7EG3u/GcZQTbIJ3JolUHVT2rb22UcGORXO4M9PkswaVvJNzeotTwqZ99E3LjRNqW4jkpioUqncu3EV/eQrAFDr04Qm4sTizUzBsvuYDNqyLse+F5fnHnC1SDJnZlVPnrqoUB6vxLyM9PoGl5WpYso7W3man5QUZGkkRTs0q5kcHUdcSKZKrB1C+HZ5lUT2vGWVQpF/106hBv+olEQwqSLyKMCihVA/j0iELr+XxZNdDI06S8pRImlq2iIATlPimHQE0wWzpaMEFV2tUMF708qQZTJbAoIUGOZWatbUj5cNSNjrInQlGtCMKwQoqCgBXGtGrYpuuv28obLrtO3e+iEWkdE65oiJ/97DaGxw7y+kvfxMO77lNNV+959/vo7lpOPBInURelp7dd/Rm5TshAqqD+C9xOlaNQSfzalkuu8XaxVkSgSWjL51M0FVu8kTJoYJDLFRSMv1DIEQoLEkooLBpuWSM7V2RmcIKE5qctFCEzMkk5laFjbpZiOkPErSgkWam7AXv7anJtTYQTDUw/vp/j7izx1jo6MBl20zCXx0mXaW/toE0zOfDQLlryDsZZ67j12D5+ccfdTM1PE3Yc2tqXq83PdHJYZTfECiTvD1GE6xvi6HZBaLRUqwE0wdB5At0vYuv1uHovmmHxqU98nA1bNjCUHuXG225kqjSGW57HCpoYkqPQBJ6vkuH4iiUS4ah6HtefsYW1S8+kxfBzeO8z3PPgb3FjGrZw/F2H1oYmtnSfz9IlfWw/YwfLOpahSwZB7B6Wh+2V+fXUXsIj8/zplgtxCwWMsEQwxW9sowUstdZ/LcX0dIXzj81cpw+orzWrna6Yvvpr1XbBkNebPH4yRQqDV4wJ8pqX2mZp7pMVv7xnxNIn5QfSImXje+nYiFcRU6qsqJG1vUapWFGWJhXGM6sKihoK6KreUxJTEmxaDHSIRLs42NTeKq+sD10ohXrFz/5a0/j/9gCo4fk1mFzy/5c1qIRnVHOLYl3WlJETQ2N8+m/+kba2Fp599lka6lv54he+Qnq+oE7G4nWRN/bwyQE1DMmTmS/bhGNR5ZOVENcPfnIj2eOnqO9ajtm8jAZ/iKFTB8hFGyn5uglWBLmSo76hwjvecjHnb1xFc1RQT64KVoiqJL7SYlmYdB6hoBjeg4yMl/nuf93Ofb+5HU9SveEYrrkSK9BNzJ/n0vM6efN157F6dae6QMrTaQvKBEm8iwFb59nnX+TGG3dzxcVbuOSSXmxb4ze/vJPBQ3vZeMaFbL7oXMIJ6Q1XR4uXn6dapVotnCatWOIBEXqV/D9kSBJmqgxOhXKR7HxmYZCqKd0vHwIWWEexsKE8ITX2XO2CWfuaxRBazTdZKLkUhIMqqrIpyfEgkZBFJCCO0qpaGcmpe3Ht9bGP/hkvvLgXSxp2HAFS68oeYJeLtXyqX1cKSMBpxmhMqP76llBChbPaVvUyn5xh8MAhNNMmEgiSK/nw1W3E33I5RbsDtzDEhmVVtvTZPPrQA8p8vmn9GoWZ2XHhJWzYehblqo+AgJ/LJaXGPHDv3Rw58CJnbNzMn//lJ5VfUPNMCvY06YI0NX0BN1Phi1/4Kn3rNyruXDSwGATwqLjSelV7jJVVQk6TgjlaaEmTU6SsusR6IQqxrPLdXIl8MY8VMjjzzM08/sQuujpaFKT4wQfvZ+DF55lPJ2vDr6ji6uahkZqbo2/pMr74H//JzienufOBZyil0/i1COVSHnxFIsE4pYndBKMpdNdHuZRUniRdihGK8xhaO+1Ld9Dc0smb3nw9y1es4sCBQ9x6y085eXyEqtx4uxLYrtT5yVGliFEcoJwdwhcJEOvoo9BRpDowhDkyg+UL4MQa6duyDdOnMbBvH01N2wi2VLGjKQXAnxmZxJ1OY8zMU51P4YYllGUTCIeJBCPk0jmlLGqqCMKhEsyq6j6zqioCFtR+WaXG0fQ6ytEe5fP2J0fxZ1JU5MbosxTvNdHayZsuOhPqYmotHzDzZKZPsPuuXcxm6ih0r6OaHVIbe9tdQP2oRX0Wo5ohZOeVkur55PEU366EUBxc3aS75yy2bL6Wo8eHGHvhDiiexEu0kHQlMS3EgySuIIkQ72qAMjYVX1b9bD47RLFQQfIfmtlEMT2NESrjb5LWJj/5iQIhWZk7KUU60LySQmeJQuKKWiLFI+J3l0OPHqTgl8OPRoOotYUSGV83lboVOF4es3CAuBci6zVRrt+ObkYIpe+nWhmh4D+DxiV/QvbQd5S3M0OHUu6t8jhnnXMpV1x3g8IkyeZM6i+lPU6EjOPHj9HV286PfvxfnNh3JyWtDV9kGSqgXhjFb6QUo7ZsWngtFqbjYZQM/Jq0AMVoamohZJUppkdIlwps3riVkRNjjI8NYoRS+Iw8hUyQoL6agh6mq7OJCy48jyV96/j2zT9mYuIERuUU2CdxAmuwqjFajTxbVjQymq+g9fQwlx4mN3Sc1GSaoDzQwvv0GTUsk+cQMisU0tMINUQUH8EuqeOIgsv7lCWr4up0LltPem6U5PQgptwbDRkOA5TlkKKbWJWcul8q5X9xWyjXRlnly/+PMlWfhUsQzxdRDWuW3HuqGZB1fmWmNvhJQWZFEHxBNFFGfZ56rWkqcCc4qUBNMVWgcEPV1/r9MbauaOfPPvQeqtWSEmSKBZdQJMbgyEl+/dtfsWnFGUxlpxkaHGD8+BAf+fBHCTQ2EI7X0RCKckZHDKc+Sp3uV4ceu95PwbVJVMQuZZDX5gmYQbUxUNQeQ8pUbCzhj4oAlKtQlrhFXYCx6Wni4RAJwyQqyqv4ClNFss+9xNj0KFnDpKWxi9Yl7Rz66c9oueMJIl6SoBnBtQL4czUf94nXryf06fcR71yubAIHTx1jcuQULUaAXDJF2imzccs2CjNpRv7t++R271HNcPGupXR/7Us88viz3Pbor/FyU7z/zz6LHvQzX8yw/+B+5e8/cviw8tHWNzQoSsqp4VNqmBLPbSLagCMWtapBe+9SBqarfOITf6V457uef5i7Hv0VRV+GQMRS84Wgv+Re7cl91q3SFK3n9WddyJa+DazpXkWUBlU8MZEd55s//Bb7Dr7EyhXr6Otew/q1m1nT3IQlj6+aq6pyiVHWIbEeyqZXXhczqWGlLkf0CFo5RzQC6aKLbrZDJVk7WJji7VVGOrUdXiQtSCjndDV1cRX/8u+/xtT6CivlwgL8tYbS2jzo1UTLBQFRfUb998KmW6wtC/OCzHFySBScpG9//5S3CMcvOlXViiQ/sCSpZfVrBXRMSyDiKheALp4FxZ9eXG/8fxtMXz2U/qHJffHzi6v+Vw+li/8tp1TZ9InapERZdeGQ0cvi1PAEX/7K1xgcPKkGlssvu4q3Xf9epmaSahiQJ8ypGowOnlLmYpniU9mcam0IR0zqoiGeevo+nt/1JJmqhlnXTCVTQPdbeM1LKHkNCtOil1O899rzedMl25TvzRfXGMlP8buBAwxPjHDk1DCOcD0lHKLBmcs3sX3NRSQCndz0719j969/SzjWQTbcyMrlvXzi+kvYfv4aDhem2Ln/Lo4On2JwZlyFhgJYNGhRzl+5jesueQO//smLBNwSV1x+hrIH3H/3Hfxu907OPucqLrzmjSq9uPjCWzw01HAfiqul1i1KsVsYTBd7bCWVLINRsWCrF7R6USsExO8LGOSF57d8KnQjg6n4aV62bSj/lHglbbXGL9qOWuXLRyDgVxD9WDik4MOhaEitMtWwVpETtM1ffPTDnBg4RsBXVGqQQo+I/04XLp6N4zkYMvQVPYiG0c2ACjjI99ixqpeq5zB2+Bhe0Ed+PkOpYmI1bMIOn41m9iqOZUt8DjPzIrNT45x39lba25qVUf+Syy4nVNcgpzJMHyrdfuzYEbWyO3roAHuefJIbPvBnROoa1JqlIDxHrcj3v/NtDj6/jyvecC1Xv/VdeMEwdk6agGobhUX15fce7gXbxOKw6tWUVPEgyTpMLo6y2hWUWSBosWPH2YyODlMs5Dh0YD+PP/oIPjtNMFC7CEqz2stoG91Q6sQ/3Xwbdz0ywj2PPU85nSTkC1FyhE86j+Ho+KuDuN4oAiQOmOLVFJSXjU8XLmU9SzddwPJlK1i+cj1n7zhHtXP19w/wD3//T2RSORzTj7+uDZ/ViF2s4BXn8ASLYkyBP49prCShF6gmB7ELWWwzhj+xhIbGZbhlD7vRxgyISjyD7vnITNnolShb125j5bI+GhI1b6JUu07OznDPztvJzI6g+wrEgjp6ckR5VT29TEXzU6o2UqIZpKXFH1BWrMDcFLaWpRgOg9NIUG+iEgrg+kq88w2bMMJRLLm5e0WKRk61Hj375EGODE3gdxvwSYijPoxeqRCbSePpOXL+HF5qTm2OBGTv14RWqSkShbSMSZDn7HP+hP65IVJDz5McPVI7POQF0uSgW35KRpiK3Lw08doKUSSuUqs2JXRD0s0BIs1+irNV1fbT2LWUvmW9PPWgDI5ZhIpVytUUU7HmiMoiq0ZDEyNpEMczqHPT5KwyrmcSlmSs65LXOjFDPbh2kqJvFIseqqFuvLo2tHwa//SzaG6aQrWL+vUXkzt+NxUvS9m/FLIVejrDfOyvP0FTU5ca2BoSdUSCYZ5+ei9zsxl1YNBMHy+89DyPPfhLwnXLlReymBsEN0MkUK88mO1dnbQ2x9l/5AidPT18+uMfp5hJ8fwzz3P+5VdwcOAUB3cf4rOffj9jY6e4+eYfcfDwC5TsYQxfUm26tEgnhr6EK6/+MHUNMX75y69RKgxiiIJYCaIlNisrUMic5Oy1rczNVXACdUxMHCVcLZPMZ5mdmlbXjZAEfaooZF1yZhRLd1W4Rmk9PjmwiVpZ85lWJXvhVKlvXY5TSlHKzSgOowTmxN8sLGqpnTXc8suDqVxk1Q1aMUkl7S2vuQpVTbyw4iUVG1mwFh5GArIFTGdqoZRGZmf5c/J1frUVlNJeUVIVCcAncW+LirzGNFMJM6YV5a1XXMQ1V12qeMai0AcDUTRhd5vw4oF97P/dYQjqBC2NZx9+nLVrN3LhVW+gWLLpbm5j5Yp6qvEgVlUnIT50+TvqYgRNaQpxaNJCJO0iGb2qON2yWYxaOkWngs+vqyY5ZREruIQLFcyxJPpEipG9LzI5MEg5WeCMc7fg7ViBs7aHYH0ddtHFu+N+Il++FZ82Qno2Q6i1Db8cIKZyZAyD5FtfR/xjb2cinFAD+tyhI0w88ZwKrS3fup6Eq/P4jT+i8sJ+oiXxX2tY8Qa2fOfv2PXbh7nj2UfpT42zbsNW3vy2P2X7+eeSKxYUCP++e3dy8803U9+YIJ/MMpueU0LKfDJJR0uHGhyfe+ElOpb0MjHvce1brqOpq4Wf3fdzjk8fw9WFM40aHiXIVk6XiRhRzt9yHpdf+DpWdK1URTT5nI3fH8fxeYQSMSaSM5waHlLX84Z4BFPEs8wcjQ0daHoYu+yjbLukknlK5aqy/CQaNdrrDXRnXnF3ZfMrtof6ugTlgoM/ZCqhQ5Rb+RAqjAr4CWXCEDHytE32H5FOXzGMni4QLoTxXmuNvziYqv/Hy3PDKwdTsVotDqaqAXKRQ7/n8Jxn2xVKRTEy11athu4jIOtaSdgJt0+vKoVGuRNPqwitfTO1kXnxG3u1YlqbFv8nR2vx60+fzP83JXXxcTv9QVLJdVlzLAyavkpFBZuyJZeh0VlypVpjh4R8EoK30SURJqw9SYLJsjLEfHKaifFRNRil8wUamurRtQpNiRjxaJn/+LfvMTQxRSjupzCXIdixEq++Bzvt4sUTXLl9I594xzUEzByHpw7z/ft/zvMjR1W6DmRN5qupMpLAlvR+WaM3sZzLLria8FGdb3/re+Jq49qrruadb72YRHOBp449x88ffYRjMwfEbkpJNHM5GfgsQlqYGEHOXL+FbY3nk5+c5+JzNzMxluSWm77G6MAerrjqfVz+p+/BkcS1rOlVCERR+NRi6OXnTU40bu1rFO5EDZ+1Vb5CO9lerV62LADy368FFpl28leKyiiDU02FXWgJE1+OKIGuq9b44j0qiUwvgH31ptAUhF+1boiZWxpUQtK641AXi/PnH/kg09JTnZkglqhT6yB1gZPWMZ+09NQUIk3qxvwWwXAUJ1NU36drQiwSolIoEmyoo5grKIYfkaUUKivQIiuJ+osYnOCsniiRaID2tibFjhN4f+/S5ZxxxnYSiQZFapDuelmNVRyb1OwU9967k6vfdB3BqKh5ZayQDMYajz/4G35083/S29vL+z/yScL1nWqlpTzoinyw6IeWw9RC6EyUdXWjq6l9MtiIWprJZNT3IgOqaRrqorh+/VqaG5u481e/ZHJiQnm6RkcOUnHKChkjazaxYcjFqVwoqZDY39/0a35+zzEef+4gTjqJ5YoqJN7XHNW8TVBPkysOgNgyIsKczOJKA0rUIZMyeP/H/o3OJT3E4rV+7qaWFlUAcNNNN3PPXTvxh4oKVO9qITA7sPxteHJwyB6F0klCMj35knjMYVqeChS5vgbVULR89SYc8Wf6Klz6+ouIhRIs711POVvGLaTx3BLZqWnGxkZ54MF7mJoel3prdMOjVMiq11DAEgWzdglUblPNwhWihSG1pFEMu4hbSOGFDDTZJZdacf31EChBepzLz1nKyrUb8M0L2qzClF6krinO2OFD3LvzTiL+OBnDxTpvK/VdS5h+7gjV4RnF7C2XMlBKgpNR9Z/CJxEGZMYtEm1eydYd15G3kyzvbOBXv7yVtPjTpc7UCpKt+qlYdRjlOSxvDrMkmBtp2/Hw+SsYQYtkKkNba4KY3kD30g3MVav0rOhjfHiE/QdOUvRFVGCjYgaUbcoozWLmB/EVp2rUDk0nXMoKQVmFcgR3VPRVKRmd+K1WqqVpqoaNzSaItOK35nFTg/gK85iRIMWKn9aOTlIn9lLVMlihLoxCE+94//V88JPvZGZsgumptLp+TIzPcORgv6rjHZucUs/No489zMjMSeqiPSSTo2jWiAr/fOA9X2bdyrOIRKs889BPyJR9hGPNXH3VmyhkUymu9wUAACAASURBVJwaPUHX6iWcmBpj8ImDXPqmS7n7oQfpallNoGJw169voX/oJQKJCE6hhB7q5vNf+FeMSon/+9kbFOlBYPlWuJltb38f2867As2XJ3nyMIVJKZeYIR4vcs7WDQwOjPOvX/1ntbXXLAlgVlizfh2uneelF58jFlywsqm7n1wXax5RXa5b0ibkhTHEh1rJ44oHXzNVIt/RTCq6hSG4vMXtlNomyfWgxiQVdVYTprD4hWW1r8nz6FeoHwnzedUyfntS+VKF76isA6rCueY5ledcBlGxrVQ1STsbVBZ51HoQwwxzztbNvOPt12HqMiA6yhurqp/Fr2/p3LXzYQKJMJOjI7jJeTLz81x23bVMT82ysruPvliYjtWd+OI6esWHWTZxgxbzboawaksL0xyLqQORDLtVhbzyqJfBfWKGfHIGI2OTeukkvok0c3If7WzG7Gsj0tdOamW7CpulyiX0soFVsfACHiuSabJf+DaxY3sIC6MXnansrGq+C+QNxtua8P/V9RzcuolqxE9rOMy+3z7A8o3L6eht49cf+wKBh57BT5E6LYFrBUkbPq788T/zwE2/4LEDh0hv6uXIwFGyJZtPfe5vWLFyNd/8xo3MTI0xcOIYhl8jKE17uXmi8TihQEB5Q3ecfT4PPfq4KmUoVwJcdd0b2XD2Fr72oxsZzY+Bv6IC4vLaRLbNRLn+4jdx6eYLaYg0kCuKDSiMq1ukZmY5emyQwbEZ6hpb1Tass7OB1sYgmeQk45NlRkemeOmlfgZODpPO5igWSyjPohUmUmfw5kvP5l3XnE1vd4RSVbZyksx3CWhFJKIgCqn8chewZ2L9UFYxWQUtNDSePlOdvvo/fT57LXGwRvZ95cfpXyevdFV+9HK06JWDqaCiFgfTRcFG3he+h/bNeqWSo/b6IpPLQBoOmfj9HrpRxZKToswN4qPSamqpQics5O9rb7rToL+ncdbU5181mJ4+pL76B/pDhts/9oNL6EPuVqqFQh5kWUUbASZmMoxMJnEdkbzLir0pXEJbSjVCMaUwSZdVIWeTnU9x6uQA8xnx9OiqArNcSHHGhtWs7E3w13//nwyMj+GvzFIpVKh2bKESacMdGmH5yjV85L1vYd26VvrnD/PN3/yQ/swIGB4B4aBlZ4klGpnPSCe3qxBJNV5xgO7eVZzFOdz20x/zub/4OBesWY3fX+C/7v0ejxx+kplCBjNk4YjSKEOYadVOOLL+Ni3qG5v53Ll/TvZUlh1btjB6aob77/4BLzxzO+989+fYctE1yiStONGicMtlaUEprY1LqFS0vEhlgJLk6CJWSgzKolI6tk8NpqKCKM/IQmvJ4otX1lMymArUufbcysFGPKc1dab2z5opXgZTGRztsisOPeV9rf2d4kWpoZT84r1zHb7zrRt5cf9zhPSMwnKIpzFgmCrIJaBr3TAo+6rqJF8s19LA4mWRsgRxcUWC0j1ZwfZctaazKzKYtlOoilrUqzBKjYks7aZLS0cTg8MnqauLqcrUJd09ao0SDsWwAoZqrAgEoyoxWy5m2bv3Gc593UUUyrbqgLZd6ZIX8kKaf/zSX1HIpXnr2z7I1h2XK1VjcXD6/QAqL9PaYKqQUgvQbqcq5AtbDaZKMS0XyGXyqtig6trqRNy7pIO7br+diMCTvQrH+19SvdQN9QlyuQzpdC19KyuotWvX8v7PfZ3/un0fL/WP4xWzeGV5xgT6X1aDqVZJ4trD4GiEdAnwZTE0aeHKkp3X+czf/YqlS3uIxMKUhMqh6mgTfOpTn2B8bATPS1OtzlPx8mjSiOLvBqKKJRg1PfKFMdWzrdLIRhAzmGDl2k1MTI3y5re8EctroVBM0dQc4/jAEcVobW1sIp2cJeD3MTw0QktrTclOzs4oZf7Agf3qZ1WFEfoYuCF8jiVWUzxfqcbO0yzVI17wElQaYui2iS/jpxqqx4gG0ArTlOaHFOFg2zlbqM4mCRGgEParIIUzPcidt/8AuzdIxTSIhBL4Vy5jriMBx5JET+So1kWppibR7RxuOglq8JQ0bBkj2Mq6DZcSD0XYesY6vv6t71Ct76PSuAqruVeijDXEl5vGzufIjb8Emf0Ei7Ms71pJ37otzBay5AamCQQ0SqaJ3dxMWg/iaQmK1U6y1VZlN5JVoXhXLfGyp45gjz+Llz6CWcmopL4M5wHxyGkGGaEG6J1oegLPmcQoWFRia6lafgKFk/jmx6mYEbx4o2oUWrd2CYMv7sdmXKmjIXc1X/r3rxPp1BjvP6EUH3ktDw8OKzC/qEmS0nbcEt+96UYK+hxezsKSg6SWItLQwPnnX8e+Z56hPlFhePAE1dK8CrK1dCyjfskGtpxzuXqd7d/3PNVMimuvfR1PPraLUydGFUZnIjlFtmQSTfRh5gKUTY+3vPNafOUkt333a8rXVvxvgsCXbv4OPe3dPPXgfn7xgx/gpSc4Z9MWbnjvtfQf3cueR55lKDnO0ODJ2oE3ECBa38iyVasJ+k1OnuhnZvAAjmorkPeqXHYl6YuyZglH17AaqAi5wWdTlRChGcSuCG1Xdq6GwnXVDuu1q0CtqEaM97V7qDB5BRflqk+ZSumW7nRlHxAutDtNpSI+VfGzq+ScIuWIF1UppGobIzYDWePXhl1RUcWiJcpoIlLPhz/8HtavWwrVYq3PXSpDSy5tbR3ccf/Diuc5PDBA1IP+wwe4+vq3qCxCNetwxuazaGo0aVwaVmiyumqEYiCEE9AJyXUpXkdqcpL2oJ82SR6PjpM+eJzBlyQ7YasUfKS9BZriFEMBkqUiE3Oz6uctuY4irYyOjOOEg+QFEm+7+Ov8XNTWxqaBWXJ3/Bgt65IbT9Hg+ei2Tco+jeHz19L4+feRXLdOhUTjPou4ZpH3V8h7OaovHuPIf/6U/gd20kOUilMg19LC+d/+Ik//460KUbV3TZikV1U4KmkrE5zWyuXLmRgfIpmekpsjUQkQaagtljQXSgVrOBxlamYGMxhk3drNtHR1snTzWm7fdTf90wNSFKtQT0a1Fvp94+vfzBXbL6ct0Eo6mccI12H7w/zwtjs4daifVEbqzx0VIJXZ46Lzz2J5byu7n3iI40fn1AFVsgm1uauiAmBqS6LsEz7qQkEu3t7LZ/7qasKCU8t7aBKCMgoYwRoVQan9KtJfE0LkQywsUmrzWnPYawmH/+MLT0Onye+9pgdVlaOc/nsLg+nLgfXfK6aLK35lCL3jyXEZadX86Dd1BQsOBqT7VuowywT04AIgXnWv1IZQ9QDV3ls1Fe73H4uK6eJnlBr2Rz4WH4D/bSj9Q6t8UY2E2yeoHTFoC7Re0rinxueYSRWw9FpqXk7w8kYV03E2LyGenEIZqdVpJs3M1AQnTw6qEIrl1/E5ef7iQzcorM3Xb76bAyf7yY4fwFf2Ue05ByeQwBw5xevPvYAPfexdJJnk5odv4YXMSYrleUUMtcoSDgtSKMljqSn+ZC6bwbHtGscuGCQR6aE1a/J/3vVBHDfJLXd+n8eefxSjoQ43YNDZ2EYwLOxUarVk8j1XHaxwQClqH97xfs5bfQkx3c/Bff18+2ufh/IJ/vxjX2HN9stkG60GP+ULViGNBQjDwoFCfFHqMVw4XCyekNRgahdxSpoaShUeZEHVk9avxa+TPvEaF1USybWqPqmkVaf7Kup5UUNpvqQGm9qAW1NVVauIayvGWSweVvWwfvEfRSL81cc+zPDQSSxNfi+uOHmrVq6kuaFRKapN7a2E4zEFgJdqP6koPNzfz+jwMFMTk8zNzSn7Rj4zQ0jKCgIhvECU6TmLQKyHtauW0N7msSQR4/jJ46pHvKmpQX2PZ27dzrKlK9E1i1KlpHqQPZ8gOwQHYzOXnKa9uwtH1nByM7Liyl8V0F3+5R8+zdjwCS687FquvPYd6GYtvbv48fK/L6xAJNkqn5PDgTw2gimT51XW+HJBKWTKCn49NjpEPGzR3BDjO9/8hoIQy0VGbBSdnR1MTU0olVUFnwR/4/Op4ojPfeUW/uOHuzk1UyAgSUGnBsOHAuRddCdFxRnC8vmhLL5SQYu5lMrjxMLdvOU9X+LCi87BCqrSS/LZEiMjI/z7v/0zydQU1UqMgFEkxByVagZbE6S9sBeDGIQomyFCghrLV4gk2jj/Ddew8cyN3PLtrxISgE97J6PHD1OcG8V0ymzfdg5tS1bRt3YL+YqmOKCiEsgmQ9aIgZCllPSAWWVqcgw7P4eu1oXlGiKsKoUWATTpG5euaTeEJ3W/UiUYj1M0izAzgT+bUT7Yjs4VbLnoDDR7XjWqSFuLXBOyuWkePbIb7YL1mLMZzKf7yTl58heswIiGMPaPUJpKKjUn7K/iK9lkJmcwxEgpZRtukBVLz2b9xZcynanw8N5T1PWeyYwTUUEsFWGxc2oo0AMxsCfxJ/fgHnuIWLlAa1cPc9JNnkyCUSFn1dOz4x0MJOVmEqLqj+H6glCYVsUd6AE0K6xUMTMzgDW5B2P2IHlnCsspErEiVPwWafExO+34pMrVnYRQJ9aKVopmmeroMMa8eCITaEYMX6VA0ZNht0isIY/jpMnPJHj/X3yR+t5WIr6gOggpokk+r+pcmxqb2bB+Dffc92tu/dHNeFZOBTYst6KU/5LPo+jYqitbhjlZT4pvrqr7sf2tBDu2YmstqlbXcxxWroqzuSPIU7/4PvlUmre89538ZtcDnDw+jvff102nfQNGuJFtmzexY3WM7/3LnzOfm+Lyv/g/rH3DDVQLJW75hy9TGHicppDNd757C7sefYT7730ArxhhunQSp5xX77GC7bBx29n86TvezU033cTI0CCGNJmJyijtNVI64qsd0CWwEY83EQw1MjU5qCgRchAWPnRZmoqEuGJI2OM0juQCL1oNpgs3UJ80Z2niQ5RbQo2BKgcq5RP1+Qj7ClTsOeUVFCSYWAqEOlGpWgrtpgZdhf3zq9eBq0ptNDxNUFUB9fft2L6Vd73zrerxjseDamA0db9CTA3MTPHgY48RC4apzM0xMniM8y6/GEs2RGmXaE8Hq3va6VvdTlDXabFiymNqF5N0C0JyaJzqqQnmHtuLfXSYfLEAK7tpuu5iKis7OTFfUtmCyVSa0fEpZRMUkSHR1IxDVUwJhPOSWbFIy+BkGcympnDnJtnR3UN1/zOk9g5QzdqIcarN9dj4zmsJfPCNZHo7sKX5quxheSZVy6QaFhKCR8h2mR8cYveN32X2F7+hvpAkcdnFdP/F+zj8tz8h1z/EQ30Fds+kuOTSKzh87KRiRi/p7GJ6aozpuXFSmSSGr0K8oZFPfPKTtLa2c+rESe7duZOjA8fJ5HPKvrN+y2aWbVrHCyPHeXHwIPhrtkLPqfLWM6/k0ouuJB5soVwQ21uc5146wi0/v4O5dAHXMdBErBJ+tFrFy5vBU+U15Zyw1ovq1GIaASX5iSAjryvZ+orXuBoOUyVER1uYz/3lG9jaG8RfktKaKCVfGc+tHYAXA8RK/BGP6UKuoSa9vnYz1KJg8urZ7A/ZMRfvba9UTEUXOp1x+srBdDGw+vI2ceHA7vvpAwOefKORgJ+ApOQM+SHEZCtBJ/FhmjWVbNEkKw/PwmAq/1wQRF++8f7/HUz/6PR62m++ekBVMHJZ4S2Y0i3dIldyOTmWIlcSEDzKgyJ+O7EqzMxlmJsVPISh1rQynAb9gu3wVM1jLpcnHg2S+G+l8R+//DmOHP4dP/7lIzz6zFMUZvqhYuG2b0JU+rrsLB/+4IfYcdmZPDv4DD95/BcMzw9DfRQyWSxp9ZAnXuwFiQZVjUhKlB5LNTMJ4aDakmBT3WauXnsBT+/6Nffs+SXI+i7WwSVbX88bzj6bpd1LlFo4MjrKkaFjPLb/GUZLc8yVMly++kqu2nYNCc3k4PPHuO+uH1BIHeIDH/4inWvOQlPsOan6krGiFqISZXRR6ZZ/V4GnhYFVzNHih5S0eM1jWitTkOCOYKAW60RrDVIQjoQwDVMpCYsd8DVf8ILH1PO9DGW2izXlVSG95EPXCPvDlMo5NMunVE5R+oqZDP/0T3/Hsr4eeruWsX7TRmWvCAWCip9aLMiAEibvlHHIqCpIUcv98Rgh+TuKjkKiHB8dYvzkMZ59Zh8T0zPUNTQyOVemrq6HrVs3EIuWmZ+e5vjx4yq8IYNdLBanq3sp69afoZqlpMRAKBWBcIRiLqtqRoUpKhfWWF0DnnhvfXKT0GV3w9H9z6qVXnffclq6l1EWMPKrTpNKQVnYLIiNRqXzRT0QAkCppH7Jn3OqFeyC2GzyikSQiAY4OXCEfXv3qJW2KMtSw9nS0kQyOUu+kFNr/JpiWlVQ68988Xt8+cadpLI2Pr+mBlBH7Dh6Ca9YxSjO4RT61XpPFN+gIYNLAaeSZNP6i9m8409ZvqKH+qYYzU0SugqTTqX5m7/+FIPDx3DFlyo93W6JkCEJ3RJFOZgbdQTiHQJFIiQ3D7cWLGxdulQdJib6D2JkUgw5k9RJL3XeIxaoJxFvpG/5UjLFtDowpOdOYkiQxykTEDxVGbISEqnvpOwFINiu7DJUZ9GcOTS3gC4HLVF8qhAJe5RyccotKzB62zDMAr5yBjflUBkqEzQsrr3+SnxeWq26JAAaFCtQ3MdD+QGcLoNiKY+eKWANz1LOZdGWNNVWY4dHKE9KQ1CFkBzCZnIEPVcxEO2sRmfbelZfeg0PH82Tj6xRwRXPLdYIDE5ZBTbdgpiYgxiBAPFSCvfIfZSH7yXoz+EKzktCTXLYiK0muuzt5KsrlPesUErjWn5C1Yxq6RHMWJEwRBoxjRL61HOUT+2hoThJpTiDFfZjhw1ybgWf3aq4rD7/LMWulcTPbaLa4ccpV/DyFcppHyRdjPlZzKE5fJNJHHsSSxLaxTDrt1zCxW98O9jyZ4rMZ1NKkYlG4sSjMerqgnz7W1/lwMG9BPwBhc/z3DwByySVmVM10avXn0Uw3MaJQwdIVuJorZuoW7IVm4j6Hs14BLuUxx9IsbKnhfTQMFMHjvDuqy9m+MSzPPbMbnz+OEXBZcV7MbUw77jqbJ7Z9T0O73uCD3/zNvKJdUyMptj/q2/gHLubD77zrcTq1vKt79xEOOwqxUng/W45pwpMhAjS3NnDG656IycGTvHIroegnFYboFAgrNrVRBSQGmdR5FvaOmmqb2P/i88iQF3F9zYDlCU5vaDHuFVpGqpZ3pQiJBsi8fOr3nkfFcGayR5M0vI+vwoxoX7pajXvlw5xJ4XPncGsFNT/A0+e8ZqfVIVixGMqjX2y2hflVZRYnwSkpMUvhGaafOB971YbQMfOqntAIpao/bmgxe5n9zI2NMLsyRME/RUuu+4K5lMFqjmPxji09/bSs2wl3cEYDdNJzNFTzDzxGJFToxSfP8C8bRPu68XctgFtx2YyS9o5OJtkStbxqXlCsZjaOIkiKQEgsWWVKxKuLVE2K7TpQjApMO7kcLQqTjpLbnaazo42upLzzO3cSyReh760kY72Rs5++7WYG9ZQSJYxAi4BTzCFPmaqTs2XP5ZUBBsZcmP4OPjv32D4vrtZ8bYriG/ezpEv/RRtaor0dcsYaurhote9joamDm6//Q6mRidVadDI2CADQydU61dLZzuf/dzfsGHDBioll4Hjx/jc5z/L+NSEUpFDsTgFcf42x6hEdCpGVf087S2dfPT172PJ0tUYgQY1j/zmgYe5/4FdlFJFkHZIM44rFbSSshV0o1xrgiH8gt/LFtQhV7RzyTrEowFWrugkErVIZdLq/ZZxAxyfLJCruLztjefwtx+4ClITaiNTsYIq06I2c4au6rzlniKvq8XPKQTfaZzT0+ew2or9lRvxxd9/taf09Hvcaw2mv/9cbTBd/Hp5mmqV0L8PVqsyitseGvAiwSDRsIlfl5SwmOeF61bDRIjkXqO2SfWfmqEXJuzaSl/6fk//ePVgung4/EOK6OmK6WspS6f/udeSitVNeOGNLoBfuTBMzmQ4Pjonei/hoF95TOXvKRac2mA6l1IDktz8BVZtGjqRSJjx8QmlBjXWhWlNBPnS33yavQee45FH9vHYU3sYGzpMQLil9X3kXYd4app3f+ADbHrdGdx/4EHueOpuKeogaFpUC2WcTJZgOIBdqdLZ2s2qZWtpi7cwcOQwv9v3jEo+VyImsfqVbO1cx+F77yRrz9C67Uze9ub3csWKsygVMsqAPTE0rvheXWtW0LxxGfsmB/j5A3fhDJX50JveS4Nf56G7dnHXz77H5nXNvPVtH6N19SalJiolU3U0Cw+zlu+TgXTxRFQbTBfYrwvSuzA1JbAktWEvK6VK1av5T+XxlNeHrJTFUC2D6WLr06JnRAZUWXnJqkXasSqOi7vw5xUmySftIlWFFRGEk6iiiXgdz+3ZQ0tLHZ3tTeTFCA+k0kn6j0n6coyGhibOPHsHk7Nz7Hr8V5ApK9U20tJAY3Mr7fFGWtvb8DcnVMey4IUmJyfZu+8ZntrzO1b0bWbbmZuZnOknPZdUDSNS4yarDkmkt7R309jeSXNLu1Leaq8vuTAEKWRS7N69m+3nXoQVjBEQbqEglkJ+Fdo6cfgok6PjtPd20b2iVwVYTv949UGu4tT8pcKI/f1QWlYqv3zeFt9poUDIMhkaOKaqYc8792z6+48qQ36x6JBKzZHJzKsDgKm8pppagcsp+YaPfIW/v3EnBekE18posv6RBhFNoOUaPuH/FY+qe6dJQeGQ5HlKNIa55ILrMf3d1CX8tHe30NHeTaKujW987UYe2XW/WmH6I7OqEU6uEgHNUOqYpgdoXbqeFRu3MzWWZHT0KIXcBPl8ivpEAxUZUOvidDTVc/jIc6TyHs0d61QNr/jZM3MnKMyewO8rUQhHFTHCzbsYRh1eqJ1K/Wrs+FKMuk58Vkit8CtlaVYaouoeQ6uOUHWz6ufwipM0LFlPoGWJCpEVc3NoLXX4rUaMYZf0qZNcfsFFNEsa3pJa5SBWyWYq6vGrwlH88aLq6C7XhTEzNqGBOYWDqiaCRPUApf5RnMkJzHkHY65ESNXuFSi4Bj19ZxJfcSGHk3EqsWWUZqcIGUUqhqdWfJplouctXGmOsoIEBJmWH6M8/iC+2acJlGdxzIAq8Jinm9jaG6j6+8jNjipbR5W4Iiz4PakcLlGWw1EsTigaxHJncNNjtM6fZH7soAq72XoB21fBCCyh0tKM21sitmwLtNoUIhq2uHFMByox9EqccHkO+0dPYpwYwy26VEMBAXQRCya48vq/JBTvUkllqXGU96S0s8n77Llnn+SpJx5Ak6HarVKxNSINITat72BuepTRcZd1Z7+Fk1NFshNZ/O09ZIIJKmZI+c3rwibzgvMJB1mRsHBCJrN5m/J0lszRvWj5Qzh6UgWH4rkwRX8zdrANf2Mr/niQjO7QvW0bTrye+ITN0bt/zPo2l4996APc/PVbyaf6mc8cpamrh1zZY35uUt37ZFByPR+xRAuJukamp6YUM1dS2PI+VlWcghL06aQzBcLRelYtX8ZTTz0q4CZFGzfEY+pU1f3TdsTnW3/ajVhWkxI0VQ5RdQ2VdjJXVpaifEqq3vNTkZW+4BZVfbEQKLIYlTkMJ6e8nBLuFbVUzAQqTKWa3WsQdzX8KlSjDKtS3SrlDB5nbjuH993wDhWCEtyfqUtDU1hhh06OTvLLn99OJTVLQ4Ofdds3YZpRAtUIPiNDoqOTCzr76Np/nOmf/ISGsTFi4l00AmQu2UrdOZvJruxiwPTRPzXH1GQKpyitTiUqwSo+0yIYihCNJqiWXcULHx4dIZ3NUpCWq7JLzO8nFLLwWRqxUFi1DaZzJc7qbqfNDtLc04PeEqWnpZ66jhbGdB/z4sc2fFSzRVLTU4wPjZBNZtSGLlifoKhDHJMOzeHIw/dw1nlbSB8a5tTNO3G8EqPntnLeX36eO3f+hrYOKSKY46H7HmTdmrUUnCLBaETd41546QArVq/hwx/6iBKJ5qam+OxnP8lsapZsZlopz/OFAtIIazSGqASkG16jb+ly/vaGL6rDtO1ZPLZ7L3ft3Ek1U4SAMFNDVLI5xSjHEwtSEWx5jovUh4KK5310pKRIQ8uWtLF+ZTurl7dRn5DXWElVwrrUkXRgz8FBFYb6wsc/TFjLqiavofEk4/0vKeh+U1sb3X19qnxFNgOiYkejMhTXEHyLv/6YQPiaq/rTbJynD5eLXyvzx+ko0cUD2ivFmpqIdfrnfPc9PenJWjBoebVqQjWY6mo9Lt+so0JPtXpR1a70Mh6q9saSN8kfG0wXmaXyNa+1tn81YP+15OBXT/Gv+G/hm1U95U90bVs1FJ0YnODQyQlsOXlWi4SiYTW4ZLPSY+8nGIioVW/ZLjA5M8OpEwMYuqYwJSdOHFfYj9b6AF/660+y8/GHmBvLcOBoPw88eC9BK46/ZQl1jQ04g8e54ppruPg9V/HFH3+FY/OnCAUMvGSBqKtx3tazOGf1ZWxctY5gxaQ0W8JvhtAjfsbtGX6285f0j/+OQt5h6tQJ0v0HaWtbyV9/5qvMTUyw/7n7OfpMP5OzScxwlFLFp7wur7/qKt76J29m1aqVfOG2H/LG817PsuYYP/rWj9l9/294w4Xrueya91C/bBVuSbBXC4gvWdvLiUk8eCr95lOnJ5XKX3iBCa9TLm5qlS/1c/nywqq5xt+U9bIKmklDkGnKoVRtEmWVL2tluXjXTlm1jnjht8kptpjPUS6WXlZcFctMepel4UqXMFqRxoaEshXUxaMk5yY5eeIIe/c/zaOPPYbtlNTfVymW2XLmWbzzPe/h0LF+brn1PzFyrsIkpeXEKRg/R6OuqQE3FGD1ujNZ1reW+vo6VQE7MjiO7osQCQeZmDqOnS9z4lg/bqGkFO76+gZ6VqwmUt+IKS1can0HEalirRR58N6dLO3p48ztF4ARQC97CiSveH35Msf291MqlOhe3kVbTzOGHn75UwkE8wAAIABJREFUTa/eQ8qju/ixgI2SAdReoCBI25MMPgse1KLm4NmuCrxIYnRV33LWrFylXu+yPp1Pz6rHW4YDsVVIe5Y8TzLkToxPctaF7+U/fvAwZT2AbqfUhbAsa+tKCk381rq0zpzCV5E1YZZqpYRhBFi9dhkXn/821cTxyGP3YJgVVqxaz8Rwkj1PPotf7HBGGSPj4kZ0iv4KnusQcDVCRh3h5iXE27tZ03kGh0+9wIHje6mP+nn3dX/C7Ogov7jjJ9i+AnGjlcbGRoIRP+nMNMn5CSrlImHB8Tjgd6vMeXHMnnNxmjfiq+/Ds4KYvgrF7CyGEVE3ccHkCELHF8ihx6RF5QReYIxQvIHsyAzOsSHle/W3yDDnUtHDBJYvx8gWWWLHeN3S7UzOpkhEQ8TzJQbNHI+0lJg+kaZ6YIhgVcO3pAE7JG1fPrEBknLSNEht70uHCIzmCU6W0YtFSnoRX6KZzedfw8HiElK5ENWUS8LQyWXmcap+9FAMcvNooZhiP9qmixfyIB5Bz06hDdxHdH4PelXH0aNobZdSaH4DJVn9hTNUi3nQW0E4uW5BNWdJArgGPtfQBBcUjrKyfYSZFx/FHj2CXZikalYwu9ZQOHMZpR0mWipAtZBH94JEmi3caA6nKvzGGE7mBN6vnkc/coqE0ctUuYqpTRDyqvStvYyVZ12gSjbktdvR0UlLWxf3/OYe+o8dYvDEQQxdGt0cLrrs/fzJ29/BsaMPqh747938ODlzOTlpW5KttWgd/jr0kGyKoqzu8vPBq1dz+VlttIqfXrrD3Sq7X5znljv28PiuB5g4sIsWvcR00MGLraUc2oTVuBF/sIF8Nq2oAKIeVrUS0WqF1lCexoTLc/ffTtwdoqerhave+hkOH3ySp598lOz8lLp+yQFON4I0NrQQsIJMzZ1Uh3HhcErdpWwkLOkk90foW7qChniURx97QNWHCjReLhaK4xwIUCoLh7dD+eQkGyC1tTKYSnRJWTmk9pOQKnOR66WgomS57QoDWmyiuo+qJmUwZazqPD5hFEv4SiwBxkKEVQyQim0qa31PtQItDqZiQRD6gaaFiEYa+OhHP8K6dcuU9cW1pS1KkFLSG2/x2K4nePK+3zKfGaNn/XIued01jB+fouiWWL9yOSv2H6Xupu+zzZ2DiMHI6lXEbngPk+ddyMTkLCcHR5hIJdVhS2wRhusQlPW09NUX8soTKap+uVhUtqvZ5JwK81ayBSYzKdqa6pGltCaEgEQd+UxZ3WuXdNexceMWGppa0UIG/uagKiLxlw3Sw2mOnpriwIlDJOdnVflMfVM9ZiBM3AqT0MIqXJYK2HS3xegqFdn9mX9gac5jf3KU6jXbOfsjH+OFAy9xzz07eeHFF3AKZcLBCP5wiO4lvWzatAlMk+Mnh5S/tLejSyEDJSibLWQJRXxkkjkVkK0KJUQORpWi2gr09q3kI5d/hFC4gRf2HeaHP/oZ+eQ8obo6ZdWQrEVFEzax0DTK+DUbX3meJS0htq7vIx42eOTYNKOnhtiybg3b1q9SrXDCcJB7aTFXUv7jbMWloXcTk/Mh3vmu99JQD7vuu4uR/hGaYzIYCkHXp+g2y9asY+tZ21VwN53L418QTl49m72WkLiooJ4+QC6GoBfvaItfs/hP8UovJv8XpLBXKKaLbOBXDqrg2/3ikCdDmWB4VEuTDK56zSt4usy6+I3+D07paRLQ6WpQbV25qK/WvqXXGkzlc/9jPX/aFP5a3tLTHzSxsJbsigo3qc9rHk/seZpv//BW+kdGCdVFqI82qHWhpUfwB6LUNzXSnKgnFPRj+SMcPvwcTz+7i96eZTi2QXo2yZWv28Yn/vxd/O7FY/zk1l8TjNbxxFMPMzY1TVvHCnr7ljIxM8jWvrNY89HX893bvs7szChEorz3jKs5L7qCzi3rqNoWlbSkVA0qgTrydhWfnVWBsnJVUwBt0wzyjW/8E48/+iuuvPRi3IzD0488jo8i8dYVtDS2E4vVk0zmyDsOp6YmCNbH+avPfpI9J/fxpkvezFJa+ekvvs6+3T/mT8+/hjMufzfB7jZ8tqgpC81YC77S3/s6ZOkjsr6Car7sT5Q3fnkh6FLMSz1lbS0qgYRFf6kasGRjJIRU3acS9hKcM8RXJcupBQ9LtSKduCWFH7HFDuB6VBZUU7mI634NU5NWEQnc+dFNecPmefrRB7E0h/6Bw+x++mmiUT9BN6/CaxvPvYKLr7iS40de5O5ffE8dnATeq5LZIj5IiKtWU68S6I2JVrp6JFByBomOdoaGT3F03/OElXpsqgEvny+qHt/OriWK4Vff2KBCVxJGkCEsbHo889QTOMUSV175ZsXBFFVBLC8iN4o3aD6bYXR8TL3W21vb1Im2Yi2QCnwCnq6NpIvoGXmPyeOhmp9EjZb1ViFHLptWoHVRXcp5ueG5lApFSqUCkVBQhZE2rF9Ld3cnTrHmpRXrwujgEIMDpxRNQbP89K1eSV37OXz++z/H72+FiVmquSGcwrAKvSHfn0peVLC8Apo7i0/PqMfuvAuuYfWacxWT9LbbbsUuziu1VrYpSpkNyGu3jK0llBdXyiqEySrpb1kXLb5vhWIjB8ZKUcJrEAoZuGXxG4uqFCAeW44W00iX0uSTk8TcpAKLFyoBKloX2fY+9Pr1+Os3UbFaKKtuRwefeJWLjoLs+yy58ZXUGt7nC2L4c2jho+DvxzbS6LZHuCVBtl7DM03iXgARkIsxAzOtsSJbzwUsIeJ4zFdTCLrf1RPcOTTIzOETlJNpyJZVM4/hF6Uqix4qUNfkp5oIUC1m8IYnyY1MEZZcYrlCx5JtdJ33RvactEinxDbhw1cq18oNLI2SHgArhGH7qIRKeCLLOwa+cBBLd/BN7Eabvh3PS1C0gnSu+ChJJ0rZyqKbDSpRbTsalYTI1WGsShABFNjpWXy+MmWvhL8+TmXoFEZ1Eiv3HPb8SYJdS0h1BQisb8Afqaco7xGzqqgFsvrDHyXkC1DneYwfPkD86BSZ4xMEpvP4Cw5GUCfluITqutix41LqureTiLqsW9lHerbKvfc+Tiab4tDhF6mWHHqamvnxj26mqdHj//7b37Dr2SGmcj1EO9Yw//8Yew/wSM4yW/hUV3dVV+eWWlkaaXK2Z2yPxznbOGcbsI0xawwssMR/lwsXWGCXXRMXluRlzS6wZANmMTYOOGHPjCfnHDTSKKulzqG6uqruPW+px/Lg+e/288wzM1Kr1V3h+8573vOeUxpDq1XFRC0NpfMsRHxh3HdtF95790qcOa8DVpWWVUSuXs5RMKBjKp3D+nUb8fGPfRIjI+NIxXow2nMe0HkegqYf9cIEHM2UQNBV3V3om5OAYkQxXSjgxOEdOLjpScSUAj7/uU+iYtXx4nN/wrEj+5DJjKJSyXh6fJ8fsViLmIITALCI5iAiB80IQFloIxBCa2c3ErE27N21FVGmX9kArRe51rs2E7wclOzgTMqep/CXfdDlGsC91hXnhJNkjHg8crKebXgy4oydJPDUoNUdBOn+4E4BvhIshalrqhwzC5bIAfzUmdZDsBwVZtCFa7hAlntcTH7PXffchetvvBRmKQdDDYjOVNZdP8NSTDzyvW9j2/bX0Nbejnc++B5Jj5scSWPB/BYkfvpz3LBrP9p0P5xKE6beez8OX3MO0q6GQjEr3TK6ZdDpRtb7SsXzFK6XkU5nhc2TcADXsxdMJpPyvG2b1mFkeEim0R2rhiK9hm0bExNjmD9/Pro7l+Dm2++AHokj2pxCOlPA5HQGY8Mj6O8/jkxmWoBPMGQglojK+siwDOqTOaTp6AEU0zmRKJ6RiuH5T34Wsf3HkIkqWPS+u9F18/XYseMo/vznrTh45CD2H9yOUFCBW3MRDSfRM38uUm1daO/oFmeXju4ubNmySZxQ6MARVhwhuShDa+/qFEA7nB7D8bFhxFMJXHPN/YiH2/CDf/8Fdry2TYaiKM1hQIdcDpUiDOqAahNwzRxaolF0t7TDtitINcUQVhRh8ucvWADdCMn8wcTEBNITk55zTtWSjiP3llRzu1gVjo6PYXjMczBx7JL4gHOAlg/+zFU33IwL3nITKq5fSLiTjOksKeip+O3kej6zhzV+5nR+p2/GrgoOmRXE5GHC173PZzOuyvrdQ67KjVUYUgIV5rM3TFe9Fl3jMVsb9zrQfH2q6y+sot7ApZ5eYHvK094w5X8qEj8VWfMC1HROYruoMeorrOPlzZvwgb/7FNxgBEo4DLtUh52zYJdsoEbzYlq3+RCk72OgDNPKSvuN0Whr1l6NqYlp3HLD5XjXO27H1m278P1HfoJYoglHjx/Erl07YUTboYeCKFbSWNy1DMvecxUeX/84B+WxoGcJPnTlA1isdSBNP0gnhjDyGOrfh3Vbt6N/4DiqmTFUyyWYih8XXnYN1p57IXbveg3f//7D0Pw+5CZMhLQweua0oynVgUKhhHKxgnLFQjTVLBbf6VIRfQsWon3lAtx/x/1IZFV88UsfwciR53D/W96O8297D5BMIKQyAacxGe5IwdEQBvNCUak3EXZuFmsqWlJPt1YsscXA4RwamtvSpmpcjJQIUA8i2iq2QYNMB6EZtQdM+XMs8B1qqRyaUzuomJRQsF3I38ekh4pXYQvTqogWhqzdr/7rBwjARE9rGL956o9waWEEMkIBXH7zvbjihhuxZcPLeOp3P5SWLSfyvaEqL/7MM8XiIFBFGMBSycacRUtx8VVXo1St4IWnnxGgwHSgeDwuMbXhUFS0q7yWQuEwNINRqV4s3/49O5GeGsdtt92BnjkLUDV509OChy4QqiRDTabTskgRkLa3tQjDS7Dd8Pxt3IQNGQXvLQrDBcRz2xLNmC0+pdlsBuVSAT5O10oGdx2lUhGVEqP+uAg1o7k5ia62ZiSakqLtC+uaGNdzAINWWooewKO79uCxbetl+rW07wic6Wko+Ry0qi3WVLodEcurEGMC69OoWhkEQgZuuO2d6Ohcgp0bnsDGDa/A59Q8836O19Rt6AZN7C0pNpgzTlBKVolAl+lptCLhdUIPZJdZ92JDx7vXEQDOey0STSIcTYmmNTd+FHZpApFQGBW1A1l9MbSOFQi0zIOqtcLxxVDh69pk90z4icfoWysRvSYclbn1YWmFumoe0E5ANUYB7TjsxSkgGYaqhKBxqtlXhm8qDXPrQfgn8pgXmoc7rriLW7sw5LFqABnLwO8OHcGxTRkB5D7eI7UKHOrg6hOo2yMA40SjjkyBR806/KaDQiUvJtprLrwTg/4ubB9NQSlMw6gV4Vj0HzQRbO+BqpG5dRHxR1B2p4V1pAbTQlUYz1BlEvWhFxCoTMOc34u6cQVCRif0kIJMlY4DNpqMkKwvZsBEsTwGBHyIKDoq2by0ROsBF/pUTpjPiLkN4fowwnN6MNltoNIbhBJKCIizggqUWBA+xluWVKBkQVNcVPPTCPC+3z4I344BNNdokelD1rRRr2noSc3H+Vf/NRYv64Ju+JHNV/HHp/8bgwPbkB09hLAewsc+8yVcddm1CMfj+PajP8YPf/4smjpWI1flaznA+H5Y4U74Uy2488Il+OwH3oKOOT5J0ZmYKGPT6H5s3bmNw+joaGvH1Rdcgd5gO/75o5/Fc4/9AaYaQ7XtXCjtaxGpu0jpJZyzphc333AelvYlkTIqUIwIpos1jAyM4unfPo6Xn3kWq1efLTrxZ57+LaamOcRXg1OviCsJ1zmamlPK1MoELq5dtN+qlwHXlLWQnrkLl6xEc3MXtm5ah4jh+UNWa67nZmIWEQqSfGBLnVpSr3Bu0EVizycz1mw5vR5ewhY8XRYcl+CUOlQNit8QJtSxclBqEzCckgBLDtbmXLKuDiya/iMAjTGndU/eRrBa9UUQCJKh07B0yRI8+MDbEfJzkpvdIBdI+BA2DIS1IPbt3Ykf/uhRjI6N4X0f/DAKpRoOHjyMBa3NSP7mNzj/6A6c648j170SY+98O/YvaEXR8tZuyi5ISBDA8/PTmYEFP9ED/UepK001t8qsx9DQEI4cPYQjR45gfHQIK5YtFUnIwPGj4iDDvaSnpwcjIyNINHXg+lvuwJIz1mDPoWMYHpsQ0GvXaijmsmhOeOu0EWIErCNrLxPxWpuaoHND9pE00ZEp5tAW8iO2/xA2fe9RjJWn8PavfAq1xfPQ3z+JXMHBrr27MXDiEHbv2eqxoL4gtJCOnp5e9M1diATJrFBELA+p6ee6Tc3ri8+/gLNWnY0HH3gXWtpb8OvfPoZfPf5rAalnrbkGHR3z8K/f+IEXmmEw4KQAGtfQazvkq8O1coCdRjKooiXGQcg6gjpDK+KY090rpJtuGEin0yKV4bFlNLx0OhkxrDB1q4zm5jbMm7sQI2MTqNkVJJMxccudyuSEwWe3hmRNoqUDH/y7zyDV3SsdzAbIPFWGyWu0ge5mA83TyTJnY7VTMd3J4usUYPrGZLXXp/eV1/YOu/S3o1ZTbHs4DEM94izdwew38pfg8y99TP8netJT3/jp/t94rVNp5MYHlTwOYfv80sZkb3nCrOL+D38UGQYFTPlhlUyJyaNNBi/8ul1FvVqGWzMRC2QAJqAYfhSrQO/8VTjzrPPxkQ++D5GoD5lMBl95+DvCpk1MnsD2XTuhaQmPxaJJuRtE29VLMZGsSKTpA5fdgztX3Qi3oGDdlq0YHi3h6JansXPjkygVMzAiYZn4J+ukhKKoOwbOOfdCGAEXm7f+SSpYxW1CS/tcyaDmhGDVrHjmIbwQCQ70ECwlIL57195zH264+kaoIwX863f/N/Ljm3DLRbfgojs/gEBzs+h35FgxlYR5tSftvbzz1jDYb0g0xHafBVydi7GNQpUAjIlEHrD0GMkZ2yha1dS9iX9O3OoaGVPaUjmi1+TzREtHoEh20HXEoYCLlFhUuT5ZZAhMCZ6lVe86sGol7Nj4Cl598Rmk9CKODAwjEtGg2WQNfbju7nfj3EuuwMsvPIVnn/jxTOCD/2T0qjCl3DxcxkjWYYvmK4RsoSI345XX3SDt9t07dsOvBdEUTyAoGqeQV4UymtbymNBSJiMsKAcjbrz1FqRaOpDJ5pBMtsixICj3awHUHUeuFbo9EDRywIfg22AaCu+lGUZfrmc6Msx0EKp1T97AwTyCUzoVUCpolksyzET8RQG+ZdZk+KJSpMdpVgaiGmb6BNWa7odGBpobQSCAZEsTSnUTT7cDA0YGrp0FJjnZG0XEDiFkaxLbau0+ATNbQFQJwF8topSdlPSh++55H4J6Cj/63mdRKZPhd+FYlCFoCBrc7HRJpKJKjlZdZE0FePOzESzSsYASheqUXDvU3rGbYdZrci1EYilEYs0o1/Moj2Xgr2SgB2sw/e0oRy5CvfV82NFWKBzoYbEsGqQyoJQkx9xfVyXr3EZFQAP8OgJ6RCabaw4Z1Dw0owaj7RDcbgv5qANxpC/VgOkTCI2lUd47RiEW7rjirTjzrEsx7QIRV0WgoGDS9OPHf3wJ+VJKZCp1qwK7lIOKKnQ/zcpHYJoT4l/p12yEqaWi3Q1cLFu6GovPvBFPHymiXk+gNJUFLDKuGpQ4wTNBtYVkOIaswsEXBWFfk5y/Un0CNbMMX34IWm4LgqUsst1zgDl3AZVmoDiB3oUpzO9RMT9moKe5FQWrguFCHht3ncB4JgDbjUIJKKJhj9ZrqEwdRiDzEgKFvVCbm1Bd2gVzQRxOOAZfsyo53nokBOQdVI5MScQs4wKN5ggcApht/XBe3YM4nSJ8JhDWUa8o0CsqFl/4FsxduABb9x7CGavW4oUXnsD40HbEfCruv/NduPMDH4aqB/HShu34h3/6HnSec/op2rR3CwG1PGJzV+OCNW343t/diGigiqeObMEjz/8aR4anMWVUEQj7YTqmNzA4XcGVS87Htcsvxrc+/3X078wg3LICdX8UF61diE9/4K1Ys7JZGPFiJY+Q45NwhkCYPsR+lLIm/vMHP5TUNOajD431S3uZ6xddXXjvMQGKtn4sFlKhKKZyWeRLU7IuETBQb5or1DCPwLRpDjasew4Bv40gbfP0qLROK4UsFIc2adxPZ7LtXS9Z6qRVlHDBXqLUqeDUa/Zzv9JhsXnL+0e1oCsF6LUcfGYJimVD94ck5KKqBsTrmgEpDIhQwUJRg60HUWMIia0hnmjG+9/zIC6/5Hzkp6ekne9LeDI98bpWgF899nOMjI7hyqtvQL5QxpET/ehEFPGnn8CykY24oh7B2DV34uANb8Fk3A/dNhCJR+Qe4fAogSkf5bK3rvEYEizSvSGfy4h7iFkpY3j4BPr7j6Kro1tSF/fs3oFVK5ZLl5aAVdxdKFeqVtDS2Yczzr0CWqxN4nn9qotD+7YjFtIQdGuy/tK6qaW1XVKtCHYoIQgGDcSiQQS1MNKFvOTOLw+FceKZP+HPLz+Nj379H3DUzHlyB38Cv/nv38Ovc88qI5spoP/IEKayE6IJJhBk0UyN5tnnrhWJWqFcQaVeQbVEjWsaK5YvFyN7DscuWrQAe/fvQaqjF6vPuRjf/bdfYrh/FDCi0DQSgQTWkwg6Rbh2Dqqdx/IFcxBWWd770drchLa2NgSTTcKSjk9MCCjl8eQeFQmH5d9+jW4RFuy6hZARRiSSwMgovb9jEvsa8gWFYaZ2np707IyW/m+U9d3vfAhrL71CBizfDJjya6cDprOx2mys92Ys6alglXvc7MfpGFdl474RV2UG+wxjI9pDCcJ9PapqNmPamCh8/Wuv/6LTtftP90FObeOfTtfwZqD1pLgWrFBNsRoisKnUa7DDEXz8C/+EP63bCDUdFFDHdqVl1eDaVbFfYTgKuyS+4iCCmncxVmouFi49Gw+8+wO44orLoKAGI2zgX77+CEaGRzE5NSiUuOKLoFwuYWjkMHxMImpyEb5imbSZv/3uf8TC4CL8+FdP4OlnXkR2egpudi9CzhgoqWIOOhNkfJqBqqIhEG5CUNVRKUygXpsUhi1o9MCnJUWATT9VAmmm+nCwpVI1wXweGmtzMvS+D34C191wPTL/Vwf2zW9+Arnxzbj3pgdxwR3vB9cjgx905twKMBVLJ++IcqGnDkuIT7KqpNpnAVOyYdzHG8CUTIHER8+AKr5W4/9scxGY0k+RF78MVLE76bgSGctqtk6gWrdkOrCRJEUqhOlQbFvz/Ac0DYXCFAJOGb/++Y8wfvAllKjv4+Jdycsicus7Pogzzzkf6195Di8/+bOTDLs33V6X3y1epyphGhdrttc0NDW3QoskEYw2Y/6i5ZjOFKDSfNgfQD6TQbmYx9iIZ7vE64tVJkHrgqVLEUk2o6m1QxjVaCiKWtUUAMjnNKrWMvWFZkVaVdFwSN6XMSNVkbYWGVwpEl4Xm/N9WmSSOZFf91hG6UzwHFGbZtsoFHLiayoMpMp8aksWen6dPqcscvjey/kiHAH6Plx42UWINsXwfLKC8UgZOTMNH5kGBOBW/J42tFACptLARAaoKdBMF0qpgkQwiYfe9SEE/BE8/Ol3wZiJsFPB1l8cAS0GH9O4rKr4JFJvLPIJMr+iW/bOP50GauawLKyeVIRyBROu6kcwRBmEgXzhBHRfCE49IBZsStMKWKGVcAJt0EIGJC55Jo5P8bH9ZYFDjg6nMusq/A6Pix+KqsOv65JHbRHO+zzdud15AIa7F0ZbGZPUK1ZNhEp5aBXq2bpQPjGF96+9HWEnCo32Y1oQql/D4YksfvzDxzBZM4SR4d3C4sA1q6KTRG0aAaWCFnUSVXZb5Bwq6Fy2BGetuhgTpVa8eMJG1LWQr7rQYx0wK650pmx6+EZ0mK5JM0GImNZtAjJlqAadAiooHnkJkdwrUJ0UCok+oPsqqFoLLl/ZhPfesQTnr2xGNByGqldgQEM27eDAUA2/W38M//bYK8jmVcSaOlGtTMDJjQATzyBS3i5SiMq8DuDMOSLlQCwMIxxDyNXgnCigdHAMvmwd1VxBEtU6zp2H8dd2wj10AgktgIJjyrAfHD80xUDdzSKWakd2cBq3vfO9OLRvIwYO7xKg/Zm/+xbOuuQSvLT+9/jaN76EQq4Gn25K9Cp8nfC5K6A1z0VbSsHDn70Fa5eFcXB0DJ/4yaPY746hqllSDEWaYyhOT8Bv6IhpUZTGS1jasxyFdBGDv9yNQEbD/Q+9C+98/43oa1bht4ASrd78QKGsQ1G5mRcRMWKwCg7G+ofw2U98GOPDR2E6ZPhqcn5pycP7ORQypNDjfTZ6bEC0kGTFXVSFWRVNcF3D2WsvQkCNYsvGP0P1MVrUgRGKIxyKCzBlCIQIucXzhPGjHtgUn9GZaEaCRxHGu3zejKejgFcuzKqsCRIUEYhKN8Rn5WRKn/ZUtO3258tQtCjqqoEa7y/6qXJGRAlDcYOyd3CuQvVTxhbGWWefiS9/+QsoFdKIRjWUihZ0VRPShprYrVu3oFAowudjDKaKg8OHYUypiG95FUuOPY/VShS5ez+AratWo6kzLsWJZmgzbLEpxAoZ5tHRUWH2FGnfc0LLwomBo9L2j8dCOLBvLwYGBrB40RK4jo2+3h4MDw5g6bLF8rNHjx6VvSUUAgZGc1h6zmW4+IqbMZ0v4NUXn4OOMpIRDcXMJCxqj3wq2ju60NUzFwsXLRXZQJAWgaqJoOJ1A7Is+KplzDeC2LttPS656QocGjiI7t7FCIVb8M1Hvo9DR4/IeWxqSonOeGiwH/1HDqKcnUaYw3/BMFLtnYg1t4uGm24x1CJns3lYVRMXnn8eWlqbkc1OYf+BvTh6+JCkDh4fK2E8XUNVNlQmcFmoldMIuwUE1DpSURUrF/YhGTHQmmyWcBeSRkfHJ+U40mOdDDT3BsrruLaJBRSTBytFxKMsDlgYhbFx0yb09PUg1daEetnrJHKoN6RpEmtOCctFV16Ltz3wIIqUPc+E4sxmTBvA9I1WT/9TOvH1550KVhsoWNYrAAAgAElEQVTAdPbX3wzQCmNKxouMaQOsEJgKSJxh2f5/gekMymkMdJzUkTbw6ut9yze06E+CUA5UzdKf/k+YUz7n5IcRGyQfTFoI0X6Jti2uih/88nH8yyM/gGK0w61SVGyJrQpdFuk9yQELn12HFbDQnIzAZ1cEkFz9lhvxd5/8lLSk9YAPhUoVv/3NH7F+/Xr41BpaW1ug+iIYHR7Czt3rUeVGFQMil61E77xl+PT1H8XkgSK+8J0fYGoiI/ouZPchhHFhO21bR8RIoqmtC0qMQx8aypkyRo7vQ604BBYJIaMDPi0uHpocXKrXaHRf8TzOSLYwt1s1iLVx071/g7vfdS+m9x3BV770McSMNO65471YefV9wkxyYMbTg3oyjQZjKkYjpOrF/YtnzwNNZJ+5sJjMvTaZ/lQT9pFs6WzGVMxvxctW9eynJB2MelGWAZ4hNSscTxLAOFLarHD63Gv/ivk+TauVgLSnY5GoeOAlUykUMhMoZkexc/M67Fz3G5QoF1DgJY3Yflz/1vdgxVnn4JUXnsarT/1SWukeCG1cF95n47GUQRCfD6mWNoxPpqVFVraABctWoXfBIqnAs5kpDBw7CsVxpHpnpRqPJ6XtpIVC0EMxxOJNKFVs+Tob2mzvMjqOx09aKRJI4Olx6QShaQGRSDDtSN4XtyLeKzJp68kN+IcFjjcIxml5hkEQtFc9kC7JWKowuGIwn0nL4kRQT+aU/67Q25ahBVVT2mG1UgmubeLKa69EvCWJp1JjOFLOw61aUGgHJH6LLtTxolgD6YMTsEoV1HMmUKwhoGjoaOvDfe98n4RAfPtz74VDParrRzLRDj2YFDmF3x+AQaswJSTtHp5Pi5IKtrzJrgowrcFHkCWaWW/ylJonsqxkV5lyFAvYmK5U4EsshN18Hqr+XiDZLlYoZrYs+lNmkru85m0y9nU49aoH5ngN12jTo0viDjcUhzod2iuRYWL7ND4MGDthpKZh1ugBGYCvyStYNDcJ/0QV77/gdkQdRgRW0RNrQveCeXhi3QY8+i+PcEZhxu6HVFoAChN/6hYUuwSdiTyV46gpNRgBA8FIK1Zdcgm62xfi1dfGsb9G1twAVAZk2ICpIqynoAQTKAZcgGFZJWoBPU1wjTEt9bq0IPXx7bAHfoN6VUGs42pYRgvedv/F+NBDF6C9ycRkqYJczUWeumMlgM5ICEmNbd8onnltGJ/86pM4dEJFIBKAUsqhNvQE2tydMK0KsskkomuXAImEBIYga6I6lIEzWgB3qmAgimrRQsyIo9hdlWt9yaLF6Ontg6JHEE60oly0kU5Pozo+jNz0NDKTU2iNBJGb3I/M1CC6e8/CQw/9MyZG8/jZzx7G5NhBKmGhKAVMm5OItJ0N0zkXbqQJfdph/OT7/xvlhB+f/+X3sGWsH8UgOz0T0NVO8W4OJ0IyiCMJV/TJNf0w1DDyf9yL+fUu/P0/PoxAXwC+elZ8UjcMHsSe4QMYK+RRzo6h2TCQCjfjqjXX4sJFa7HrmRfwhY9+GIpOeZADmyyjGhC2lJs+r3lev2T6eW9L8emrS+eABRix7NIVqxH0RbBn92ZomoNKtcqSQ8ALrCp8dEsQTTTXV07Oe6C0AVKlQ6LoInNhAIV0mlzGvngm/OQ92cI3bS8sQlKh5DeU4HOpGeR1Y0K1A1Drfvhsbz23fRpMh6EzDE+IQfrGFveMAJqbEvi373wZi+aloLgF1CsB0dSKFZ8UzNSJWti4aTuO9w8jXZ5EbthE2+Qgup78ETo6WqHe+X7s6OrD3DktcKv0bvW0qrIG2HUpmsnuseWdilMKUUN6chjrXnlJUrdq1bLIlOb29okf5+LFC6X07GpvQ76QFSA2NDKGzs5OWMVxbN59CI6WxAc/9mls3roNO7dtRF97EtMTJ5Cd9txcuMfkCyUsWrIcq1avxdLlZ0iRXPZV0azFkIq1oVy3kcvnEfI7aG8LI5oMYnqY1n8dqDk6HvnBj7F1504UyyUhF5jgN6ezE8XcNCbHTkjkLzuBWQ5R62HRd3KWoK9vHpJNKVTp7uJ6pEjfvB6Mjo7g0M4t2LX/MCZyLJbj0EJNgFVBrTyCsG4hUJuWocyFvW3oaU1gbk8HEvE4qlUHY2NpVPw+kT6USxVZ79mdIpHBfYY63dGxvOy9DITgddnW2iWxptTb8volkWYYYSQTzXIfx6JhIYre+o53Ys2Fl6JIImEGmM4mHRvAlJ3A2YThqeThm80AnQ7DNTSms/HbqeTkSS3rhr2DNBTy7KAa/oozPqUNQDMbOJ6KqpUG/SYNt798NAZtZr/GGz6cREzOGPfP+vGTjOis1298oMbEMp/DwRuylty8uYewjeHzh7Bt12H81Xv/BhU1CbvKVrgNIxREMKyJWLijowNdba0wUh2IBRVMnDiCgcP78fl/+BzCzKkNqOLRx6jLLZv24qc//TnCUWppwghqScksP3Z8N7LpSZTcMtx5rbju1nvwges+iJ//6Bn89KkX4aPf3NQWtEaycCpDyJXrSDbNQ2f7HGF4so4L3W8joOgoZ0YxfmK3gDs/L2A9gnRuQqpzRsO6No2dvXa363pznSwUF555Od79tx9C9tAgvvLFj+CslW24+473YM7a66Crnjk+Qal3br2HN8/pPQgshV0kezozsCQJWQSSFqfw2XaniN3TmRL4n9SLMFmJLe+ZCVO28fn+PQaWyzABGJNKCE7rYrbPm5fviQ9huJmgMuMSQLCiBXVpme3fvgnP/fF3KOePouSoMHRuRxwOcnHbOz+A1WvOw+O/+jF2r39RtE2cSG08pD0wE/MZ1KNiwqyHIyLAv+TiqzA6NoWcaWH12vNQLJRF18tYPG2mjc7NSdO8GLeaQiuxmPwsWVdW8U7NEiDNgs6lZZrPRUnY0rJMFXe2tYs8gZWtGppJfmECD82RZwDpyWPIZnSlIhIHAnYy4gSrfP98foyMrOINkFEq0Bgq4CZAQFosZmdAYF2cBepmGYprYdXaswRU/drehON5WpAYCFRtmLqJkO6DMzQFK1uGMlRGyK+hni/AzFbgd3UsmLcS1994FwplCz/5xqfk3AWDEYSNJkTCzcJ0cvNl2hcFCI1wgIaumBIKYYhFO6ugxg3bKsOtFwCnAMU1xeGDaSa6a6Pk01EIL4K//Rr421bA0jlARX1dFE6NHqXcbdm6d6CaVfEhhZ2F6lRRpVyHRQknsB2PKaXtEylnlqzRVBCWvh/VymFE6jG47EQE6Q2YQ31kHDg8jE9/+h/QOWeheB4jV8MzTz+Pl7fthMlFu+pCDfolIYV+tpRa+H026mYWjlWA4YzD1RT0dS1E37zlSPX1wcrV8er6AYz4u+HzdcMXyMMNVKHF21DOaQhGm5AI5DCvTUGn0YWiP4/Jcg1FM4LDQwU4popmfRpTW7+PIPbDVO/EPffdi3/69JWoGifws91b8OSeY6g4aeTSBSmuyPTeuGwxbly6EgvaV+EXzx7DJ7/5OEpmFBpzgwafhJ55AX5qJJvaEV0+FzmrCuvICHwlB76yDxoBPq95BKT9GyGARgCp+R2Ye+ZctHS3CYib3zcXySZunmVmFUiufCU7heM7t2Do4Aaxpoq3LcK5F74dm197FVNjOxALBaCV/FDqVVT9VZRDC+GEzodbOoAL5vnw5a/8I77x6jP43dCzqPtLCChhOBwcrPpQp5knRdARAz7HB7dI9wMXvoqNVKUL8REX7/no+/HzDb/AwOAe5CkZ6WmC41YBrQaUyuzrQ7EDiCOOu867EbcvuQCffsd7caR/iydnYvvXr6FmcT1izcxAAAJVFcVaXfSo/Lz0nGQEq1/Tcc5558PMlLF9+0YEg542lP6hIl2yitB9lHt5Gj7pT9E9gtByZv3mvUHGlDZ+jahoAlMpUmdYU9UJoMgiy0jA19yJVDKFMJvSU6MoTNGvcsgLL5DOFlORQrD0KNRIHFokArt5HuKJJEJGAkE1iHo+j3OXzME9N12EziYVTgAI6t7axs/HvYCs8cR4Bi++sA7p9BhOpCvo8Vsw/uMRhBa0oeXGd2G8uQfx5hDCoYjn7kImr+KBJ0qNsrmM13XyAbnMJHbt3ooDB3aJMwHX2tZUmwArSr2YuNc7p/ukHp/7xPDQKLp6upEbOY6jJ0YwPJ7FVTfchFf+vA6tqQSmJ8fQ19MpNlR8neP9R2UoiGC0q7sXN9xyO7rnzMVkpYCgo6A11CxyLrLJQ+NDEuU5p7cN1clxRGJxZEsmHv3Pn+H40KjYfFHTz/2MU+Vz+3pkWLSVE//U+jJAPByT5L/08Ci0YBidvfPoyiUkAwNjODsxNj6MsGuhWLNw8NgwChUfSkUHPurvrTR0tST2a03hMOa0pzCvqxnxcEBcSgaHxlEoWBgvZjE+zuFpDQXaTPlUIXhyXNMDLCha0NwclzY9scncvoXi+cqhap4HyoLo5JOZzslxp91YPJnA5/7pYRiRpIQSNPDXmzGms4Hpm3W030ASng6RziIS/3L46XUP0zcAVgJTmRKcAaaS5NQw0CfYnAE1jd95Mv1p5gvUzjUevM1mg1MPDTcGb04zlT+DJ04FpyeR85v4ZM0GpqQNJTNd88skMzf0gBLEZLqMT37y89i3dxjLli/B6tVnoqW7C6bfQZXmGjpbNiGYhTqmRvqRHR3A/ffcho6uFEzbm8QUG49aHaOjRTz22G9kSIot1dZU74wVUg4v/+EPmCxMIb6gF/e95yO4+Oyb8alPfQuHR7JQlAAMcx9q03vgVEaQbOtDW9siYajS2THUdWYl1xELp+TCz0wd95glhAQMlWsURc9oQ+mXWa+fZNsIHPn/ltaleP/nP4n0wUF884ufwILeMD7xv76M9lWXwmeVpeKW6kdteNHOaEsbWg9VO/m9k8CCnJZti+yAx4A4TyLqnJlW9EyEJs+RphtyzFk/cCKfC5sHTL0roU5LDLbYCU7tugd4TY9Z4/uitpIgjsCLCyStv+x6Ffu2bcQff/9bVMoTyNdsaVUrtTIi0Sbc9PaHsOqcNXjxud9j+/qXBZjwJiWQo50LF9ZoKAyD2caUS3CgBgoWLV6GiBbF3r370d47R6YdqT/ickJfOL53XhNso9EShrplgnTqi8get6RSUnEzeSNohGThDUmbl0NdtHiqI9XShA7Jk1dkkp7DeN7j9QEHtqJFF8QBMQYGmDUBpjzO3NTYGmcKGzdGxsbxazzXbImz7SiMKS24KlUUSxl5b6yMS7m8DDKx3d3V14l8tYhnWsYwYeYRqjsCQCwjJMfeGhwHMhmgn+1GB2qtAp/pQDH9WL7iPFx11S0omy5+/6Ovi+ieTLHfH0I81iZ2a/SttRlOEfG0TiLNYIlg2wKYG0lhrM6FYarQwJ6JaCUwdoJsOXVgdceHgt4Nf/dl0DvXwmIhSSZfVVDn5D6Tc9i54YZN5FitiKQDlSycGu2tWBATUXrrDO85alipYFEYFuKPwJzeAWd6DxCKQVXbYJsWNF8OVnUUrYqGT3/za1A0TrbSAk3HE7/+b/z5hZdRdmxokSWinyOLXcjnpAgLM4AjqSMa8WNqcD0cvw9XXnwdeuatkHeSH5nAs8/tRC4yB46TEMstPUkPVk3awffdcD7uu2wpFsUV+MNh8T/k4P/BY1X8+vnNeGbjEVQzI6hN/BmJ8p9hajfi3x/7Hjrm1vDvf/olns8OYNKswa/n4KubqNX9gB2EUfXhotY5+OTb3o9mfyu+9Y2f4YdPTQgrh/xG1E/8FklmUxvNMA0/SrlJRKygmLrTO5MSC17zlNrQhsofbIKOJvqvIZhUcPPdNyNbK0JRHXR1pNDZlsCxEQtlsyDXXvHEJPa9+hKK0ydQqCpItS9HPj0EszoIf8iP9nAnqrki8mYF/pYlMAML4Zt+FWevnI8HP/V+fO6J72O4PirscjjSjBo9OwN+2KoPrsYoZ1sKdaVqwckXZDCrNh7B6mAPrrrranz36W+jWpqC3dwEdcE82GOT3nXh+iXIo1RkYWSjzY3g4bd9BBt+9BR+8SgjTD1tu8bQhHpdimkq5bkG8x5MZys469wLMDY+hUx6HKVyViJxz7voAtF5bt28WabCqXHWglFZC/PTQzBLjJP1CssGOOV78Yab+Du969UjC7xZAOqNBZiyqnQVVOsGgpQQdc6BFu+EEUwgRJBbzaNWzWF48+Nw6nnv5/VmWKEeiV7m9RaJaygXNJQoYSNjqsURNQw0+Uw8cMvFuOfWSwE36wHzmTkErlP8zLnpMv7zP34CQ1ExUK4goTsIP/cnFGtF9N51L7TmOVBiITQlW2VPlL2JXR5/AGa1iN17dmHv3t0IKhYK+WkMnjiKSskrormmdXfOkW6aP6AjmYxjwQIOlJaxYsUKlMpVmXE4fvw4IqouDODQyJC4j7Aw7JszR/aLC867QFKZGCl++NB+VIsF9Pf3Mx4J5553Ia657nqoTECqlCWgxgjGoPiCyBbzGB8bwLLFfWhtTqBYrmBgeAzP/ullTGeZRV+BWePgFkVEmud/XC3igvPWYk5Pl7dfzNj7jQwN49jgCVx0yZVYuHQF8qWyXBtkhSnnOn70gBdL7dclJWzjhl04fuQwomFO1I8j6CrobEmhyQiitzOBZCyAUCSM8Ym8RM/u7+/H1NS0kFDFYhVaKILO7j4sWb4C3XN60dbaI4xpNBwULS+TxizblbCWWCyCCFMsfSoymZyESPQfPgA9ZODue+9HxaK0qvb6PNEpU/k8n2zln+yCvwkWOx1YPRWjNvDcqRrTxnD9qcyr8j8Bpt6C7wGNvxh+msWuvtn3uVmfjgqWG/ZNgOnrjNybJw/IDTzzRyNoUhWUnJoIr5ticRRzVRh6E0aGpzBZUREJGqKtyOSysFVV7IBqpoP0RBp7D+5DYXwEl5+3GpdfthZVKwcn4MXmEaDTOsa1Q1i3bgP2HdiK/QcPIR5tR2tbCwJ6HYc2bcambRvhi0fw3o98FqmuVfjat36JqSKBiIZg9SDq03sRDVaRaO2ByaopPQ4Hedh6XYan6jXqmWqIJzUBH64dFLZHUU1hegkQKbj3uR6rKYsXlaYBDrw0484PPQTfdBXbX30arjmKz3zumwj2rYDh1FBXaRrvtbrZDucxp+VPo63PCp5JMvw6I/eEeKTxM03NLQc1lwBqhi0lWzijH5V4PgIcmYbnsBzXAy9q1JMEeEAsAC8utsoYVqmcOPdhoVapCphhC9OxLamWi4UqQpEoyqUc9mzZgFBAweqzVkKLJJDLT8NnFlExHZSUiCxQw8f2Yio9huaWFFra2maGlzxPUDJyHGZgtezqOsItbBNVMHh0EOViSYIV6rRFc1SEQkGEgpyeZ9cr4FWj1AK6ZOksuHVbnuMPqAhyQIqTnvEYgpEwIgHPB5ZtEy7oZONZvfIziZ9hwAOuIub3qfIa0sqfKeFE+sDjzxZfIz+bx4nWWpbHMvPc8LU4UMA2WWbaK5D4OXlcCGrNctWztqnVZFHVYxoyxSz2ndGKkjMOPZtGOOsiGOllwBOC41mEqkVMjY4jkxkG7LK3IRUtrFh9Ma6++a0IhOPY9IdfYOPmTeJcQM1VqrlTALHDDZxtczDpxrOGkRYofPK+vGlPVVr5/Dc1V5Uy7aioeavL5/P5NBRpzN97A9yet6AabBMDbl+Zvn4lOL4CgnYEtkpDHBMOo1RZ0HBWpGrCqZowZMgiJ+bUnEt2nSCD1kChYcDgftCOythmhOzDAKfi7SQUXwquUkEiYeLMMy7EtW+9HWEOPTkOpoMWrGoBz/7k59i48TXYQUovFOiqH4lYM1KJZpETjI8NYjI9glC4Saai3/3Ah9DWsQhlajCzBfzoPx+HmVqIgj8GNdgDpebD0m4fvvqZG3H+ygjsWhmGHgfTAUrmlMS2EkBm1SAee+E4vvbln2L08HYow9tx2U3344Pfugf//OQPsWFqAnY0B4P+l1N5icUNxVnEVuELB+GUTMxzU/jC9Q/h/HAfrvv4Mzh+gvfONjjDj6NNZe63hrJTQTiiwbJjsEMxlJm37jiI+INAXYEWakGWg48+xm3asEt5fPTvP4dyKAEzYEh3gex1W0xHupTBidFJlEZKGNqxE4N7mYRUh0+LwDetw9TT8EdNCVbQbbLPKnzRPhTtFBKlQ1h08YXouqYbz/U/i6IZRijWiXJhCIGICmuGOTR8nBz3/IdLlTxMt4L89Dj800XcvOAqGG3t+MVLTyARCiAfj8Bq0REp5FBhar3LmFBqgfzwRTQok0Xct/xGrPDNwVc/8UFZC6q1smglJZXOUURmEjEisvaFYy348Mc/g8NHB7Bt00Yc7z+Aqew4brntZhw7ehCHDx5CItkCfzCGYDiBUDCA6fQxZCb74Vp1UZh6e53HhHLN5doicaK0hnIpMWML37PP8ZKbvEGp8IKz5D501RiKZRbIKgI0+zdUOP4a4sMbkMkeR9XKQkv2woifCQstAtLschoB14XRnEI91iSsK90GIkoFTVoef/vBe7G6I+q5ELCgD+mwWKAr1GdGsH3bHgzsPIyBOsHWBFLDw9j15AvoeMdtaI50wdeUECZWtO9ikeUVkMVSFhvWr8PLL78Ifz0rEd+MfQ0EfNJlMoJRNDe3YvmSM7D34H60ppqlgxmLR0Qnys6Q7So4ePgwEsEW1G0T+w/sxMTkMCLRKGKxBM4972IxqCcpdWjfXiSiBiqFHPLZjNglsci69PIrsGbN5XCDiuxjAZ+OmkmXEEc8fw2fjVAiJvvo6GQaO3ftx/DopDck7JqIhHluDGRz08gVc8Io5ws5eo+gtSkh3UE6n/TMmYvlZ5wDvxYWGQR9SafGx2BVKwhGDFhuRVhPQ0+gs30+Nm/ciD2716NcHhFbqrgRFpsoDkBddNEqjI6OSSLY4PAUsjVL2vDnnLMWa9ZeiI6uOTBtnwSvpLMkrmjtWIYWUDAxkRZZU6qlXSQFlCY6+WnxLE2lWj0dakCRznGqsxOVmi2DZI3C6c3sPok1ZuO/BuBs4K+GhO50QPTUVv1fDj+9/pNvwIkbdg+cxMkSXTnDnHpt/De+qVMB5myW89QP9zrj+UYN6akIu2Gwf7qJLl7sp3vwZ4y6D0W1jorCBpRPIsNI2Zu2goETo/CbCQyWi5iuVBFSfIjofuQqBTmJVtGCQ3sZawrnn7sIq1YsRN2qwSJ60nkxm6BNpaYGUZwu49lnXsKrr67D2OQ4VqxejnA8jOmpPPa98jwmJwdw3f0PomXe9fjhf6xDmRPE8TTQPwJdnUJEL8Nve1PoNbvomd7PxNE12MOA32sDsfrkZ+MiJUNE3lJ10tJJJtwVUctCqSq44ba3oW6WMLh7C5LJBP7xG99BmDecUxEmRNr4My3kU4+lMHSNqWdhRL0EKAGdji2xtHwvrGC5gDWiSFkFylQ488mp8vV5w1m8hnhTyKiPj21csuZeZKywaGLp5IFXvh4Zeuq5+HNkETnQYVereO7p59B/5CgWrV4mgImOB8eO9ku60vy5C0T/03/sGE4c3Yt8qYDJyUnRmjLwoaWtCwvmL8a8+QvRM6dTWrBjU5M4PjSMQrHsmf9zWt6lwbwmbC4BI8EzP3u5WvJAFj1yNV1aJPFIVJgzjX6tQQ2RUFD+z3a2DB+Vy8KsJhMJxAwawJNzURDVNfhVPwIatVwNg33Pu5B/BPTPHNsqs6drHhjla3JQrFz1jj83Lx7vmvyukgBTsU2pV6W9atU9a64aj6nKKtlFgXYqq7qxeNF8kXU0hZMwCJTcEIpZAmkNA3uP48DxzTh4cD8OH9iJqcmjOP/8a3HF9e9CTQ/g0GvPY/3LT6A9mYTPJisUheKvS3GUjLYiUxmX38/36C1S3rluDMUFHBtTlZL4ClpTA6jX07DDvK6DQCGA/NyVaFlwHXL+hTArFmCNAtUMdCcOpdYMMzgOf8VGoK6iXK0jMqcLJU7+VrMI1U3xn/X7M6jnxwFbF+2rQ4N7OdYxaIYOc/AFGM4JVB16nrYhGmpC19xenHXFFbjlvDMwnp6SFiS1asePH8OTT/wOCxf0SSQlOROCcroy2L46RsaGUKvlEfQ5qOVzMsRI1vKyy+/AJdc8IFZ72dwAHv2v52D6z4LNFqlPQW+3H9/4yHW44swkc1JxrFTFwRND2Da8Q851srUJc9vacWaoG4sjXXjkVy/ho9/5PhJ7tuDj3/wCjiwM4EcbHpcBQ7YCK06VucFAUodhGag5XPtKCBt+YWhXRZfgq9d8AC/+4Rj++RdPA9ltaJpcj0LZRDWmIuhzkfAvQ2juHERDhiggC9ksMukxFLJTogukL6WS7EO5WJB78Kpbb0ayrxcuvSztCorZaUT9LuLJFOy6gqGBIUwPDWPn+ldE1xqk5rdeEUs2kYsx7tato0YTekShqEnoZRuLH7gUR3uqSI8cQ8oMwIwZKNQKCPk0iQFe2TYPF/auxltWXyTJcEcyw1g/tBu/X/cMJtMZ+CYrCIbjqB4fgENPyOUdSCTbUKhwnt2FaXhdh5jqIm9l4QQ0rAkvx18vux0//OrXsG3LnyVAgvpIDpWaliv2OxEjAJ8/KMDjO488CrPmYsu2HXj6qaewd9dOSX1Kj4/gwLEdOOf8y2G7YWQL0+hu70J+agpHjqyXThgLTCnSZcbAlQS/UDTmyQYcDSVqZtUgQjTSr2ZguQqc1HL4O8+AHgpLtjzXSoKtWFNSOgK6OLoo0ioe37YFIacAN6YjT8N9hKAFItCMEGpRynJDMC2mSVHiAmE/eyJ+XHLOSrzv9jVyb+rwizUV2Vxac1FPG/C7yBRs7N+0A8/v3IqEa+PQz3+HeZeugXLOckQtA8mmbmHd+LnYbs5l80hEIti66VUMHD+MQ/tfQ80qQaemmufd9qG7ay4CmoE1a9ZgempihuCwsHLlSgHuBFStra3ekGc2j2NHj2Dg+DGxh+J57Ombi765c2FadW/GssUAACAASURBVBlGDYdDMqy2c+sWkT6VmSw1PISm1jbccutdiDa1AGrQW0etGsIhXRjyfJFes64EQ+zacxDb9x0QT3R29hKJuKwHfk6ts89RLMAsFaWoZneNRAQBLQeQW1pasGzpci/2nPKqUgFjYyPe7AGtn4KaAP98rkQJuSdhMCuYmp6QPVZ3LRhWBa88+wesXLEcE1N5RFMdaGrvQuvc+ejr7UVrc0q6TNPpNCbHRpGdmpa5g1zmuCRs5TLe8JVPD+D62+9A97wl2LB5O7Y9/3u2/OSa6Z2/CBddeg3mzluA7u5OhMKaN+txGo/5U7FCg0icjft4HGf/v7GveSSUh2FOB1rfDNc1dKjKbGDKJ56czp+l+yRAfTNQ+mYf6HRT+6ejg/+fuoWZ4ajZH2I2iDWpxWPyEJOfShVJMihaNiqOgsnpPKYtDf6gAb9pY3jHXgwfOwY0xRBMtiIAXfKY1UAVV1+1FomohnrFS08R5xvVlvgu6noGjwxhbGQST/z+SWzZthlaJIBwLCT+l+OHD2BsuB/zzr4IC9a8HU88ewQ+jfqiAfjGp6BiFEFfUYCpgDOK1wk2uQL42BL12pCiQRR27HVLJnpFclFnJUq6USoQlaCJNLsC1VaQbOtBrZRHxC1j7oL5+Jd//y/kOPgk7gNeK0klMzfrPM4+HwJchSmYYaKhyA3T0JwSWBJoSIwo2SpqK2f8N0VfRCkIbS5mNJreAIwjwNTH1oJDRwRKDzwAw4PL54gOke0c6vYC1CiVZEKem8/U5CSCmi7G62z9UEy/a9cuAabt7e2SAz86MoIDe3YI08GbfeHiRWhr60AoTNbVA4vHjh0TEX6Ww0Imc8o5uKOJdojHlcw4Pz+1rbJ5BDlA5yW3cOFRdW9RIUMk751MrKbAkK8HEApQn+WHz68gHAohHonIwBmHJDzttmfHIaxqI461zsEKT+JAcEnnAqtmw7RolcUoWGqUZtrhM2lRJxM2XO9YNr7P4QGeG59flxhCei/yIQyv34czF69GuZTF8PBhpMeGUcznMTk+MSMHKCMZb4YRg2yU+UwWO3etR6J5Hm679/9DplbHxP4NeOX5/0ZbMg4NMdEkOwrFMLSqCaNqFYWZ5oPviee4UWyyppyoFBDRQ5gcHYVLv2A7g0q1ANMfhi/aDKf9LsSTXaTm0KwrWNodRl9XDK2dbdDY/ZiewsChYezcMYDhnI0p2kgYhrDpdoFuAixwxuBQ9mLOXIN+D5iadI/31dBsZNAeNrFwyZlYvvRcrFl5JgxuImoA+wd24eVXXsWZq87ybIByOfzqsZ9hcpRBCdRWazIQo7KV7OM9Z6MllZDjQXeNzNR+jBzvx9lrrsLFV9+HfCWHWNSHp1/Yh13HgkCoCSG9jL//0K245eoFaG3T8fi+zfjl+j/h8OQgRs0pMTdnkRNPxHBmz1K8Y+2tOCO4EB++5+PoP/gi7vva/8IjB15EucmPai6Lei4Ho7dLug62U4TmGgIMfH4WJ1W4vhpCgThu6TgT9y59Dx742NcxfXgdmgoHoGhBNM9rwcDRXWhpWoFikcNoAWh6GIlUO8KxpLRHucZM5/I4fPyY5LVPjwwg1dOKVWtWikyi//AepIeOo1xxEIzEsHjJCixeshxTE+N4/sk/wG9XYFdKMMQKznPqEKbcxwBOmsczES2MeiSG7mtWYjSSQSk9hlBARzmgwBfSEcqX8dZVN+C2t1yLpZ09CFp1hIMGVEPH4NQ4Nu7ajod/+DAmhyaQHZ5ixgKstghC5y5BuZCFmkzAVqaBSALwh2GoOizVFplSWy6Mvz7jZvS6Qfz9p/8W0+lh6dpQ26yomgyT1M2KWDVdcOGl+OKXvoL0VA4T6Qy2btqMnTu2oTWVwro/v4BMfgQXX/YWNDV1ScuXxvUcYPvj0z9BbooymOhMHLMFla7nEkri3auKEpKCTogAnkOmMSW7oUQ7UA9EUMgwzcxFMErHCa5JCViOH8FwAD7VRjxioJbNYmT3TnGcUBNxIJaAkWhBuUB5kkwAIKCHpWglgEOtiibNh/Z4DN/5wt0IaX7Uy2VZ5zj7wMKYw1hBnbK+sBzfP2/fiomjR1Hcthd518a8a6+EBjKWfsQScRnI4UwCZVodLc2yHxbyU/jlz74nciO/j5ZxqjB6kXAS0VhSAF1LS1yOO/WhXMMpJWFLmiCPazfX6v1794k9HsEcpVb0FeU5JDBtbWlDa0cbCsUc+g8fQndrq+whQ2Pj2Hf4IN721vswb/FyGNG4WCZxEJMON4pYE7rITI4i1dYu0df7Dh1FOptH0DAQDIc8ModBBPTY5r5dM4XxtawKLAJTzkhUKjCCIfT29koBKySKWcHg4HHZf5riTcjlMvJ56C/NlEfKrjTNh/kL+sQRo6+rDQG7hv/+5c9waP8+JBjvu3AZOnt6xR2An5sa2kMHDmCE9xy9rDkEzY6j7iIcDKNSqHjdVsUn4TMXXn4d+gfH8dRPvyUgfDqfQzpbxNnnXogH3/0+LFi8QK4NdgZPh81OZUpP7XDz+w3/7cZrzO5mez//RmB6OgKyAWTlb3Z21+3sF0qz8cKzgWnj67PZ0zd87RTNAb/X0KA2UHRDYzobVc8GmacDpiefcwowPRWR637do6xVF3pTTOwktLofhu3DD7/7KCY2bYdeq6PcP4A49aL1LHaiguTKc9A8ZzGb7Zi3ZA7uf+hu1Ou0llBFYM/WCjf2glIHk+aYMf71r/4LptNTmEyP4vjgcZj1MhRfDRqny6mZi3ai86xbsWuwjpDmQ3loC/j+HGsIfmdagKlDEKpUBLiA0XPuDKM5c/4IViTyU6VfngazXvU8ZtnomfEGdQlmmcTE4Sm2GFvaMb+vC/mxfixashif/ufvouyoUGrVk9XQ7OM8+xjWpI2keMMoDbBI7daMHrRu8T3z/1x4rJM+pgI8yaTy5iCwY3qYPyDMIyUQ8vs48KOwdT8DTGcAN/Fd4wIlOOfEK6tKmUilI0Clgh3btgtIWLp0IYJGEMlEUmw4CF537twpv2fZsmXSyiDwJIPIP5NTaZRLVWRnGEWCRE7Ci5cg2QDaiDoKNL8uFbHXqmU7PySLisdqcKDGuyciqqdd5dc5oUtnhAhjKyMRD7xS36ewlU+Wm+1pWr1QD+mxwWQy5QaeCRhoAFL+TamErXp/W2RphPV0RIcr+l6+5qxkDq/F5B33RtEQCDV50XZkxtmGnWFlhV2tmfjRw/8L42PHPZulOl0evEGPhryDA35sCdIFIhFrwtz5HRhP23jPRx6GZYRRHtyFp373UzSRIVaicr4RoFUNwxmCyOQyctyZf81riMeKIE6nvpf2JEYQbqGOfDGHmlKUcAm9XIMaTWLehRfinPPvxeoz+7BsYQsWpuJo5pCLpM8Bps+C5gRQyALZIrDp4Dj+84mX8erOIyjmbTg1BfFgALnscfiVGmxqI3nM6gX4iKbcAC69+FrccPEq6Mgjk89gZHQAQ8cOCAMzMV1CpjSJ1s4eXH/zrdCDETHq3rplM/bs3ip6xEjQxNDgMGJx2oW1YzKTlbVhXnc3KrkCinYO40MDuP2uv0Lb/NXwBeg2UMBkzsBvnz6Cck3D3dfMw7e/eCeyagVff+Ix/Gzzn1BPOiirTH2hoXZNTPGl5avqmGN047PXfQDFV/rx8He/gvZ3XY492qQM1ARKVXSG2pBUm5AMNmOa0iMrj+nqGHJuCWWFA24q1EAQkekqvnjpx/D7X+7Aa088jlY9j2yxiu6+Fhw7uhkFK4C2RDt8qo70VB6BYBy2LwibsgJq4mIROJUi6mYBtdI0tIAlciPHKqOazcChIwk1kqomTGx7b5+0ZI8c2i9es5YM4vFU8lxQT1330uV8bGMbYvNVoj3eBQvhxG3EIjrStZJ4jp7b2osHr7oRt8w7X7osBGO8l4plS3TrkVAU8XgQWye34aGP/TWmNuyBzw5g5b13I7q4F/FkGHsOboWq11CPJsUIvpwvoayaqKo29KkaHlx7I9533q1434PvwI7NG+BXaVcX9EBijfpzP/Kmgm/+67dx7gUXYZIuBFYdTz3xBzz++OO49OJL8NorLyGTO4FYtAXTUwXohorW1g741RD8RhVDR496w5l1W1w8qF8ngODgkwBSXwQGQxXqNeQ51tS0CP7WRfK9WiGLaGghqm4GdYZIKPTqbePcPzSNWtgigoYCxYihlq2gcHgQtllEvSkkqWJwgzC0AKplgmWf+KwSdFWrFmLBOAI+P/7qtvm4+LxzEGB3kBoZJlHJIBjb7h7DaZk2Xn51HaYnJ6Bmi3j2d0/hqtvvhJZqQUWxEI7E4FMpQ6vKlDxjWt16GVPpcfzuN4+eBKZcDxkZznVjybLlsqZ2tDcJaJuezgownc4wfYv7hyradhIQGze8JmsMx1m6urpkqvySSy5BNl9ARDSXnRLJTPBaKeTR1dGJQ8f6se/gAXR39uDSqxjw0IyWVJuEl1CrTNIhoOmo5KclhS6ZakWuVMXg0KjoXrmH8RzkTVOcUcTFhnu3EAMswGue563jCBlGsoST/HyUKyUhUggozWJVik6ZZ7Hq4vesBnTBEOMTI9Ji72ptxb5dO8VVpauzA4sXLxE5HQvDPZs3Y2x0FGNjQyQ+xUfXsU34OftDlxpVky5xqVCWGQhV09HWMx9vueku5Ep1bP7jTzA0cgLpXE7u02uuuxkPvPvdEtPOc0xnn8bjzTDaqfjsVOJxZpTkJH6cLcP0XveNkfWzsd9sMDr76wJMX9ne7zYm54VZa3gGNjSlM4Bp9pt+47/fiIiF3ZvZHL1f9nor/s1A6P8TmM56x7PR+Elgw/K9wo01gCJtr2wX3XUd6378W7z6+FOwkzWc2zUH8eMjyG3fBjPg4kAQ2FooIw8D6VQHrrv7Jrzzbx5CyWJsItMzfFA5bMQFSvMWVmbo/uKnv5CKpq29FceOHcK27Vtg2RkoFNdrYZSqAbjda1BPLULQrqF+ZCcCySjq1UH4rLQAU27e8LHyIrIkUFJPem9K9rze0Ht6BuVsicsxknFwIjvaDPm9PGTaj+sBpIslLJo/B2p1Gldecw1ufcffIG/SdZI0+xtdD06taOqUbxC0iRGl50XZYDgFIFm0MLJlIIKVNJkZselpJJe4FL1zGt8v4FTYQ6k0PXBKsCaaw5q4eAqYbkgCeLURuFsOmQTPu7MBmMbHJ+XnqRviI5vPyIKgB1VpZVPXyJudfpgEcAHdA/gUxfMQNwAgW/YiI3AdiXSjDZHHTHvDRbbfi9/1POB0YWdl6MhgFKkfoZPfM6Ti90DmDGi0aUHmtUMYJcpjJ9F81JCKfEKBw2uJrXUei5mfFxuYman1oumZ+VOrywXXZUu24QlKP1bu6bM01VwYG8N/cr9qURHWM8qwyKEQeCCbYJmFxJc++k4UpicRSoRl4W9JdWBkbBLLVqwUPa1mF7Bt9yaMD2Yxf/FyVM0JWG4If/3xL6MeNOBmRvH7X/8H4gEmpYWRyUyhbE3CrBVRKdeRLubkuBCk89jxvVF4LxIUv4qwL4RUaxsKZgUDQ/0IWhUYNRf/9PBXcfGNNyHZ0QpLK6LgTnoFmR2GamlyHEPhgEwbU4ZAVrFqKzgxVcfv/rQP3330T8hVDOhqFTWTvo4mLNpOUetKeyaXfpPAvGRJYmQ5wOD6XZRqWVQqWahaiLJa6PTiRADzF5+Bm257qwDq/mNHkJkaw+jIIJo7ojh8+CguvuhyXHDx/+HsS8DkKsusT1Xde2tfe++ku5N0VrKHhCSEEHYI+46sIgIjCuOvooDozDjOuI2OiooIKgiyyBL2BDAECCGB7Etn704n3el9rb1u3bpVv+e9VUkRcf55/n4eSK+13OX7znve856zDPvbWuV6njl1Cv71/gehugwo+TzOu/hq1DTPhklmKG9iOKbhDy9sQKU3iJ//y5VYfGYEv3jneTy+aT3iDma/j8Lu4UCPDS6/D3oyJYM01MzRjm75hNNwXu0c/Po7P8ahkyMwxnpQkSngzKmzcMnJp+Pk8DgoOteSAhK5EbRGO7CmZQd29XRjS1c7DDUJ9W8g7P5Fd2BwaxKP//AnWLhwEg4d6QWJsJ6effDV1ol3bNPYJnhUt0hkaqtr0LJzJ/bu3Yubb74Z2QStfnrRfmQvWnZvRn9/hwzmKYwztLvgzEflmmOXihQMp9VZNNZUVqCru1OGJmVNYJeFhTUt+6ifLDhkUzTdfhTmNSBfpaKgUD6URmNVIx6+6etYNGYSfIodqbwXOw/F8fa6Pdh5sBu9DIpQ8pg6pRlLl83Gs+uew6af/xzN1XX477ffgMPuRio+BLuZgpkxpTgi2KU2dfvRXXh3/2Zs374di6bOxQNn345f/uRH6Dx4ALGh/qIkyJowp09xw4Rp+O+f/QKVtXXy3jo7O7HyzVXYvJmyqbBY2lXVePHFW+7Agf2HsHrN6zBNFfGUiWiqFz6VBTeLOKurxLY+7Xu4xlCGQmtDBq5wA9c99dArpqHgqxc7NFt6GIqjHgXVgMNj6f7teRVe1Y2IV0NlwIWaOh/298eR1jVEjxxFrOsQnQRRcPlFJ0x7tuqwF35nAWPrq4ThjGYKGB3JIxbP4uRmN2753OUIulhMJ2XtLw0Bsrjm7HJSz2DjuvWyF4UrIlj/wmsIqV5MX34mUmCQQw7eQIUA2r7eo6K/rAz7sX/vXrz84mMS9OCgBzGJFM0LjzuI2XPnyTqVzxlCEFCKxa9jiaRMpXPNJDFht+flXEVHR2U9IzN5tLMb511wvvw+mUKRYHicqKwI4/ChdoxraMSGzRvlXmIRc/1NX0DOpqKqqkaKD8am0v2EIM6tAL19AwhHquDyBNDbN2h1sGQIzi7aVGsmgNcvJUqcHaCfcnF2Iw/L7zoSkX2ZOlQhSRIxWX/YUYsVY1Y5P8FjK/Zj9jw6O9vxzspViI7GMXXKFJE20NGFw1Pbt21GV2cnMsP9VgfXXhCNaCGflcfmXuvxuiQeuGCYSMVSqKmuhuLyIhCpw/mXXoeDbV0Y3M/ZmD0ShXrFNdfhvOWXoKpujKwb6TRZcssmrJxwLAeJJ5giHZsJKv1OyVrU2uuL1ohlDjknAtP/FWNKZPPBlrZjjGm5xtR6oWXC2BMsncpZ1BJQ5b8nTu2Xo/ET0XLpYHzW9z/re58FTBPIolr1w0hnxf7Er7pgP9KDXe+sBbsW1ZPGoUFxYvuTT2Poow3I5dPYbSbQ7/RjVLej3a3hSw/eh2XXXI6YKTmTUNm643SqkZVpb1a4thww2NOHlW++jjOXnYYN69fhz39+Epo7IwuRRwkga2pIeMfCPWE2RvfthzczDIQCMDMdcOSGoeYtgTgnc8XmKk9n1eMpWyUmrNTalxuDrW4BNgUBtVbsJoGpFeFpGhn4IpVoGluFKg9w3vLlWHbxTegdScOnsi1tDZ+VNKbl54qfM2WZ/LBVkBwHQcKQ8gZyWJOqwu7RNoqSAms+Sh5TctlZjJyoTy4zlpe0Cv590e+SAnEBqgWGI2QFvFpWSgWx6rBaJLpMurqogaVFR8EUGw62UTJ6sghSVThUj7SBLM2qIYt9ujiMIyA3b4fPHyyapJOMs/xDGS1HGUZ1VcUxRpTsqsVKFms93pX0c81m5XHZgpG0FOppiwBU7hkmp1FO4nRaw09iuk+HAss6q3TsxZ+QsggmIhVZ5NGYpR/j1xy4EP9CDp/lLZaVXoglJltAcRGkyjCVMLkaskTiCs207NA8XhEQdB/tQH9vH2qcTtTXRVBZ5ZcYXWopv/qNr+GKq6/ABReej5GeFF5+9UXYHX5Mn9SMlh2rsXbdBnzxrn9H7cRmpPoH8fJffmfpPqFhgBpEfQAZPY5M2opubWxsRKSqEolUXFgOGcLKWQklTN4ZSiTg8vrgV1SMJqO49q4v4sv3f1O8Cv+69wPs7zqC9tF+ZFUbNN6/uTz8qgNVkQgWjZ2LpXPnYozbjVrVhXTURFwP4zdPrcUjT60SNsftcyGbTcBMjkgoAQfZUskhIDuKoG0jElkm+gSk2IhFR+GrqEekogmRYC0iQaBx/FTEdZtYRlHTx6Gao0cOIBEdxFDfYWHX77n7q9i5Zy+cXieqqyvR03UEP/3P/0S4qhZBdwhnnHcpaqfMgMFBPpqp20P404urcVKtDz/7+VfwUcc7+PFbT+GoQh2jxaqINyVpEIqDqUtWVBhsz8CBQCaAS8Yvwr7fPo6tYWDy3AX41iVfwPzxk1DptcNnZJHTY/DlNdGaq54g4rBh10Acj658Gi/tWIHCODuWe85E42AQf/7JT2EP0K6tgKsvvgavv/EqdMoSps3DHV+8Ha+/9DJig8OoCAbR19WB05Ysxhdv/Tx+9cjj2Lm7Rfx4nVoOO7d/DM1egIs+ygYlQFFpq3JT5/XNwpD3s9ftQTIVh41dFLLorK1z1vp1vKjNS3ymsaARcT/ZYhumTpqKr1/xRVwwdj58jgDeaW3HCyvexZbd/RhIuiR7XuEAIlOVzBSqnV7kGuIYfv1JXHPWQnz3dw+h/0AXQiqHpRRU19RIDDJDVBy2LBKKjjYjiqfeegOrP1iHR+79L/z0e/+JCbX1GF9XjxUvP4+MmRXmt662Hpdfdh3qxtQXzcyB3bt349ln/yL3OtvMa1e/ikjYiZ//9DdoapqAfQe2kgAHbF5s37URLz73rBwHgqHS/igOFqYpTFuBQCnH+FivTNPnfbXIqz75XZXrADshDhf7dzDTI/D4Cpg9eTwm1Y5Bpb8CObcTBztH0XJ0EBnGFne1IdNxBH5fCBmXH6GIE6cvmI1qL2clcnQQRsJU0dYRR/vRQURceSw/axGqqTtWrb2C/AeZPRnWhA398RG0bt+G1o5DGD97KioSBtY8/RzmXnQGxk6bA91gl8Qv3QSygI31VagnC9iyG2+vfBqJ5LBEuXKfYPhARaQWNXX1CIVCsvdwveS6wX85kU/2UdbAXA6J1ADaWtulrc8OWTRqBY1ce+218jdMdDx4uBVevweTJ0+WWYSGMWPx+ptvyHsd6B/Cl//564hncqiIVKG+lmlyBOVxqB4P7EW3EzLDwVAEUQ7GSqiHtZ+Y1HIXCTb6zZIp5d5HIkZYbd2yAysVG9y7SVIQPEo6ZDwjVmIST+32yBqvODV4fS6sWPE89mzdgkWLFuOURacK0N6xbQs2fvwxzGwCQ4NM4SvA7w/KniSyLwJqhxXswtcXy9F+zyb4hGEwZPS94Rpcf8td6OwdRXbwMFa+tRL3fPVunH3u+SJpYIdkKDYsNl0czvufgKllT1kWonTC5P4/YkyPAddPgdS/R3WfBVRl/nrNxgOFElixBmGO2wPwYSRavVxv+hnouqRdlA34M9xM/ydW9P/Fopa/8HJEXgKpTHnxFFREU2koQS/MvgF0vrIa410u9A50Q1m1C/FMAvrIEEx9UFJhBlwOHOKksJlHy99c5L770EOYsHQx0g6bVEVkXdjKStErMpmyUi3iSWnHtLcdRMjvxaZPNuDtt1dhaOSoxDzW1zVizikLUDNpLlII4uk//hG2eB/ADN9MJxzmiOQYs41cgA4OmzoKLhg5a9CGLEIpuYjAk5so/6uoqZOKMhSwxNhOFzVJtBih8Xgeds2G7oEh9HcdgZodxW233YbZSy9AJq+gws9p1PT/CExZvZUG3mTap6jxKGdOCYYk9pWtcN6c1JCKKbQpmiABplZQURHRWdWTZTVhMcJkWvnehYWmwDxraSxpN0bgT9eEnJm1NjbGvSUTwgr73R4ZirLyf9hGSYs2hgsEB48qq+uxa9cu0coRzFLnyIWLGwdvdKfqkuPIRCluJBxiYeuILW2p8rK80S1GU3NoyNAtoDjMJK9PWE6LUebvUDvm83ng9XmkVe0PeuD2WEwr2/zUN9HXXTYWVQVMK1VGJApMH8tyAtiQ9ykDTllFgG9GN+V8in8hAXxRVqEWU5RKz89zYT22Ju+RSTQclnDQeUKGSix3BdqZhIN+2GO9eOpPf0CIzL1hYtPWHQj4I7j/Ow8ia2SQ0slSjCBnOGT45Lk//0SYrGtu+CbGnzRbwilefObXGOjYLQAqkYjCsCXlvNHPd9KYsQJwhhIxDI4OQs9moNkVaHydZNGUvMhAAk6fAJPRiIYz778Du2M9GIoOIeeJwjB4LgLiREETfmoRuWEQECoJG4I2D+bXT8T1i87EgsapcJhutPcb+M4Pf4V1H3dC83CQJA3kYmJeTd2pywf4A3mE1TRqJ0xHTXU9RnuO4uihQ7jx1jtRU9skk7Pbt70nZuQDsSxOPmUp3F4XVq96FSO9h1BT6Uf3wS4sWXwqBvoHsX33LkRTcTQ3N6Gvp1McEJKKHW6HHxdecSOaZsyBjW4OyQzC4Ro888bbuOi0Sbj0tuX48s++ij25LmQ9ZI5ygMsPFDzwmXZ4cg5UaT6ZsI9HVAw58sgmDGhxoPKj3RhRcrj/7n/GHUsvRMjhRcqwobNnWJheWr5UVwVQ4cgj4HaIcX/LYCcefOm3WBfdj6npBoztzGPbm6sQy/YjGK7Cnbd/HQ/96mHkM2nc/KW7MX58M3Zu34Uzl56FtWvX4aW/gdSv33svpk2bhr0drXK9Hm7fj727PsGB7R8goDJqlhpEJg4VjdXp/Vgw4ffxPFsa6IDPZ7mbFCM3uflTXiHFn11iGWS3iNX5kKvyYEJ9A75x45dxavMi6HEffv/C63hqQx/0ZAZ2p0/axRzQ4TWe+1s3wO3xwBxOAWNTyB5cjcd/8i2Maa7FSPcwJo2ZKPKLmD0Dj6YiQs3oKMGCCaUqhC2dh/Cj3/4aN150Ff76yioMHOqCT1HEqeCmL94CxemF1x+Cy6ZaRbBTleFOFqevvfIaenv6ZW177cUnoGfjqIw0wSzYMf+Uybjnnq9h//5OfLD2Hax+axXq62vlHm/vaBcruYA/JDHJvI85GJSCBzFbAHrBPMZ30gAAIABJREFULZ0P6hptmg8FxSUT3RwSs8Mt6VKTmv04de5U5OIZ9HeMYHtXDA5nCDEOcXpVaHoS6X0HkY4lodF3E1nMntKECiWHKF0kfF5kbC6k8m4ks9xDUph7UjNmTxkDj1q0XFPU4+tjJofeWC8O79mDTZs2QKsOYNn0GWh97z3sPbIPE08+FZOmzIPqrsS+Q+3I5tOYMmkcKgIhjAyNCmMaTwzBbrNmJdjKr6sbK+1/Gui7nV65HmLRhKzDNLfnPsc9g5rvvoE27Ny5C8FwhQDPoaERAagEYR0dHSKnqa6vE2aTBfLuHTsxcUIz1n20AV6/Dz1Dcdz5pa8gns7JfjC2tkYwDfccJok5KJ/K5cROiTIBEi3ROOdOrOFXB4dLC5ZuXqRrhm6tv5Q8FJjhxvXaLnsB12P+TjJJWVlMzrnKfqvC2RJeQ27ZKfm7nKn45UM/w9lLTxcWmCB7146d2LenRQajk4ko09UlHp5rvexrJjt7bkm04n4yPDQCzVtk4VUNwYBPHGV47dxw61fg8Vej/8gBjJ/QgIsuulD2Y8O0IUlNu4fXGrs7x7ufn4XzSu/7GMEoFmfHTUGPhTEVf+FTILaMRf3fANVj+I5YYvXH+wSYltrv1AT+oxdYznAeZ96odThOBZ9oJ1X+Jk4EoaXN9n9iVU9E1CVAWmL38nkDNt7kXivn3H+wGwd+8hiw5wC6B48ibsviiM1Ary0rFw6rjsFCCty5uKjHbBr+49E/oGr2LCQ42EJmLpmSJTPFiWndyvyNhMKS5MMp0eH+Pjzz9FOYOLFZsuz3bD+AVEbH5LnTMKahGSN9BjZu2YpUISYtfj3dAUd2VDw1WfnS+FmOed4pEi2Z1NdzIvqeMKEZ06fPFF83VnhkDSWmlHGKZEp5ceWsdjj/S2YTiKVz6O08jL0b38MXbr0Vs049Q6bw9MQwvF6/HN7SQErpHJbOHy9OnjOZxi9pWItT+dSxMkZSFARF0CrwsOjBaVGnFjAtnY/Sc/GCtZr3BGVF6ynRTVrsIIEpb1zq/ggy82xJ5E1h9BycrKbcSZKPnALiBJBy+CSvy41LPWpNTRWC4QA2bPhEKmmT+31R2yhCe7HJsgCqVLfUyB6L/OTAkgM2kSZYrX8LSBasIQACVfFE9Rx7b/weHz8Y8km16fRYFlOM7NQUhyxWCj0X5XBY9knymdhqMS2GcgjLnYAsjvh/6txkaXGVk0pdwDKPHVPJ8iZsRVsu616hNs96vQwAkPhEv0+mdvMODVkWEOQDclkYqbS0tta9uQK9fT0458wz0LJzD7Zv24vbb/8Kxk+ciOeeexaDo4flGjx57mnYtvlDrHzzMYkd/cZ9j0AL1cOW1fHai79G+771KGRTyNI3s0C3Bw0VoSbU14VxpL8H/bFBsC+m+txwspMeT6KQ0sXGxKGz9aViSDERumwZ9JNqkXFTl20I468W3HAWPEhFmVplWXMR+BjUogbTMFMFYDSHeaF6fO2SazCtYhwKOT/+9NwbePhP70mcqUNzAA5arenIx7OYM3cyAiEDjpQOe6QKlTVhHNy4Ft2HO3DPN/8F/oownn3mdzi09SAWnHqGJL/MOnkhAn4PVjz7B+zbtUFiD3P+QhGEeSREgYM31OWK5IZOCfkQFDOAqbNOw+LzLxB2g0lMlMGs3f4Jzpg3Ho2nz8Y3/vCvSAeTyNoNhNwVcKVULJu1AGdPmokqJYBKxkoqBXQbMby59SNs7O9Aa3QIwU2dcGcNPPW7RzGtbhKOHhzG069uwLYDo0gPOzAKAxXVGpacVIvzl07ElJOqoakF/P7dt/DTze+j0H0IwZYROHtjONLVilAwjCuuvR1PPfccvJkoZi1aiEikAtHRJAaHo+juGcBoNC4MN9cexWEgSy08dYdIIzPaCQ/tuzjMaDqQNuha4UGkIiR676FhSjIsb2JG9FITZ+YJWimZIbiy7qd8QUe+kJI1QhtTiUzEjWmTp+Hx7zyEgK0B3/3lC3hpzXbozibkGSXpYZqaA0Y6JQWSyB6MHHz+GsTUEYwZ78QPv3QTokf243BXJ5YsWAZ7IIIt+3fjwL79yGUMzJk0DQtnzkBdnQumL48f/e7HWDh7FlaveBvxzmFUBkLI23J48Hvfham6MDyShNPObo5dYn7FHp/m+SbQ1dmNxx9/Au//9VV4A17U1kxDd98wBkdaccbpy9B1pB+GQX/XqBQ7vmAAg0NDwhLSNoo57h6nB5nMEOKGhiHdiXiWw3UE7Rryqhcm5xMKhnQzqMtkkRuOaGieMAYjg8MYHowip0XEocXu0sRVJMhiNZFA/5FDUAIuODUVVU4FtR47HEYK/oAXjJewOQPwBKvQ2tWPar+G5WcuFKcGSqQcTk6wW5Ihn9OPwdQgBo92om3vfhzq7UJz4xg0e11Y8adHYa8I4OwLrkZd4wzsO9whUoymcXUSs+1UPPjLMw+jr/8oVMWSfNGmkRrcispqmbxnB4rAjl0vJj4REE4Y33xsfuFg2w5prTP5aPKU6QIeq6uqMDQ0BNVuQ3trO+bOPxlHujukA9bTcRSzZ8zExk1brBZ/sFbM9hnFTIKipiIMj+aQwlpSDwt2xEatpKpJk5plH2D8Jwd3+VrspsWcUovBdZlEDz/ETYZJd+x82q05BO7TJDMYFc09i/dBNpOVgoYdNhsH6whMOa+g2PDCi8/izDPPlvSoPS07UB0J47VXX0IrvUYpTSt2ELl3WzIxK8XR2qusYd1ERofP5RQLSNNgt1CH5g3hvAuvRuP4k3Bg5zb09Hbi8ssuxrLTz4QvEBBNLbXGI7FhIVqOY7m/t4YqB6bye58BTEuY4kSsZrHv/9hVqRwzlDCgfI+w4q8b9h4DphZjWszpPjYQVbS4OYE1PcayOvIolA0oUVtX/kZPBKOy8ZZTw58xQFX+N+W+VydqGIS9o2jbdCCW1cVKxbb1AN799n9gtKMNiQCTYuzYastit5KHblMwrnIsaqurxWJBT+WQHmjH9x5+FJGpMzGSSEq2eYaJCXkbdImOtMHQdasdCxtCQT/6e7qllc/W7+BgP1o27YPGxafei76ObvTuH8SsUxaielYjPlz5HtLJdkC3gCkKbL1Znp4wFakOaX00a9YcTJo4RTJyaXlEoMobgu1RaVFn0sIiMjmJU7S8MGmNE6qrsHSGRgbxowdx+tLFGD99DuKZFEI+axE9VnhwKKmU8FXUAZcuHF6SHHI6DlgtQEWGgWDSkhfQ2um4yT5vHCOnHLObKmkfZdhIOE5WmNbfsmVPACWsZsYyi0+mdTHTFssK3mwOK59adWrSIiHT5nH7ZEFhmpGZp8ZHF51NNDqKSCSEUNiHAwdaoSpuZLMG0ikd2TSnSq0BsizTIMmI5q2WO6ctCTjJmBKY8jXL1w4ONfmLfpxa0YfzeCKadU1SV8QhAgJWSwcZYCwn7aCos2SLxu0RvWyJ2SQDKu8/y82cE8FWO5OgU+QNOevnwiizQmfrhJdG3gpQIMAuSTvkkine5xZodiNrOsTTjq38aCohbVW23/LZNGqqq+BCTmIAW1v34Jln/oyJ4ycI09w70IXtOzYzTBzugAeTJs7B/r07kdWPIlI5Hnd85SH4qiYC6RG8uuI32L15JYwM00YK7AlC1UJobJiJ7Z3bAY8TSrUfCqN9SYrFE8gPxWFLZ6ANJuHNAhmngpHZjXCftwBm2IPsUB8YZmq6fNATozKlSt0Wiwc5ALk83C43XB4foukU8rEEnLEk5noq8W83fg1h+3i8/+5OfP+hx6FnVDjdGhLJLtlwbKaCZafOQWfXZowc2IPwhInCqPTs34erLrsFyy65DTHYcKh9B8aH7Wg70ou2zgGcdvpZyOWSeO+tl7Bt/SoEnCZM3QFT531gh6K5kc6xbe1GLpOWc5PQMnA6qtE04WRMnLtAdGL2pI5wxI/RfAxqbAj9VQp+9s7vYEaSYj23aPxS3H/u9Tg9WIkcCyi3G1EbkMymEWH3RM/h7bZd+I83nsHex/+IUxoX4ZEn38FDz32A11ftxGghgBw9QhMmAjYHovmcxPW6Cr24bPkU3HvjuXD4s7jriZ9gQ+snUDcdxWkNs7F2zRpEQhFcdssX8eQzT8HWtR8pr2YlcDHVrLiJiFUaHThsgDudQs7hR87uES24iiTcHkU0hXnNi7PnnykFOr0rD7UfRFvbfnR2dwpzThsht8MGQ6JE7XA5A9DUIAzq2LMxGLm46CYVnxvmuBrMXHQKfnH3D/Dqcxvwkz++B7trAjQlDtXtQ9yg9RSvPQU2I41CchQK+1+2SoTG1iJTpeLsMfX4+NmnEc+n4Nb8MH0hKIUQTE2DwVmEfAEuM46JjQruuvdS7Dr6MWaOacJLT7yI9q2tmNQ0Hh6/C1978H4MJTNwaD4B45TrkL3icJCsUSQRPEF8/ev34oPVK2VIbNr0ZbIOZ/P96DnaiapAtQyr0SWBUctTTzpJtNdiwVdQZLKcxdfe3RswHNcxnLLDsHthqkGYDESgm4qTzhqa3P/i2ckUNRPStk6kolDciuiMM7QmjI9AMVVoNhUZBeCWYEvHoQWD9NJAvVdDhVuVrpTd5UI8Y4hZe97TiL6OVly5/BxUBX3I08ZQJtZpu+iAnshhND0itlt9bZ3Y19aOZC6FqVVhDGzZgs1HNuPs86/FjLnL0DUcRf9oN6qqQ9yhEAnW4PVXnsDB1j0SBc79Wc8w1pnSohrZa2jGL0V7xvK1Zhw2gw14DXLw6VD7XklY4vVz4fJLLT9Qtxt79+yRFKlxDeMwfdZMZExdojvDvgACXp/owllgTZq3BHPnngIomrim+FwaPJrlwkIShAwuI6n5uDTPFxaRLgWFPJKpFFwOjwzX0uVD7A857EspF9dlAlOb5fNNLMI0PK79QjTx+jc4uU8pYNKa7M/xdzwyf+ByKth/oAVxHaipqMCjv30IFX4verqPSLS6Q6W1ZBKa4pZjkSMBV5zZoL0iw2wsT3OfDMTmjSxUxh7T0z2bxymnnotzl1+G5OAAXl7xgnR4pk6dittuuxMLF58qhTMfw8hbcxP/CJxyjy//KJdqCvAsBfUUf6mE0UqP9/8NTN/+aFehpIErAdMTGdMTgWb511YlbOn2SoDyU8CzbFCm9PPy3yv/+xKCLjGpJYQu32eXr2wIRPLFxcfUhmGayGd4QTlw9KNN+OO3vo1ZU8bhsubp6Hn+Q/zc1YXNSKHg0LB48WJMaG5GbzSKQl8cu9sO4J/u+TZmzF+I0WSfAAI9VYDi0FCwc/qNBukFYdNKr0e1AZ2Hj2Drli1oaB6PDRs2oLPzCIIhvxj8krqncHv61Ck4tOuARJNxipmsHwGTxxdApKIKc06ej4kTT5IWRCqTlmY1j+PRw50IBxn/6MWqV17Blq0bYeRSKDAKkW3xPC8PgisNt911B1TFI9VpOBTAyfNnoqa2Esl0Qtr+vHnLz2/pIjt+Do+HFfB7THsQuUHxWOt5DjxZj8E2paU3pfeZ1Z5m/CNb88fBk01sT0rJP/EkjeFTiCbiVhVJcwFafUjkqSEsBPOk7TRfpjsJ8UnBuvG5KFfSikTYGcs7LpVMIB6NiVUOn99h2BBPJORG48LBKpktC/4tb2h+nwMtZE3p68ekKjKNHGQQnSYZXxZT+YJVvfNvix6kcqycdjjtGjIpXSZ2aU1Ftaxbc8BObZ0vYEkS2N5hK9/pFE1s6YMSDQ6pcZMvF4pbFmBAWiJdyUhbgQX8kJSj4uQ9Aaiw5ASyUmVYliu0C+OX7I6yUOFErE0m/61BMoLe3bv34f0Xn0DX0CHEs2moakRMzk19GKqD4n4VZj4li7VZHFgy7R74Kyfiqw/+GHnFD83MYM1rT+G9N5+E32eHTXMjStsZJlo5TNh8LqRr/TIJ7NJUiWulPETJ2QScOrtiKKRMZFxOnHz9xfBOqpcJeiMbR9aRRSJdQGt3G7I2FhzcPwJiOk3GRnPyWlSgx1NQ2QHPpKHpBr578e04f+JZ2NMxjG996yEMxTIoaJYsxqnpMFIDOOvM08UpwO31YFx9NXZufh/bt69D86SJmNA8HdFoEiODA0iPjmAwFkXzzFNw1iXXwxOow5aPP8RfX/kjJo1xI9IwDe17diM5OijnPctkTH8EyaEMNIZj+A2k0zb4Q2Mw75SluODii+H1uDGuthZGLIlDrQfR4unFn3b/GVBTuGrKBfjBxd9GvUdBHEOwOXwomE5kUhCza7cnB82joC+WxsYdB3HvTedg0fIvITjlYjzz+gYphvw+F5IZlrcasgk7NEcEho1+oTrsI2l87pzx+Mb9Z2Bj2wZ880f/DqVjAJeefJpErU6ZOQeL5y3GE48+ilQmDoVSC8OQ7gQUDiTZxcDb4XDDyObRMCYEr8+Ng/v3wedhclBAssEXLlwg8okJ4yeJ/rurqws9XUcxGh1Ee/shdB89KvcykDrWpaDUhfecOFSI96UJh+GC3WcgVhtE06wzcfXSu/DUH/+K/ngaucQgCpEa2HOEOU5ZIww7tbVJWn1IOIZqKNAjIUFiPgwisX81gv56xGxj4aCAOB+Gw5VCthBFIecmXJINPBwcxoWXnIS5jVV4943XkBnox6aNGzBr/jw88L3/kNQd04Cwa/QiVR1WO5cOAVwHOal9/zfvxYbV72Dm/IWI1DWhp69f9Mejw/T2zaC7twd6PC0g474HHsDa99/H6tWr0TxpCi688gqofj/ef/ZP2HfwMNJ0HbB7kXUwwMMD2F1i7cW2bGloKG0zAbcqLg4u3YQtmoC9cBjJNIGbA5Ex42Sd4d7j8zitWM1sBl63E40NdchlUsik4+jtOiq6KxniQQBefwCXX3k1pk2fIes7z3XnkTbpYMXScVQHwpLfXlAd6BsZQHJ0CAHdhN4zgJ07NqB22iSceuFF8tq7jgxibFW9hG+4vApaNq7BmvdWw+d3SnwyQSXX4okTJ6OtrR2FnE0Aey5PGzHOUdC9wCWyOQ5fZRnBwQS+nInGhgmy1iWS1H0qiIQrMKa2TthMEkODQ71YtHA+9uzeK2lmRs6OCTNOkW4nM+JDfj88bna37KJ5pmQrnbKGell8SHoXXTXoPSsDThaDXfooaf1LBAzXZaXY4hfMUnSbKUnyxM+Z74sAUkgNrt2Wx3Tpo7e7A33d3Xjn9TfFsivg8+LUZUuxv20/+oeHkIyOiJ5V9gZ2dFWy6Hy0IiaBJqETBmc9JPFOhdMTQMOEyVi85DS5hwcH+pBNJdDc1CiESsO4JkyYPEkGkblvcZ8s7fclWdsxwuozDPbLiUOlKDKV7mhx2yu9O16L9PMu73KfiP1EsFsWWVr63PbO+j1/x5h+Gj0fN1AtB5afBV7LkfWxx/gMYPopCF5sM//dCy6h+OK7LCHz0pssDeHorCqCQeRiGeRp77C3Fd+78y7cec1VmHQ0joOrP8B/5Q6hM+CUDZ0HkKxSweVE2HRi+tyZmDxjCc644CIYXEQLWaTj1kmnXyMn7kusmmUZ5JALOzo4LAbv9LlkdNruPbuQjEURjgTE43J3y04BKWzFsk2QTiZE29g0fjzmzTsZJ02fKf5p9Hfbu2c/Ptm8Rb43fcZMvPH662hubsbc2XPw5O8fxcaN68XuhwuzBdoJksmYuvDLhx/Grx/6Laqr6nHRhRdgxsyp5CmlfcT3qRV9ysrB6acLC2sIqfx8lgZ05Fg7CjKRbxUbdgFIJXZeNJHkLSgSJ+tHACbgyGrT8/kZ98bfY4tBYjQpjTCLA0PUdDk1GdyTYSJNFUAqE+02ZpLb4Vad4lE3NDIofnDSJkmnitZEqsXEpii9yENhehNtQJya6M9E96PRI5Vgkey3IosYiw4xRy6msVgRqvI/MMxIqsJiehWN5PkaqAlTFaelPSpk4aFOyM4UDb+18PBv2fLTrJCEknSCU/Z8TivPveRUcLwlQgaVFbAsxEzQKgLT0j0iUalsKXFTFDtIapRZODhkQIr3AZ8jmbC0T9zwZbFxaOjp6cfzj/0Kew9tk5ag21sFv8uL0eFOOodgbH0zUuk+8TflpDbZILa0xzTPwYVX34raxmky1fv6n3+DXRtXQlHIehOg++AIuEW/Z59YCUdtGIbTCdLT4gXJTS+uw5+zQz/aieDf0lb+9VsPYvqi+XD5PPCYdlR4vUjpaYwk7Ogc7kZL7yF82LIdG9sOQPcpMIIMDxqBy/BIjKUjRauWHMxoFFfOPBvfve5e7D88iH954Dfo6BuGTgZcK+Dyi5fh7defRiTgZB6uMNSGnpBoTK9XFYlOtsi+eZwaVLuKhJ5FuH4CrrvtG3A4K7Bnxya8teK3iLhSGNe0AEvOPgPvrV+PnVu3wFUAMpmYJGs53CoyMUo2NKhaADVjJ+LW2++RBZ/lCDeCtvZWrB5aj7XdH6E+HMZPb70PpzXMp7ySPBc27juC9R/tQGt7P1x2D2ojPpyxdAYWzB+HgaEjYmXkr5uLkWw19JwTbpsBRzYJI5OH0xXEoN2PoawfGZNdgSzUWAbVnizu++Z5mHqSA3fe/3W0r1qLRTMWYP+hDlx14y3iPPK7Xz0Eh1aAS6Fym2sii0O2gwvircip+UsvvRKNTbV49eUV6OrskIl9ykXnzZmNsWNqRG/csmeP6JmpkYvFaYBOCa3VEaKvY8lA/TgrU9ZxYTFXcMBw5DCCBHyTFmJy4yXYubVLPETZd2HWuuqtEtaWxTutFJxk1x0uiWKtUNIYSSeQt4dREXBioP19ONQ8TF8T7FX1UKIVMGwJAe1Qg9CUsFgzeTyjOPuc6fj8pfPw0I9/gHx8BDu2bJRz/ZVv3CdaWIYGMOWHx8jt5LAL7y9rQDGTTOCuO25HV2sLbvril3D6uRfhtdffwuLFC/HOqjfR2nYAiqqiu6NTJFqXXXkF1vx1tUxsX3f9jahpGIukmcOGt17Dxs3bxMpHLxB05eHwVULxBKAndcCpCXPrUL3ir2racrDlUjBjA8hHRwBDh7e2Gq5IUJwHRkcGkBkcEr0sMhk4fS6Eg0FURQIYHerH0ECv6B25h1GaUrB54A0EccWV12LB/FOwatXbot0kG5jLZuD0O1AdrITH5UZ1fS1ShSxGBweQHx6FP2/D1vffhuHWcMENN8BbUY9Dh3sR8oWheVSeIvS37ZFBOzKIbjfBaUL2rcqKagwNjYL3IJOIGEvKwoWSJhIY7Kzxb3Q9ingsKWs642jZYZS9QTT9GuoralFVW4u+4QE0N4+Xc0vyoadvFHVjxkEL1mJs/Rh5fDfXfJgyqMq1m89D1xauoUJSsMVP3a9pDZxyvS5Fa5eTZuUsIGdSyoGXdLUYwV30qpY1Wcik4hAyZwjoyFP8YNHg9/qwf3cLdmzZIsX0RZdcKFHP/YN92L51hxXw4XTB0DmEmxSCgschGAkLAREdGUJ0dFj2OBJeTc2T4AtWiGyMFoQVwYD4CdMZou3AQexvPYip06bJNcm9pQRMheiRkBTro1RElr4+kVjk97lfFlV+x9jTco6Ve/mJLf5yIMrfLf/5Mca1HJiWwEkpycfSFxyfGi9/gaUXWf5GymncY5sz/Sb+H8kC5WzrsXZw8W9OfNH8WtjSohl8wkzIJqyZ9IRT8fZzL+LZH/8Mj933XQyueA9b9m7A0+oABrxu8SLl6/YG/NBCYej9o6itrxV92HmXXCVCYgqXjYxNRMYWY8qcbCtukpsup89LNH4yFpd28/DwINoO7kfnkcPwuDXERofx8cfrkeMC4LajproO06fNxJIlS+Vzbly9/f346KOPsHnDakkaSaYM3Pz523HpZVfg3XffFY3JuPGNWLniL1j30Qei9bSTqpWWOy8yl0zXfeH2u7Bu3ceYftIsTGyegKWnL4RdyYvXps7XXbIoIhsq4Oy4NEMuEG7VBGhlfmOUXZbOA/VL1kARTwjbzpahu1gwMchAz8vPpRUjJvo5GDn9GFhL5yxNjpzHYnXGCUa21MWeyc6FgT+zWEKC3EwyIznzNGymd1w8mUQ8MSKRsxYza+U5c7CJbUCxXKL+y+2ETbNLsUDPPppZcykqXasc4JKbyW5NCvNYUGBf0tYKU8obyWRrxKp02WtkXKQtx85AMQChYMiC6mGh4vIeYzopUi+FJJSueUIUOeZ2S0x/fBGzGFO+bg5yUI/EBVO8LAmyeawYOWs3obqor9MsjVNRW0xDa7okJLMsGhwSKGBpkawgA9qy0ILq9RXP4513X0HOTCOXId/ALnkSM+bMxQUXXoX3334Wmz/ZAL/TLslViXQek2cvxqQZp2LZuZfBKGTwzvO/w8fvvwS7Q5d7KJ9zQPc6kB3jhX1+WJgJp+aBI+cQR4SCYofC4xXVUZ+vwL9/5Zu4+uxzZVqZp8BGgoeg2gaEuAB6gP5kHFmnA+3REazc/hFe3rQGPcYw9NEh6NEkHKmC+AYamSTG2Cvwp2//BoO9KXznWz/H4b5h5D0B3PD5GzB/5ng898TPsWP9O9Do3UppRI5xpXm4nD7xoIgmYpJ2xPaXze6EQV2fFsJNdz4IzT8Ge1u24IO3fg/N6EIyqSBYPQZXX38b6qsbsGPzJ9iy5SMcHTgIuE0EUItcjsCnANPmx7U33IPxU+dK+y4Udskwx7O7n0dPphM3LrkIX7/0NiZ34J1P9uDPT7+H1o5+TJrSCIeahR5Lwp4tgOqxefOnY/kl5+DJ3/0HNmzZD2+oFl5VRX9bC5IDR4Xpt9k9UMfPwLC7AfbgFJjJLPLJLHLRFC4+bzK+f+8SfOf7D+Kdp15CSAmgeuIUXPP5W7Hlk4+x+o2X4PTaRbNJBpBdl5GhKAKVNZgxex4uvOgSHDnaicefeAo5Xce4pgYkE6MY6DiMQMiDQl5HPsfBQWtNKnVMFJXItKSD1gTclTZyEfeUuUrI3pHNwNT8SOWjCDVOR85zGkaGc0C8GzA1qJ5K5FQyOjkgPQQ1OSxtZcMZQc4dFqmLiBSlAAAgAElEQVSVku6DI+eGOxzASGwbCqkBwD0BqJhIXk08bQuqioLdjXxBFeadASgLT5mBB+44FT/6zv3w23MYGe6HNxzGfd/5F0no4dbFjg6BqYsaZt47BU5kc40fwm233Izh3gO4855v4PNfvBubt7fIxs/UqG3btiKZTKEiFEb/0AC6erol2OLqy6/EjJmzkVcUhGtrsWnDWrz28iu45fM3i4fmjpYD6BmOI2vYxOuXawS9ZfMFTZj6PNvEiX7kkl2AG4jUTpe9IZ4YlgIMRgoumAg4nUjForI+0borFY8iOjJAUlykSFyvBTTZmGbnEku3psYJ2Lp1u7S3K8IVVrCIx0RBNzDYP4DKqmr4ayIYM3Ys7JTcpLOIt+zEpr27MH3xYkyfvxiD0bQUr1X11UjpCdhTMaxbt060q2wlNzWOR1NTM6qr6uBxB+B0mpIwxlx67rWcE7CpLlkb2FYf6u1Ca2ur6E/3798ntlIkKUhW8PXnU4bkxlfW1ojGlLZw4XClhHY4/WHA4ZHhM6/HJRGhTHak5aDXRa049Z/szFngjPsTr1UWaqX1+1MgtKxjW8IlJVLi2Hpf7HSV7ApL94YV9120Uyo9PvuedodYTDU0NEjgAP2Vu7t57edFD+wPVSPL/U3Pyuulvr0UfsMCg77dnHFg8UH965HOLuiGgZr6RlTV1AqD2jS2ATWVlVDpAJFJiRUc9w/KjgIVLAgsMqXUvS4HpuX4q5wpPQZSy1Dosa72MWhrZZCXk47loFTOX5ms81PP9XaJMT1BGyoZ3kVNw4nsaOkkSOu35NF4gm70GNj8XwDTT7N1xyvq8jdReq8WQ3S8/cyp9KSuI2TnlGEGX7vnbkR2duAHF9+ATWvWYN3wPrwXMDBIsfzf/BN5EuRxPS5hdUi1f+nuBzHjlFMBxZQ2sVNhXB6ZMbY/qTe0Uh7Ilpboe7E/YX55No/RoUEMDw9heKAHw4MD4vs30NeDioowps6ajNkz5kpOL4dX+vsGsOqtlWjZu9MCWAUOwXBi24Ev3PZlLFh0Knr6e+UGm3LSRKx+9QW8/fZbMsnPm5fQhVUQW/kEpsvOOh+BQARNDePQ19+PO//pVkkESaUTYuVDxvQfnS+5EERTZM3VW5uGpRuRAsAEjAI7R4awcwQ8ZCip40xLG4RT8KY1XS7gNVc0JubUuOUTys2PLgKlqUVWaPRiLd24HCizKmTqcjgMZHmE8tjaC2T+7FZEJ6MNiWb4Wsvsr8gSSHoTK0KPBrubE612AaVs7TOCrpQ+UWKGOX3PlopDsYC6PBcnRvk9QphixSu6gzSgkvXU85Yth7QeCvA4HSI617PW97iwcSDJKtSOty8cCjcVGuLnRbckx7XU8+AQk9sFUyQEJpwcsODwIa8Lh12E6arDamvLwBQ1aly56Y1Kv0iaWueyUBSnsNql502m0pJDrzjc+MPjf8LqV56EI+CCYirQkzHZlKdMn4ezzr8aRw98iHffXolCNiHA2MyrmDxjASL1U3DW+ZcDSgHr33wGf33jcTg8JryqF5mUCb3Si+z4IDDWCWQcqHNXor6iGnohA4MDdbkCuluPomnyIvzTtZ9HsnMUbsWLvMnceQea6upQW1OBKj/g92pALi4tU51gW1WxZudO/O7ZZ7AjuQOp0QTUPDWQOZgeBepwDk9+52Ekew08cO8vkHW6MGnOfFx65RXwqjqefuQ/0b7zfahmDFkyzAUOzLng89Zj/OSp2LbjY6h2A6ZuWEBDdcHhrMKln/tnjJm0AJs+WYu1qx6Dmm1H3qPBTPJu86O6bgKWnHse7JoDn6x/H7u3bYVb5aBIHE4tj0TGiXmnXoUzzr8epqMg0aghlx/bjO34YMPrePDqf8JVp16Kh595Hc+s+gDZlIImv1Ny4Yd6d8Fpy6K6sgE5tQY5fxMi42Yg3P+JuAE0NNbCSPfjwK6Pkc/SyN0Dw3QgZ/PCCDcgOP4cxHNhpDIFKDkfqtUoHv/FdXj1hV/hzw8/jpC3CqddfCkmzZ6Dv766Als+egeKZogROztJWZ36twAuuvhSNE5oxrvvrcGmrVtQgGVdxIKcmsnKsAvpeD8KRlqkB6WCUjLOitYyn9aVWa3Q8k2tfAPiAJxhC8PtSCLrDCMeOQemboc91QF73ot8cALy6V4g2wObmZDBOhNuGP46IFwNUuuqIwpjqBvQB6A6OqFQiGmfioJ/AjJKFoqbGlkNMMWhHKzv2cmqqarGg/98Nl5+5nGE1Bzsthy6+gbw7X/7d1nb6J8rgy0cnVGKTiP5grSiU9EovvJPt6OtdQf+/Qc/w+nnXojOrl4c3LcXbQcO4M2Vr8vUOYGYL+BFW1ubdNgUdjpyJmbOW4DzL7pQyJTdO7finDOWwu9z42f//Uvs3NsqnQuFUix7ABnGVNtUuJwejpPDSMVgqlkEavwoqF7kEzFk+3vg5OAS5xdIynlUMBWxLliJrJ5BIj5i7R8FS3svFl52VRw92MmjxZH4quq6AMbKyirJpO/rPyyDY0YqA4Vm/QBmzpsj8jMYJvzDw2g5sEdmPK696Vb0DEZxqL0DFTXVyOgpAbTUMtLnk//Ro5QEAfcSuhNkEj2orPAjT3ZWdSMa1eEJViLDsBLNLpHgfL3SrVToXGNIdn1bW6t00A62tIgRvS8QwvSZM2SN9vnDiFQ3QXX74fWHJXmLXSkWDOy60P+ThSmlYZQryIyBFD/c8yxpotCL0r06jrLk5yVHmiLeKcm4SqyhFKjF/YP/CtDlvwyYKAJbkcAV8ZaT5yCXQ7iyQlhhfriZHpVIiRwmqmeFLa2qjIgzD91r+vt7pUtL+eDgyLBoaqtrKlHFxDYbBJwSeFbVVEsSIu2z6LDBfYV4QMifDBlsNyjVE2lbMXXyWKevKNEsJxtPvI/l+BQHnwUrllr54thjfXB/L8d35WvDicC0HM/a3vpotzyGAMmytvox3Sgng8tAaznIKQGE8kXnxJ+Lzc9n6BTKX0T53/wd7Vs2WFUCTASmpQvEls0hYQf8uQJ279uNL99zJ27WK3C1sw5rEq1Yl4tiVwV1IxoK2TwUJ1kom0zxmwnGVibwwL/8FBNPmofR5KiAI68rDD1DGx56DZJNLIqDiy1fgobSIkzTb97MyXgMmWQMHYfbxUOSX0+eMhHz5s2WG/zwocN4b/W72Ltnl7SC2UZLpeLQFOoe+V8Qt3z+DtSOaZQT3D8yiEDIj7atm/DSi8/JFCsjqPi8tD2ktx1Bz/nLl4tJd0WkBoPDQ/jK3XfA6eRSyvg+3/GN4wQv09JNQsajdFGVpu+lZVzUgnKNp+8oL+R4IoNoNIZkggsYJ8spdbBuYD4OB1AsmyuntGcsMHo8kpPAilpIPpakGhUKSCSTxXNZLHKKYNHStFp+obqRQcbISMslX5aExM2QNxVvLgJT1e0UTSg9RBkRKhVgsTVBJlSus2JEaOnaFf1s8dhIwlaRLZYgBL6vjA0F5tWnc7CbFgCVuFFbQWQIBKbSBiqmQ7HdZBVU1vO5PT5hmbn4SKKp4Fqa6BcjWak+ol+uDWJcTmBKbZhKNrc4yUlAJgveMc9bvj/LdieuJ8U5gFoimeJnKEFKh5mj7YwLb761Gs889xhgZuC0qcjrcdhVA55gNc5ZfiP2b3kTrftbACMpwLRAI+q6ZjROnIvTz16OgD+MN5/7LTavfwV2snqUYXgCyNWHoI/xoinUgMtOvxgLJ81DY30d9EISw7FhFOxOaaf96i8dyGfsSI4YVsGnKRiJDiDkyiOo2HHKjDDOPX0BlswfB7+ShJ4aQo6Z23Dik5b9+Lc/P4iOgf6iB3AWpkeD13TjkW88hG1rW/DIb17DaRdciNlLlkLzuOEwonjukR+gc+8HsGX7Jc0oZyZhGA7U1M7GtFnzsOaDFbDlknBR2mM3ZT1gdvuic27AvKVXYFfLVqx68RcIO3oQz+jQoIjOmNYwOc2NqTNnY9G8U7F72y58uO59OJ26+DQ6nNW46Kq70Tx9KUYzSWjeArwZO9psHWhp/wD/9c/3I9mp4Y57f4HRTByNETu8ye0Y6O4XTS7b1ikOTXgi0MbMRME/FvYj+xEMaOjv2w+PqmN0hNGZ9Du1ooldel42ca36FCQrF0DXKmHXNWC4D/fffzGcsfX4/n3/hksuvQpNM+aJB+iaV1dg75YPoDoNZJSQMIP0V7zh+lsQCoXxwoqXMTQ6ZOn61UrRXisOBbXVQSiIor+rFW7NSqJjkSUG4MV7yIostu5layM/nsV94gYlhSKVu/kAfEggmlOQqlsO5BUg0QmPVinrXC43DN2MAYoHNn8T1EAD7L4gCloBakJB3pNDOjmIQudmOOP7YM/7kXdORlZy351QPGHYVVqKFaRdq+RpR0bzczfu+MoS7Nn6Idz5uISejCQy+NLdX5U1ikwpW70OWvYwAEQ2dQvIxIcH8d37vomdLdvwy988irpxk7F1+w50th/Aoda9OLBvt7Tt/f4AGieMl8djKpKZNWXwlqDzczfegMqacdixZRMqI14EfS785S9/wdAo7djckltvFurhCHkAevVmUnDkaVWkQA14UdA0JDp3QMsZ0AwdPvGSLiBO5wzmo6sKXKYD4ZAf0diQgBq/14PR0Si8/iCmTZuO/u4BJJJRKCqQiI8K60ZddjhUJQAywdmAVFps+7i2DURH4A9HcNKs2RjfPAFmXz8SsSi2bNmESy67HMOjScSoD5ZWdla0t+FIEG63Jo4N7e0HMTg0IC1pGeDMpbB8+ZkI+6krteGtt9YhlbXJewhXh3DxRVeJFKK3tx8uVcO4xibRPFNaQTLDNBJY8/6HeH/telRVVaNxzFg0T5oGl79K7LZk4NWlSd694E3FJvpgfk80zg4ythZjWBrwtewbiRny0E6YnSnv6HJ9p5NK+Qf/pkS6CECl1SGBWjH1sARUSyQJnUc4hOuPhCwpGiknMrisrbiWF3JIxOLQU0nRxOZzdKLwSLgDpQ/cZ3gcxV+VCZQOIJZICfj0BwNi3s9rj4WE1fV1i0xjdHhYmNoJU5qtBMPSPll01Ofr4/dOBJKl91rOmJaD0hNxnZA+ZS795dpV/h2H3Uof5SDYtvLDlk/ZRZWmro4B00Kx1fsZ0/blgLN80Sl/ccV9+h+C00+9mBMm9OXkFc97+fBTnkbvRVbPYyiIIQe/qgrzc999X8WX7PU4O+vCascA1hayOOAlKxOSFIhMQUelzyd6nN6Obl5auOHWr0lyy8DogECXgmFZFNkUMoWlZCTTihMtgneyWAJ8hDEpWENPdiA6Moz2tlZpXZy17Azx6lv7wQdimjs82CvTeBSGMzmHAM7IKuIbyYXghps+D50Ae/8BNE+ZLBVg554WPPHHx2CSMTRpv0P7FfZ8VQGmF198IY5296O6agwqq6twzXVXis8ngSI3HLbWSufm2Dktnks5vkUGkp9T+ymMaTF5iCA9lsginckIoIzHEwJKRTRdTC/itCHtVASQepziF1pKfRK/uAQzjg0ZgCoBUh5jTjlalakF7EQX6naLzpRlKls5/Ff1WDcddTU5MnHUBzHrvihLYKuerQux7SAYFcWBVfXKxlhkuUvFTwmQlxdb8lhFfawVYiCOmvKvatiRS+hw6LT3srxJKZQnmPRIxKCVfX1i8cbnJyubK7LQcq2w/SpMPCNercxusS3lgiIaTxZBebFMEnc8MpgZgk2yeipUlxWZai1ullY6mWV6B4X+lq6Jz0snAjE/t7nw5DPP4N333kBBpyzFAc2mI5Mdgt3px2133I9nH/0hMumomG/TM5WAB44AmibNximLzsTSpcvx+GM/xN5Nb0IpJJBmu9/nR74qgJNPX4gHrvkCTho7DfYMjcLJTGahOt0Yzjnx16178IMn+5Fh+g8N2ZMZ2Lih0q7NSEHVDdhHOUQUx7IFDfjcJXOwcHa9BU5tCjJQ8cAj92Htwd3CeHhtBSTSKTRWT8aDN30Xzz/xFtyeBrE8ymqagP3UQDc+Wf0CDm5+E15nAtmsJulMyYwNE5qXiefpzpbV8CoGFNOJnE2HLW8glTAxd+lVWHbpHRgcHsBzj30Pbr0drnzYMrF255EzkqApAa05NW8Yk2bMxpQJ0zE60oNDh1rRM5DGNTf9H4TrJiJhGDLw6Ek7kI6ksattLW679gY888e1ePOVbYjUKHDl9iHbtxu5vEcKiayRgKbmJLEGSgT+8Dik6HOqGdIyVsyUtP7oncKNnfeLi6fLiCNRCCJVfwrU+gVIRgFnIYdZc8fiJF8Lnv/Ts/jq//kmch56Rip47pGHkRg8AruiI2GjfRGwdMkSzJkzB88+8xf09PfJoKAM3Nl90FSvSDU8Lhv6e/fDZSdA0sXUm/GKPO6l+1GK2yJjYtnaWBsPuy+le7C0Uckmb7NDs7mh5GPIKgEkfQthqgHkho/ApQXESixL8OoOoBBuALw10kFw6P1w5YaBVB5xOqKEqmDr2ov4oY/g8NcgOGYKbJ407M5JYmDP2IOsqYqMwkwkgKw1ePmF6+bi8L6NCLoyqKurxb62Ttx199dE4sQoVjcn89lVIuhTNJFusYAd6e3Gf//4P7F521b86L8fguIOIJ3JYmSwG0c72nCodR8OHjyAZCIGp9eDpvHj5DhXRaowNDCCWCot0+Z0H7LbTIwdUwtDtzw8mVDU0DRBulMrVrYgyYlsjyqsm52SBBPQnE7ouRwqBnaBY0NpWu7Z6WTBqEkNBVooci1TVQQCPmEKs3qyWEQ40DxxKurq6qHHdBw4uBvxxCBQSCMWG5UuDhOKGJPs8fqRzVje0KW9TzdNjGloxILFpwoDp8dGcfjgXvR39UjErj8UQXVFpXg7K4GQgNuskRIiZv2GtXB7SFhY8c5NkUqcd/4S2O30r1bwztufIJmmN3cPVI8d9377B4jFEnhr5Sp0HelAI8MOHMAF556FisoQXD4/6uobBLju2LZTdPL+QBhQ3RgYTYpswQpDsIz8mfzE69NDKzSyhIoFnATLSKoi9zNrfxFsUhwQKmGdE4mzkoSlhE9KbXaZueD1zbVa5ges+6I0g1GSAHidLpHccdOmx6xTc4uUjLHc1PWy+OL8Aa85dg/5d9TeUqvLNYBMR8n/m3iC2mFeQzIwnOO+SyecNDyBoMxaEOS7NKfsI02NjVKo8fPSayuX+pWAaTnxeOLn5exvOe77O4Kx7IclUG4B+78HprJOnAhMpdotps9Yn//Pw0+lJylHxaUFSC7kssTSz2JOP4sqLn3vxDdnVR60iCoavMuwiiI6LnfIh81r3sePHvw2rm+cgQntQ9hnDmG1EUdXQEVjbYOwc13RPiiZtER0OcwCovFRXPW5L+OK676AaComE+mpOBkqmzBErLIJUoSO5+R38eIqCaYJGIWSzucFqPCiajt0EOlEEtOmTcHulm0ylTgy0AeflxWR5cFpsWpsHVDPal0oFdU16Okfwmg8hetuvBkLFi5GtKcXD//6l8jqCUmDcDo1aedaRsxWDFtf3wgqqupx3vILcPMtN1kZuGJQrlp5vmWuCeUAyqLSLWaPx1T0o8IYQnw2eUGPDHNzz0o73bKwslpBNIHme6aXHKtQ0XOyfU6ultUyQbytgHScfm5WS6PUQuICIG17msBXBo4vepSFcArWpQgg1VwqdLuVF8/JfWtltBheq4Cy2FhppxTfJ48/Pzg4xTdDAwHr+YupJkWdJx9HrtmCQxaz0uMQEIreSNpNZEkLottTchQ4soqkZpTT4jkEfV5kyaYWi5TSOeW/pfdK4G/F9BJCW154lEcQ3NNEn9UxiwjeczxX4hNXvL4p9SBTRwcDtrAsUF6MfBVmmexjXEJ/ZUKfRSTDqrhYZR2iG/ztw7/Ah++v5guSRcyppJHPDyMYqsa1n7sLbz7/e0SjAxJHyPg/XlMZ0wnFXYHZc5fg+tu+hhef/zU+euMJBMwMzGAAQyEXJsyahbuuvQFnzT0ZPiUMRfMiy82bUbxZJ97eeRS/XvkB2qLjZXBPs+cxlslLMea6G7BnNTjjVAHoMtBijh7F1DEK7rn5XCxb2AwzTS/AFF7Z9A5+uuppGEoW/nweyWgCS+eej9MmLsee7T2Yu2ARMoxftVtFQ2qoH+++/ASO7H0feaMPtlwIUKMwoOGMM25FPJ3Fho0vwVlIwmMGxFqHOeEsLqYvvAQX3fgN8QZ8/tHvo2fve3DDh4Ib0JGBzW6IdtaWdyBTcMDh9WH+vCWygXCavaN3FCcvOhsTpsy2UpAYzgEVrnAOfcOHMWfOqfjh93+PocE4agNJKEYrRrqiSOdYBPN6i8FRoC5cRUbn+Q0gH6xCJtqLkDePbDwBl0a7GQZ15ODSbBjNpBGwUVKSQNwVhjL2LBjaRDmXbH17et9ApS+Iiy67DDk3fUkd+Mtjj2KwuxUOVx5OXxPGjxuLWTOmiIfi8NAQ/KGwFBMu2jRl83DQxsggM0MZRhymPgKboSPkDYu+W4BncYPhvVquZeemaq37JUaq2H1CsbNAHbWRhlGII6tEkM41QPWPF+N5NjazrirA4YfdUwnV7QKygzBG22BP9MAJHUna3TD6MdCIbDIBzTaEiZMnwxuqgea1IwU/egZH0R9nvLIHiqtabKfshQxyqRFcvmgKejt3oTZkQ01tFXYf7MRXv/6A+CVTuuBSvXDJUI419cyOAtfw7vY2/Prn/4VDXW148F9/ANUTwpEjXeIWQAKBLhc7duxA64FtGBgegivgQ+PYBlxw7nIcPNCGWCIj92Q6lUJaT+P0M8/AzJnTJTnuww8+wPp1H+HKy6/AjoNRbN7Sgp7+YSjsvthNFDJRiVt15FLwpodFW6+rLOToaqHCwb0rQyhuR9buwJi6Ogz0dYm8i8VMIBRBKFwtrfSBnl7omTgGB47A6bJL+11cP+j76fELqOQ8gMWo5WXxovafnaCTT1mIcH0TbJk4HOk4Xnn5BbEHbBg/EbNnzpYWdEfXUQFIbJ9z/fpk43qrsHBwcNSJuVNmYtk585EvJJHJmljz7jYM9CXQP9Qvr+fOr31P9t2tGzdhoOcoAj4VZjaOC849HWZOx8r3N+Oss8/DlMnTRYf58Ufrkc3l4QuGZYDMH/Aca1PLjEiRsCgNxzJprbQ/yr82S3pWkiiWWvXlgKwcWLFIEMawOPsiLKnspWzfWwO1wqByULiEHUgqFOVq1GlrquW1zcEvq9tg7a0kfwoOdpqs7lipsyevpSQfY3RrbEQG1uj/zK4bQTcn8fkYfo8Xbq8f3mBQUu08/oA8F+VjNOTnHm/Zw1kdvNL7LhUhn4XZyo/FicC0dCxKe2H51yVs+qnfKRt+Ksd9tjfWtTCt91PgpcSa8gGUIiA4kREtZ+HKgWjp8+MvPv8pA/5yVH3i352IuD91ARQ1HSW2tESpGzYHFN1E3GXD8L42PPerR3DN2Wdj35OviLn2C8Nt8M6ZgoZwPbbv3Yme5AD8ZFYySThMm2Rb337Xg5i78Exhn9iazqSs45E1E9Czxcz6ojk7DweBAjlbMdTNjKK3rxe9vd3o7eoWWp1VSU11pXy+ctUKGYLKpGKS0sOJWGt4yLKkoll8OpMSMEnGj0DYGwzjvOWX4pSFS/4vY+8BJdlZXovuSqdyVec8nSbnPJpRGmWBRBAYAUI2CJAxNrDMe9f2e7avn+37bLPuM9gGnEBk0AUsQAIlJBRHYWY0o9HkPD2hc6iuHE6dqlPP+/vPqTrdGsxt1iw1HarrpP/f3/72tzey6Ty+/KX/iVIphYqekxYELZBo1E8UEovE0dzSgWisA5u3b8Wdd94uYm/e3JwkZ4vGCUydNwevEbUoks7EFoRRlQ2VzCkZUlZkuWxjkInVDbVBvC58sDgl6yMitKQOauG2gKEFVO1WP42M7QdTgKWAZcoSmPjhkwWVMgumJhluE1WvAptaS0ABf5cJ/k+xmWQjCSrdIHlcf6DIZullFbNWMYXhZlqG7RogUhCa11v6GVUVUy7gk4qUH/ycQIMfBM5i45SrQKsyr13RPtRMEYx3NDejlLeSbawTaw948LUlG5u+BQSdHH6iLIIWKMIU8aSJolXJAATwsnIniWxP7zOrWh2zgFLLUkvJANQfrCEgUhI5WdY50i1/VM0XwVM/fwTf/f53VCFRYSHB4MqEDNDFm4ZRyU2hkEsiEiFwrqBYqsB0hwF/C+569wex84778Mrex/DMd76EdqOIlN8LY/UQPvcHn8P922+CWWvGyMgU3jxzUazXqKmMaN145XIZxwtutFVSMKpJGPMjCOlphFpakdCiyGdDCKIdFXNeGEgvwXh+Fss6XPjsJ9+FbZsGkM/NYy6bwO98+c9hBErwZDMIVjV84I6PwZftwsrlN8EfqqFUK6Pmo/evjvFzZ/H0I9/G7OhBaJ4MvGYbTF9StOC7rrsfHr8f+/b+BL5KFlo5hAIHLejT6HKjdel2fPB3/0qGoV5/+ns4vuc/UItU4NarSsYRCCJZLMMfisJb86GSLcPTEkZvz7CAyGS2jIGVq3HrbXdKwSL7ODXVlVnxt82UIvj6Qw8jGsyhNTiP5PQF5BMZeN1V+N0GzFIZmieMqseLpFGAO+qHqxBFe5OGTHpcWdi5AjBlspe+vjmY/mZ4jRh85jTKlSxKsd3wDt2JfDYNr5FDfPYlvO+udyHW3oqcWxWVY6dO4aXnn0D/il584H2fwIE3XsPrrzwHMLzCyw5EDS5vEMWSAdNPd4w4ajUOfpoY7Itg/PIphLwaihkKsC2fYJd6tngPswgkcyTPCrWSUkwp30W7XWrvD+LKXJqCK+KD7onDyLTCHRmCzkCR9CzQ0gwtPgCvO4JyYgS11BEE3fOAP4yyO4qahwNoObh1P4ruKLZdtwrbVq3Asf2XMT1fgM+fEg/TXM2PiTkPStUmSazq729HKFBGjGtQYQIRfxHTM5No61mGjz/4GUkraopqqFXciEHVcZQAACAASURBVIT4jBVBJbr4iho6zh47gn/6+y+ghAz+5M/+B4KxDly5PIVcMi33UsCjwMT01EkcO3USI6OX5dg3rduMVavW4NiJ0xJi4PWYYvlWNqtYs2Edli9fjq/+0z+iXMjjD//gM2gdXItfPPIMXn/1GCouP0q1AnzeHEL6BLTCLHR/XNxQmKvEDhpBZK1qyKAaByiD7gjaW1swNT0Gt0ftOf0Dw4hGm2VW4eKF0wgGOPtwWTTDsr66/QiFW6GzS8SuIckpxjgH/UjNJiXNiC3hdes2YMm6bdCqRRjJGUyNX8TpixexddcuWZtHL1/G2RNvSRfSnvzmisXPuY9Rc8pW9tDKDmQLM9LNSMwYKBU8MmXOyNlP/be/Exu6va++jItnjyPoq2Dtql7cvHs7Tp44jG/8aA+8vgBuu/lO3HLzbpw+fky0uH3Dy1CsmIo0sVrSAkwtv15hlXmsPnaWlDTPJtds3CEzCGL319BI2x03+2uemqeurRTvbguYyl5nAVPuP0z8s3+XBJBN1hBfsZsYoadshTIRuulw9oPPYVX8u4U0saJDOThMskP2BK+XmSYibeCAGAdyKZtgV/b06ZNSGFB/2tzWjnh7J3zBIPLUrAZoL8VBMAZhqC6cjeecoTDO4/51rKmTWFwM3m2sYR+3kxSrf80hHVhwbhVjqhYXG5VzRbX/iK09WMy02W/a3tAbB7HQ6Z+DNf8VGL3agTmRs13h2GypAje2+TvjLUtw0aqGWkddx7NPP4WNy5Yhe/gE3vqPx3FyegTDu27CpaoLx6cuwDCSaG2KIJcqIxrvxZZrrsOWLVuE/mbOLDd4Aj/RIv6nV12pnIeLFJfpQiafR03ziJl0yO2STfCtAy9ifHxC2tzRljas37AZO3ZdK7T5G2+8geMHXodRzqNaySEYUMbtXBwIbNmeVPYqNTHgZVXuDwZQLJt413s/iGt27pap2a9+5UuYm5mU1n802oT2tm709i/B4NAQNm3ailKxglf27sfWbTtFS9Lb2y0ekJI+ZAEudf0Uw1j/sIAdnywljaDmg0V/VR4KAZ+cjmeChZV3Lz6hlj2SvFZV3Su20kaKGQItv5pQ93ppBqwYSZVwpNhXgimeC7fJgZ+GK4Dcgz5WikqfVmvmIJrqmNMPUIFCyivUYmHYaVWWsFwm/B0LCS+pfcOzrSK6OE5yGWr6HgYXJb4HTobSSNsnU47SItEt2xBmJ5MBZmufRvqaH+GASuTKFDILbm8bdFOTZxcEYhxtierFk88KHVCAsxF3qphoixGmFIAshZzfmjXRX5W2KQd2FCp1QwuG5VMeEituvcx0K37LJcMND/37P2PPiy+JyJ9MQ4TsH43y4UJ//yBiLTHRM7EVx+InHPGLP+bQyl24/6Ofg78rgPlzM/i3v/sfKOhnUfJl8aEHPoXfffBPUCkA337kGJ7YcwizKUaCuiTvG21DCAVMeLOXEUq8gmoxj5jfBS8tq8jCeOJIeVqQc8VRqniBgh8hdwnFwhgTSbFxZR/+5599CC2BLOa9LvzuX/w3TNSmUHUV0OMbxt3bPoH+9hXwBJk7TW1cGD4fLX3KOHPkCH743S/AXR6HWfBACxnQKzmYZju6e5ahoE8gMZNAyEcT7wIM0y/MGNN2eldci3d/+P9ErgzMjB+RxCsvn3XOd7mUE4W/5kZR64Ur0IxIcQK6OwmzVEKIST1oxsotd2D33fciU8whEHTLIE/ARU/HGE5fnsTPfvx99AbymJ88I4Wo380Citpe28SXUg56unJD4hqh9G/yrFnFHa93vXXOKd2QBk/FhVDFwLw7jNrwPSgW4ujSUrh5bQRLlw0imU2IsX0gFBYrnr17X0N/f58Uxm/tfVVsh/KlJIpGCgGN3qgRFAsaKvKgUfLDzoMhgzJ6roT21g4MDQwgzLapi2ERRZw7fxpz01OoVipiB5RMJhGMaEhleC4iov0r6gzHSMu5JCNeKxQFoLV39aKjbxBvHT2D7t5hnDp+Hh4tjJqnG66+XnjSp+CbPINCoAuu5jjM9AiCJj1Cm9EaCSAzN4OlQ4N44BMfx69efAHPPPcMAkEfNG9cgWW6XbgZRuFCc2snOjp7lO2enkGpmJcUMn9Ak0nmj/zOA8jQgD4YhkbrL2q9XTVJ96O2m0Bp/54X8LUv/xNMzyz++P/+B5juGC6PXRASIuyPIRgOI1dMybmgLzHTfI69dRB6KY/unk4J8+D5aWruR19fH0q6jmQ6JcU5B1tuvYkymhuQzmfETeBnTzyHA4dOSMJcTZ+H10zBZ9JSC2DwJUErB6R4fRgQ463pzMFAKNaOZCqBplgUhSIN5X1YOrgcfb0DOHnyLJKJERiVovhkyx5Bf2wfZVl0sKghHu1E1SwjMTshHT9eO4nWdPuwds1GLF+/QWK8i3manzGDPqVivSsVHH7jIDKJUVm3CX5KlRLcmk/8tXkfEOh7TFWwkFzgesp/3ItHR0clJevzf/6XUhy8degQRs8fRXusipt2rZcgmtdeP4T9JyYxMTmFwaGl+OgDD8Ll8QghxL9ns391bCP3wUIzeZe3AcrshZxJlnUyx/Kolj1Otk6FZ2RPsQqxOl5hJLQ1HGUTByR8hI2k/FCsFtX/r3eDuedaw1Lq6+o1bDKFPqHO74tmk4QNHRNkhkPFlzN8h8dJj2MO0WXmZ0ErTU84inicPq5N8LCwNVls2IPtNSFE5KjEOcYa/Po1LkpO9tT+3Inf7PPiBKRvY0ydcaZXmci3ZzNcT+6hwX7jQjSSmxrelovfkJM9dQIfBQgWAgP5mhVZWr/wV3lzztdcQOlaNLlzEt++eHYrOUeNBo3HqzVhLjkxnT87gqf+5VuYSc9i5fW34Gy6gFNj55DJTaFW0eH1hPGHn//vCIjpbhiZfE5uOpqxSzxkTTFZNLWnlop+ppx2zhlFifzTzCq+/tUvY3riPPzBILp6B7B6/UZE403YvGkrEnMzeOynP8Hs+EWU9CwiIZ9ofPjarIrYdiXw8npCqtVL/zS2i7weSfd453s+gOuvvw163sDre19GJOwVP7aOji50dvSKGTB9TbOpJI6fOo1YvAWtbV1yk+7YsQXFUk7aUXbkmFMHKdfEaqXZ/rAEO1QYSA61pWHkddCtTHubKbUH0MhaSoVptc7V66h7Rh5qa4iJjCpfRz1cCljxczsrfp6WJiIdUcyrLCLUxXqUKb3Y0bB17gXcBDcBFT9JbYz8eStSlL/LRcd57/Br9rfr9zCtgaT3rUz1C+myKhA41MNWNCfvOVgirgCcjLf8TtlisZLR2HZX79kFvco2sPqw72EeP/WlNujkgiQLggAM63xYzLOQX9Y54xE4WWUZTDOtRcRtOSVYiVr29VPSAmV1wnPB68VWm5hVw4OfP/oT/Pjhh+Hy1NAS15BOTYlU4Mbrd6OluQNHT7wlU5vxcAhPP/mYpPT0Da/CwOB63PGOe3F5ehb5xCW8secpTIxdRKw7in/8+kPoG9qNb3/rJXzn+WPwmBkMtXnRHAxhLGNigsx7JQ138iIGvGVJ62qJBhHWPLIhZ00NUyUf5g0v5vNBRH1dyM5cgttTgIvxov8Z3/t3f/oh3LRzGSbLGfzVP38BR6ZOirn0HVvfg409N2BJ9woksynk9DQ83hZ43Ewg05GZH8OPv/NFTF8+St8K5AspNLdFMTNron9gJfwhHen5JHLzJdSQEf0kp7FpqN69bCfuvPcPxfImFijh5OFncXLvszByUzK0xTvc44tCj65AwQygqTSOUm5MWXp5vUjl3dhx873YfecHUKm6xC9Skn6MEvzhKI6euYxnn34Mseo03KVZGDUTQaaECbkqu5zy0TLJ1BOYcrpVbZx1NscKv7DBqrtaQcnvFmAarVUwV9NQ7r4dbm8f1na5ccfmTuiVEjK5tEo6s57bo4ffQEnPgxHUU5cuoLujGZl8BtOJaXkGmW7kZYSyV+m/U9mMrLGicS8bMgzDBD1q+fhccO0aG6P/JT1CQ+hoV3ZDbO2OT06hpNewbccu9PQukUKXvs9jV0ZFCzu8bAXe/b73iZfndx/+MT5y/yfwpX/4qlgH+TyrYMT8qBZGRXIR6OyDUZxDZfwM4locOU2lS7H5/HsPfhKXL1/GM888A4MT13S6CHHwJohEKindIY9PQ6ypFe9457vxxhsHMT8zKToYAka+36GlS/Hgpz8D00MNJxBip8Kjui55DnuyE2IC508cxfe+8e8oYw4fe+CPUTQ0zCQmBKC7Teo6Y3D5lK0dPU/posWu2ckTx3Dp0kXZW5pbW5DNlNHJNb2nW2JL+fP0vWb0JgHrhfNnJAVqPl3C2QuXMDM1CZ+rBG81JxIYiZP2cOiTASIxkWAxujToqaGiF+DVmmRYplwuyPzDhg0b0NvbJwNYZ8+cl9coFNMwympghlIej9ePmtsjw6zlkkvsirLpedGqEmiT0ePA5U27b0bXslVihE9LMZItuXxGSd6MCi6eOQvNR9eVIpLJhARvcJKeZEJzS1s92Y5/1147WbBwsIeDYwSoD/z+/wG/FsHJ4yfw5uvP4957dmOgp0V0p7967lWMzxcRCIawcdM2bNy8VQoCakltYEegLuuxRbwtBqZEeU7s8ba13NrTZP8QHOMApossLSXWuz6535DI2V+rg1LHwBSxEYkK2/dU7ZMKmKpERCWpI6uq60oWx3XBlorFYzG0trWpwtXFFEMvmqNRCVLgsBwCIQGl4TDdNTx1YGqvJ5w7sNcXG5heDYA6yZ4F5NYix43F4NQJUq1Nsg7sF39P7d2Wi4cCpgQZFqBYMOTU8KD6dYwpm5EL3/RCs3ZnFVLfwRdR487ff9ubdVhD1SsVq6qQC25UkDeURkxybWFiLj0r5r+v/eRxXDh1Aj0rN+LI5VHU/G6cOvUmWlviuPvu38LQsvUweWNI9U77hJAsYtzg1TRfAIVyHj6XVwzMBWCJXZWO2fEr+NIX/hbBINA3uAz33HsftFAUc4kkfC4TZ08ew6kTR7Fz+wa8/PLzKOSTsgCGQhQmK4sln98rWkC2FYL+kEzh+0NBFPQKtl9zI3ZeexPam5swMzshLR8Km2dnkpiZmZOklfn0PJYODuHmW+9AIBjGqTNnRV+1fMUQ0sk5dHS2CEPZAE1vfwhtMKeGnuyHiVpey3+QrS5qZKQt3mCqhYFgdruzRSFg29L/irUVhFWTIQrrNQRAWn6louH0LjSdr8dyyiJgwkPW1AKmLj91fT54w5qcO24STo2L/cDwvdnvQ1rolkcqF1VZsCyDdQJxzeWXSUeypdRzcnKoTGNr0WPScsmyKxEtqLKTsvWnXJD52otBKRcb+3mRtpBVBKifs1hr6x4m22RX5wKkmR9vVemymHJCWXC0BVptKy9r4Irm5gRlYqXCosIwlQbZsrYiK/PFv/8CJkcvQs/PwqfVMDAwgDvveBf+48ePIjE/ha6uHtx///343ve+IxsIBxhaW5egq3MAFdOD+fnzmJ07L76It93xDvzl3/8rfrl3Gt/4/j7MsgCZP4APXtODe268Bf/vV76Ji8U8isUE2j1VDLR3yT1YyKcxPnZZirEA/RmjrSi7/Mh5huGrtaNYSKNaTgCVAJBL4F3vWIk/+sxHkKil8bf/+rc4dOwgNmy+FR+56+OiDU1ny8IGlRj7WDORyzCdx4039v4Crz73c0Q9FYQ1QzY42r1tv+Y2TE7MQDeSossu5QyMjZ0TqQYBTKbgwsZr78GNd30ciYyOliY35qfO4dlH/h2F6VMIauL4C3ekC64lOzGbrUJLnEGTMSsesQSZJVcA73jvx9E/tBnVCodUTMBvwk3HA38YZ8em8OKzT8CVuoCIV5f2rZ/DcHxmrOvJe56FEodVbGBaZ0zFfkVtfvXNw6xB5wBHtYaYG5g1TOjx7WjpXIvr1najJ1hEKpuSe5cJP/w90yyLF+uZ04fFvoiTzbdcv0Ns4fa9dQY1T0i8X8P+CrLFgoAVRjr29Q/LIOLs1DhqVeUN6/WGxWaIMcrhUFQA2cys6u6sWbsC83M6CqUyphNJ9C0ZQm+f8mvkenvwzQNojdCRxC+2N7x/L4+NC1Aj8BBrPHMA0bY4UrOTCMWbUHJXYKZOohV8RlthhItiW3Tjtdfh1t278f/8979Q5AidCjQNxWpVgA43dm57LG6Gli7DjTfehK8/9E15tpqbmoTV5L1CCv76m2/Hjut2o+ryQuPgCbtZhi5FrvRVzAomRs7hJz/8PsqVBO798OdQc4WRzs+ikEkik8zD72PYhylm72LT43PJ/cl2OeMvz507I3+bk+YcgorRRJ0DKozOjETR1NQi16ylKSjDrsuXrRKm8tlnnsT+vXuE5TfEScMD0+VBjv63wRjyJV08Oqn9h2nArPpE2sXho0x6HsPDHKoqIZOmLCwAo5DH7OwkqpWCgOJgOA6fFpRr0tnTKQC0ORZXulx2d0wTk1NTohXfuXMnPE2dkibHQBLujfSaFvmTbiCXSoqxPAE27xt7OJs+mrTOolSsVC6I/yj3Ah4vixr+l+eI98nn/+Rv5L48cew43tz7MqIBE0aRrG0ImbyBomHg7ne/R7xhqaW0gadtT8j7XcmqLKLAIsXsZ4oFoRPbODGKrNc1h93RVYCp8+dtYNrAKaoLaXfsFjCl1i/ybytPcAVEbZAqHUoCU1dNSeqYblhSyZHO98X7mdGtBOCSdFguiR81B2hJtFA6RczBa606LmpI2G7Z2/NEsgdZcxpOoG4D2MVg1CaA7I764vPmZFIXkEUOw317HVtIJlkdRALTOsslAltHtrqA1AYDuvgCykW3gGljc17ImNYX0F/Dmi6mgu2Lah8oKXDnG1cXWYEmmXArG6h6XRKLSaoxmc1gJjOP3o52pC+OwtR17Nl/CLmyS8BMJj2DtvYmuL1BbNp2ncp/9imfTdFCWZN5/JoNCHhBaZZMUCHRjeUS9rz0LB5/9KeINYfx4d/5BHoGlyFfVNYo+dQ8rpw7hf2vvyxU+9j4JZkklCF0DyPEYiK0b2lpRiTcLCxoR3unGP9PTE3g9PkRdHT0Y/PWXXCZWZw6dQSHDr0hxv2FnC4POheF7ds3o6VtKeaTaVweHUNXTw/WrGXyE1lZtzgDeH1KL1m/2cgYLmjnK29UlcCggCc1pkqcrZKGRCNjPzhWNWe380sFFefG1+RQF6fnxSLGAmxmRTE+ArrstobcY2qhYyKFuuaNNoi8lnUf0iKJ0/mcVHZpgDeowRdkqohlimzZSi1glaiBVf4c6tgt7atM9vO4Kgp4E2aKSZqpotM0pnwVDZlUpaG+X2w4lHE9WSGRJliWUs6BLvv82oudfbx2u8d+eG19XX1R5D1MS4b69Wloj+rPJBcTAboNWxI1AWqFLVg+cbKAWNWvaFelwvcgk0rjq//4RRw6sAdeTxmRENNTotiy6Tq8tvcQhgd7kS/qWL5yJaZn5nD48GG5t9iq1bx+JBKzMjE6mxrDqeOvYf3K9bj7nj/EIy+dxInxeRjJUXSGJ/Gnv30nMuMpzGaAR577JbRQCCsHV0MvZ3DuwnmkMtRS0rswJPruYtWEWwvCbNmOqtEmPoIlFm+6DyGtht6OMv76v38WWqcPH/vsRxBpbsdH7/08euIEsi4k0hnUfM2y+RYrKeglDaFAGL988hs49PxTGFiyBHrxMrLJFOLNrdi+/Qa8+OLLEsHKeEJODU9PTYgDAFuXpjeO297zu2ju24ycTr9jE0GPgQOvPoGJYy9Bz46LtCfviqPcsQUVl4aWyiS8iQswajXkqy5EW/vwng98AtFopzVgYyLLIZ6aLvx1nlPHT/4M2fGjCLrU8As1bPbGVV/c5dmxEtms51XdMw2vYftn+bsG04CqDIJwI0OGJbAMS5fvxM5NAwhWclLAqWleUwrvcimFt956HRfOc4qZqVU13HXHDXBVfXj0qf3I1yLwawX4jXGYLk0CFBjxuGnrTkQiIbx1aB9y6Rn4qAHhDuBWRvrxWAuWLVuGs+dOCwvX1ER947B4g6azRaxas170sXwGb7v5JszPz+PS2fOSAMYWMKeT6cdIf0aCer7nOVcAfi0GfTKLtuYWZPJX4PXPwV3VYZT8Mpwbjbfgz//8L/HYo7/Aqy+9iKZmNZWsimdVWNoMGrWu9913n7BQTzz+lLwfTohTj8dMdEp//JEWfOSBB9HSyqQrt9gLsbimTptsn9dl4tiB1/HEo4+gUivg/t/+PIKxdmSys0jOjSOdUNPvJT2DaLwVZtXAkr4ekS4kZmcQoa0ZY4NZrOt55Iv0CCX4Z5a9SwgS7hEE0z7NjXg0hqVDQ5idJvNcwOT4FTzz7OOIRiMST0pPY4NyEEZGmy4BIZRrcPClrBdQNtTgFtk0WhdyMJcgt621HZl0GtFoCINDfaJv7e5agkgsDk1imz2yV5I9j4WbZIBHp8Y64MPM3Ix4s47OZlDI52V4kybyhgyCVkVip5G4gFd8R8VxhcW/5pXjT8zOScpRzlBMLe/jtWvXCnAmKH3xxRfl/vjkpz6HWLwZP3/0Mbx18HWRKHikje6CFoxj44Z1+PgnPoFS2YDGKXaOptVUAh3vHxUR/XZg2iAOGsB08fqtijg1kCQfvwGYLgapgh/soUCHB+pijGO36m3tqZM9ZXoTSSyCUtlXaZUpSYGKwOB1JFZhOpTIOPIF5MWGUrH2/kjcGq7213EUpRVK5sCz1WBMnYPSCzCDEz9YB2ljMmfRvPD4F+LAupzO8fvOAruB8Syi0wlMBWg62B71R//3gGmD/l3o62UjbgUQHPrGqyQ7vQ11W5R3/aDqBrUO5k480NWQiCurS+U9k09Jq4m52vO0KypXcezYKTGtHx7qk0Ebl8+Prt4hNLdE5caTCsJqS1NDSBDKqoUpEYWiLpsXLRzSc3Pw+1z43re+gcOH3sB1t92M933gPsyJ95ymLKUqZTz/1C/w1oH9UvlGohq6utvlwWtuapMWBf3kWEWGohGZdp+YmMTl0SsYGbkggQFDw6uwYf1W9LU34Y0Dr+HM2ROihd19/c3o7OyUY0klE5hNV0UPRAkBTXq5mLAFzAQqeoCyFdjYxBq5tPaNwOq5XtFxsrtahWFNpEvL3TK8txd2VdVZg0WinVGT4nw4lAODKeJs6jb59UJZRWSSkeeDzfa8AFnLC5Z6UXlQrTdpp27IfeNic1a1LlQ7RuXRs5Vv+6/SyFyArD2t70iTEHkBCw3xvGfucYNJFe6TC2eFlaUbPtMDs1iRbOtqoQqvtPaZsNW4/+0hQVnUbPuP+ju3dDqO7F/nw8vP2aJhoWUb+8uDKRortTDXAa3U/aqYoKaVjgRKf2r7DVsekaz2Lb9WWWJonO1TVid2ypSeK+OJxx/FIw9/E2U9BbOSh+bVMDCwGtdefytmZ6eQyWUxPTOL97zv/Th8+KgMjk1PjSE1n0BzSxjheBeiTVFcOn8Uo2cvoqllCBMFA4a/hgGfgY5W4J673oELZ2ibNIEz509hcOUaRFqGcPHkGyjzXHm8Ep3HboObQM0aQiuE1yASXSt+oTLPVw7AZ5bQ2pTH3/zVH2EkfR7f+MHXcPPNd2PDilvgKmmomiWUa1Vki1TEcfAjAxei4uebTZ3HK889hdzMLHK5s4BeQEtTN9Zt2IAjRw5hcmJC9Nc02C7kSvD5aEXmQ1vfatzyro+i6m0TTR8lDUGGd+TTOHfgKRw78AIM6kbjnWhadxvobpo/vxfG3FnceOtd6BxYjzLCaGsfEG2yz1cFsQaLRq+pgIEn0ozX9vwKlw6/hADFtBrfvQKm9c1KXFDUwyBuD9Z0rmLVbYuTRoADy6uKuyQxWnw1nU9MoA/r1u/G8GA7vFVdGKlSsYxkMiublVlh+stBnD93RAqcUDyI1cv64TXd2HtkChlXswyO+XOnEPS3iidtKlfF7lveia6uLhw+vA/nTr+FcIDa8go8bg25bBnhSFwsp44eOyzypUIhg5bWAeQLZWihiDgoUA7FZ279hnUoF0tIzaVx+vRp5GVinBHCbgwPLsEre14SIOdriaKQC8AT7kO7WUIxfQbVGNPmihgKReBx+bF1126sWL8d//CVr4o+Nl/IwOvXJHjDb3V+bFkNGblPf/r38LOfPYrLVy4ioAVRpMbUCtqAx4eCXsOdd70Pv/Wh+1Asc6WwnGDgFp1pJKjhyZ/+CHteeBqhSBDvevfH4Au2IJ2bRDoxhXJBdSyy+XmkM4y5rmDl8hVoaWmSoZ5kYk7YU/pchzSlf4XbKx7BZJ/HJ6bET5YRyFy3JAWvXEKlrKOjvRmJxAxeefVFASpuS58ZCAZFgsWJdJ8Wkpo83twOdzUtulA1aMp1xYuuzl6sWb1BPFavuXYH4k1haJqaBM9mC0qyEQpiPjmH9vYW+Dw+BHwB+HxBxGgVh5qcM16fV/YdRDaVFiN6yifYOWBLXy+WEAkEEYo1YWxsDL29PXLvzSdmkZEwmjnFJIfCAqo6OjrEfJ8AlkNRZ8+exWOPPYbf+fgnhJh4+ukn8eb+vQj53EgnU+jtG0TRqOLabdvx4Y/cJ/cVI3VpV8h1U+OQpmHUPToXM6b2+lrXNFqdYrt71WANG4yprTF1gqy6P/Yiq0v7eZYIaUdiVL2jWE+BsnSnVjdSurJyTRXGydGTmjMdliMQGWiScZQJ8eucTZHp+2gUsQgxBedCCtK9oEaX4zEqnECZ98teLANhapGhT2+dBLkKY+okI52ElnNvs/HF1b6/gKRxGu9b52Tx9+2QGNcTL3P4SW388s+a0Fda/N8MTJ3DT+rA//eB6WIgWgdQi0xrfxMwTZWLCNDXbSYpD/FcLi0XLVB14fz0BIJaEMeOHBcguGXrRmH1Wto6EY21wKcpcbFtJcHjt9lSHhstKfgAsJot5opSoU6PX8FXvvJFRGIhfPSTv49gOCLtT7ai9EJRDLufffoJFPM5rG92agAAIABJREFUvO+eDyKdTmBsalSSQDj4lP3P1BBWv+MTl3Hy9HGZDCcI5vnu7e3Cpq3bsGL5amFTh7oHEQwxTk/ZObEdOT09K7YQXDTiXUzYMERTqAVUVcRcYD4n9Dermgs3vrrPoCMakDe2Xa3ZTKjdMiTNq6YK1SapABbtLyzNI1sw1FNaee42eBIja7aXObhTY/AmrVcJYNUUowx/kZ0NepUdFBcGTrFz2N4aCuL5IKHIdgrtn/iPs3RCDlrgjebi9gOnKtqFHzwOBYgtQ3trISczLoUYwRzBgWGilCooz1KanYstjEsqfPvh5OJrP5DyN8X2Sf19+z0vftBUYaaAhPKzs3S41lAg9ayKSVXPm1Sylu5UFg7qTC1RumB1xxCMmJlrjVawLL6WsJ3MjrSIyjVJuXnxV0/gf333ayjlVaby0PBKfPxjn8Yre/eJlcsvf/k0brxpN9LJNI4dOYqqUZAWdbVGnbUuMYK9bcMYu3QZk9NnUPXQO9aHbQN9uO32O+FtbsXPnn4Ohw7sx6rhASxbsxp7T56BcWlaFsdAOC7BEqJ9M2jArRgtDhIFouuRrXjUcJsZhpGbR3+fB3/913+E7/78B+js7kV//0q4qnF4ahryhTSyhTxCkSYJDSgaGXDP5bUO+kxkEpP4+Y++C7M6i2LyCgb712B4eACvvfqSeDMG/ewQGHBVgyhXkii7wli79Ras33YbgtEOucHY/ufmGohGoOnzGB89g8TUFUwxVaV5KfI1DYXxY4i4Uth5wx1o7lgGoxqU9BoPDBiVDLJkYxFErZSSWFlOko9eOoPDL/8CQVdFYinJgso1tf1zZYMUtbHSq1WV/k6urWwijftJ7m2Wgu4caqZP2D3TVYIW6sTmbbcjEGTkZ0Vs11ShXRGfRPpmjlw4Ie18t7eGtp4+1EpZlKnDDHWjzLSlwjTihbMo6T7UXIwGbcV73/dh0QmWCimcO3MUU+OXYJRTynHCcAkTz+HL45yMDnLquYpi2SUyo5aubmzbeZ0AJ6Ok49LFi6Jv7ekcFIBFMMuOC7VxjP+kHp9JRa6SC4GB1ZgueFEcPYXOYAbz5QJ627txQ1cTJrJJ3HDnPfjxky8LM+tx0Tu1hlLFQMk0EayowRthUE1IUf/Od96JXz77jCoAqLaQvHC3MKbUxObyZfgCUfz5X/w13AEOd6lEIHqY8vvhkA+P/OAbOH3sTQwvW4aNW26V5L5sMYFCdhamTnBRQ66QFoDKtZ2SmnA4iIH+PlwaGcGlkfPYsH4ttmxaL5n1/Oeik0q1hhPHTwlA6+johMtLksSFLnYAM0ksWzooWtWv/fu/wONhyEdIQCJLe8Zrcp1mEeD/z/dvVF3IJekGUBMQ2tszgHUczt1+PQYHhwSoJrKzch3Y4WKRk0znMZ9KyaxFOKKM148ePoIDb7whHtbRcFiu8bXX8zUGcfj4UWSTaW42arDV5J7D61gUm6NqzSXAkzMRXIfpTkGbIrdZRSGbEzN4MqNkBblenTt3TtrW3Ct53W689WaYMMRm6vU9L6KvowubN27B1h278KvnX8CV8yO49bY7sP2aHVKM24EqPBdhOhTUFGNu/7NHsxsgSq3N9ocTmKo1udFtXDz8xGeUpMbVgZla00U7XreGbNhc2kyqJKdZ8hzTTgZ0gFS6p5C4sAFtnU21QlcMXRW93KeUDZeSt1GCQTwgQ2Bu5RBRB6Ay/8E7pgqfW7neyPetfcYJMCVgyPpX32cdW6y94y74Hef37RmhOhBX37Qx3duAq9UJtIAp35iV2GEtlEpzoFqIDTb07XqMXzeV7/wdJ1T4Tawph5zeBi4WZdQuGH4yvUjXytACGgqzSej5HNJllTwRqLkxMZuQNuz5s+fg9rqxcfMG5IolWWhCIhhXDBMrDruqtqsWtkTcZR0Vtxu5sorK5Gs+9sgP8ezzT+PD938IW6+5WbWHjYq0hzgEwcWBdku0cFi3Zj26etplclXYSP5cviAWPfPJWQQC9BakxVSTMlln6yYeh8flQ3I+Cy/lA2KUVJU2TThCIXMUoYAfgaAXpbIuD2NRWhmssNma8iPo9ylxud9mTBeCNnkYOZVvSSLEw3RR3BqvQ6Go2vhinWT9DF9X9JXWJKUCtmy6N66dfTN7fJ46eONQE8GHNCqppeSDGAgBjDak1lRzweQ0Ph94y0vO1gxx9ERici1WliuO+MFakbjOh8cZxsCULFsHyspbfEJFguJRwLJmKJ2dXoORLsEsVaSlH3R760NpdrXNYSn7fNWPzzJirgNOawGwHzzbk87+vvMB5vWmvZX9wIuUxOn7axWJdV2R9Sza1luiXyLra+lJ7Vg8NWCmgDjF76V0FicOH8Q/f+kL0AtJYbk2b9qG+3/7ATz+9EtYv2ElHv7+NxAOBpFKKpeBmqskbW+JpKyVaJSDWKxHLEcy2VGUMjMcB8bGrVuwdd02XJ6cxMGLZzAzm8SO1ZuRyyRxauIU/EUv4q1tCIUjmJwYl0jUgDVQU+Y9pLXCcC2FK9Ipg2QeIwBPNY9bblmFHdvX4uWD+7B69U74fFH4AgHZxGrWQBijd11Vaojd4vcXCPiRSxXRFtPwox98GYmpMXirM1g5vBVlI4uRC6fQFOlEe0cM199wDd48cA6Hju9D/7JN2HjNHYi39tPMRtg4FX/IhZuWakVUqfcL+ZAcG8FY1o3LmQoinhxWtgfhjzRDN93S5vRQF8aENp8LOhnPCpn4JDxeNwx60hbSOLn/GUnaojaQz6u4UkjR02Bn+AxQjuKqqkhdWY/pXazof3WNWNTwGQJzwxn3ymcrj2i4A9t33YVsOY9YkAyXJa9hchVTSDUNqeQszp87hXjMh+auIaSmRnH+2D742nvh69+EcmoGkdljKFU10JKvb3C1OJhMzc6hORaFaRRw8fwZnDt5UNZPAX9W9jgBvUgGuGZ4Q9hCv8u2Dubvoma6Za29cOY0JkbHMNi/FMPDg5iZm8WJ40el0zM3wwnwAPKZNDrjfUjoKcxW6TxQRiA1go6eVqxfswHVkVNoXdqH1qF1+NrDbG23Ip+eAVj4MKQiEEQpV8aKFSvQ1dmDgYFBLFuxHOvWrZVhMLHJgYbmpphIJwgS8oUCpmeTOHX6HFauXo9SjbHAqjglQUFZUCE7jycf/SESk5fRyaShFdegWGVCHaVWSTbMpHDPFlJScEgMNjs6Fkgq5TLCnDKkgywh11PKRJpamqVwIKtPvWtrUzOuu+EmnDh5uj4BHg75xcR/32sviH1XrKkHne3NOHniqOhYpUgAo6DjyBeqiAZqGB5ehrXrN2DNmnWSya75AiIfILN2+cpZXLhwDmOjo8hmCnC5A8IKd3R14LfufT8yqZz4qu57fQ8GB5bImnL+/Ah27roOH/jAB3Fx/LLy67UGeFgQEEjJtafFEWUQlYqcp9Z2OjUkkEzMC3lD+6lIkMl4auaC54nDa8eOHROtKbWTd7zr/dACbpw+ewSXzp9DV0sbOtu7EInGMTEzjdELV2Tw84bdN6Gzu1sAMDGLUdHF89vrVVGmktjHtfptIKsxzFQHaI6ul41/ZN2WrpwtPVNT+U4eTq3tDY9yhWMar+8EZI0uSSOqVO0ZDUmbvUfbsjFVrLpEViLf4z5Wgzg1EFTqRYatKDtJF+cOfF7BCWqvYr/PWkd8drQ2ZSl+9S4tYLoYYNpA/2rgW/atRWDNCTTt17X3Qjl+6+edwNTZMaoz2IoxtSeGRYLfYE8llUe9kr0RL0bPtu954+sLs1EXg8z/CpheDZQ6L2bj84bG1F/xoOADilzAi2WZPKz43CjSp7RiIjmXlUgvajIiTVEEomG5oaitKks0nF8uJtvrTNaQ2C7Nj7Kh4j8D1RqKNRNUiXGxSYyP4ytf/HvAU8Ef/9kfoUbvPb0MD8X2TOXh8IFRgVnzSIQnJxoDAS+0oNroImG21SgQLwkzwDZiNpOXipZZ6TVWnBQuw4Nchi4AaWmj9vR1iyYvHIpJDrq0+Zhn4o5INU4dINkyaoPsSUSKoMFkG4dVVF1HYxtcW3ZFC24Oh+0FkZKdYU+ZggBQso6Gqv7INHBRkX9sN9jVnwVWCazFukjYPG6clAqwmjTl/ZYyZXBk1RNwwx2kjpTgU8kAPNzsAspMn++bkZksUGuWZ6J4hFrMp30P26DUBtlV+sxJtUZWljPJCpTKPc3fdbM8dfE0oZI3aCgo+cy0BWKbhvoq2XitBKnGUJViN52Avl6ROiLYlMOBMhkXuQNbhlaamui+rAfIrtTJHil9r3qObL89Xm+vfR5FQ6qOIZ8z6o8Yz4dcH9HXqiUjy7aW2wefWcFrz/8STz72HxgfG8GKVavx+3/wWTz53D7UzBxefvGX8NRM2SjIwJgeBhsUUXP54asE5byV3CW4I1HoOcBXzKO3yYvN77wTtcm0AN/RwixCTQPYseomvPr800BwHkUP2X4P6L9XKuThI4dAHTI8qFJvWPMB2nro3ijlikCOQyIG/uIvPonnX34K8ATR0b5KtdfNnJhyV3QNAQmaSMHriyAQbIUnoAuTqrlb4TPzOHTwcRw58CZcpXFs33QzLl4+CY/bwI273on1G1cgEvXh7KlZPPn8k9i84xY0964Rj1Ba6pCt4wd1kzTiL5hA3hWA2yjAm5uGq7kfxydyMArzWNcaRl4vAFoVXlQQcpmolsqoemklpnwJvdUsdNraBSLiRTx17gDyqRkYIOCpSSeAy6yzeOEmJBP99eS9BmNa3xwFmHKtycDni8Oo0Cs3g1ikBdfd+F5MZzPiE0kLMJ5brnMEr0xxEpuhchE+5OENd6OaS+O1Z3+EhMuN+Jrr4Mpn4T73BqrhIFq7+tC/dDVc/rBcSzKekYAPNcPAzMQ5nDlzStZX1VaswO8LSGoRn31PKI51m7bAF45KqhiTz7hetje3YPTSRWnzUtvIf/z80sXzSM7OyJQ4mcyEbiBQnUQ1EIPHFceqiImVy9qx/8RxLOttx6o1a6H7WvGtHz+LNas3YuTEYUR9btG6XnPdDdix4wb0Dw3J0BOrWhY2HA5kJyJPrXPRhbb2ZhkIo/aYaxTjWSndOnHiJGaSOQFJBHxFyk08bpw5dRzPP/1TFFMz6BkYxOp1N0hmfamSQiFP0BWW5zNbSMuaxXtA2G+uBUZZzpVRKiKTnBcNJtcRstq2zVELO15mTWYJOto6kc0V4fEHcPL0KZSKOSkuX33xGWieKq65+R7ccO12fPNr/4LE3JS8FsMeuvuXoat7EDs2bkZ3X69M+dM7dD6VlOv15qEDohHNJmfFeF9IGdOD4aGVAON3TQMPfPIBRINNwla++MKz4rebYABDNI73vPu3pJPB7iRJGZ9FapB1tokKAlYvCzT6ZYbCYvBOORoLgf179yGXSYle1LaJIhFEqyy+LxY2lJnd/d6PQq9k5XnVCxm4ygRghtgqUjYQcAXwymuvSuohWVwCU4kgdXNv4trfkJqJ1t8iDurEmWWXVAdnjlREXjOr461cMSxgav+uSDAYUWjNU6iFeKFdpg1MF+Mge78liF8MWJ1dTUrJKpbeWnUaqeVV5I28P9ASTUVZVyslOX4yzvxZfzAsJICF4AQkO7tq8mpcf218Z4M5x5tlcI794WSW7d+pz3FcRcpQ/xmnW44DmC5+XRuYyzr49J6T9Va+ABirhS9AgAdrYVzbHqcOUC3mqcbQYXvK3gES6hf+Ku3VBaj8Kgyp8yLakVULUbW6KLJ5WH5AIu7XVfwWQZKdL06jazGGt6oMsSCyQZll1h4JhxGJhNVkIO2BhIEsCMgr1/ySckJ7KI9p4H99/3v44U/+A7/3mc/i+ptuRsma1rcrgDp7aLWMOV3LRVqsODhBWWF1yBQZVtIEXzQGZ+KCT1XUqCA5PwaPq4xomIbaXjS19CAa74E3GBXtFJlszUMxe0AWOrboyobyC+UiKpONGgV7NFR3iJsdub+Nc8z2XyO9Qo7DsUkyfo4/YN80NmtIxlNAmlt5szJ21JYB8Ou6ro6Z15rAlj59fF82k0I2SAAfNaGoyeJFoMqKlvywxgEnjwcFT1Xsasi2EtSC6UQEsprVAq06NDxWqpOtN+XfFtaYyRYEbZxs4CQs2Vj+HTJ2lCEQfBqsNUihCuEllSjNk/kaTmDJ56BCkb8VuMBjs9OYeI7kuWGL1op1LVEHJqBamfLLJmQxMGqzUiDUPndOcCvPiYvW2UpmY19LAhZWxQJgq4rNsZlc9Vxwc6WtSwVutvcMTgWHYFTLuDByFj/8wXexenAI77n9Ljz1y0dRqhl47pXnEQ0HoacziIcjyJcN8Qdu8fmRSKWlSKD/LFl6Dv+V9Sx2btuKweEtePypnyFPllELo39gmWSCF7JzAnirFbJprOKV7o7XP5croL2jC6lUCoanhEptBQxvt2yIbD1v29orcaJzEyl0Da2A188I4bjktftctO9pTNryOrCDUOZwnlmVaXB+nw4AR48eRkicCmZx7sxBfPCee7B6+Tq0NHeqyMmajiOXp+HTWlAxgijqVSlefAE35mbnpQCk52vQr8kgIX2MTTd9A8nMzuPC6RNYvmxYBuLUfUYAHpT2u31f8PmmYT1147z21K2axQSO7n8ZkQDvT7e0YPkhLJNlUyesD9cMsuRuTtuWEY1ExLqO9xeti3hvRbgGmGwLkEUhg66hqbUf19/4DoxOzqKQUx0j6vsYV8lzxOGWIq1nUEO44oLBhKRiCi//4gmxFtI6msXjM315Cu5AQHSjnOyVglnzCaMsjhrcK6q6ZK1THx8ORZBNZ5DPZuDX+JaK6Ohej+7eHonM5HATGSySAmEtgEKuKMbvZLxXrl2HgeEhJBOzOPTGPlw5fxZhgjV/Fq5qEyLBEG66dQMmpi5g7PxFJCdS+PD7tyPU1IfxmQquTFZw7fW3o7klhpWrhmWYL50rIZPMSoyt2NJpPrEuCoU1Ab0kMS6NMDHHL4N57ExwsjsQjCISa4VRqWEskUapoKOtuVX2GsZqjpw7gZeffRrFTBIufxQ7r78Bvgi9JItyL3A4iHsHh/wk71w6aX51b0iGvFqHpONkaVslzdDqiLDrRrN0AramaJvSBVsuKASz+19/Eftffw7RqBfX33If3nHHbTh77iS+/Z2vC1jbtP06bN5+E/zBNvS3EMrUMDUxjoMH9uPE0SPi2ELNohS/ATUAynuHLV+fn8ZbKib7wU99GkMrV+LC8RP4wbe/iVQmgfb+Xtx193vR1dGjQKLlSc3YUkIg6UJVmBJYUOuT1yPMLO/9eFOLkiX09mDLlm1CBl25cBFXRi/J72QyaUxOjSMxlxSQXirpuOPOdworx6KZEjjuPwYT8/zU1DIS3I1XX3ld7s3rr78eK5cvF7KE/zS/2kPqEimru1Zv14tR/ULSTUzdHUScrKfiWKTWWfmwHGMEC9lYwgKKTnaQ3yeh4CTzRITm6EzaswqLwamNb/jsO20EZc+gNM4e7LWGlxb+jYbkjMViXaZpHYPzff+myHjnubA/t/GB/H8H6KwDdmvgS46fgwOWDaI6eQuBu8jRHAy1DHfxvmzYRSl9qa1vq4uFHSfWBqc2qJG26KLI0TogtS/wVYCpE3jKVPR/haIdB361i2cb2UqbXGeuO7PZlV5FLmKlVgemIigmI+9QC0hLP6jM0rkpEARRD8b2A39WL9fQHA2hUsjj2KE38U9f+iL6h5fiwT/4A3j9AXbo6zdJoy3esEciiORDyxa+XTVTv0Y7Ez48MsVIvz7ai5AZrOmYT4zD4yoJMPX4IghH26AFWuANUMsaQiCootWob2HlT/sptVF4QBF8MBSwTO1VNWrftHW21FHdUBfr/BCQ5DABdlktTcoTpAiwWsTycAn7yQfNjv20dZxK32i3aOoPkRQ+SrPKDy7U9Ajk4lYslAR0ixyBEhKRx+lwU9TP16qxaCCz6hV5gqpgyRnTxMdqTVgDUASmzg9VKSsdnzCXTGLioQh4q8Glm/CyOGD1y+vJrl5FnF9Va6SsQDY/JOpU2qiqOGL7WWUxe5XdB9ty9Q6ES4YG1P9vuF0ojaxlx+WjJqgRWmCzZvb7NytlZaZsGUFzgEpArFVMMFyhzsZICAAlOGQ/1APOIaGqUZUYS6acaH4PJsYvw88hiZoLP3/0p5Lu89qBfdA8NfhrQGpuDrGWZmTLRYQ8foSjEdGCkWkKMia2mEXN0DE02C8b5/mRc8iXaWVC7eoqTIxOwDCycJOGNmm/pjTcwgRYII6mz2REyu4KsoVOhFuWoKCXENa8iIdzmBw9ihuvvQP+5gEUq/TFDcqgoJ/a3AqLPLds/nxRJqDwvSmvXsWOaz6vJOB4qgaOHTuA44dex3vvugNbt2xBTRIKGFsYwVyxjNHxDIxqGLrpRYnm9jUlU+H9zoEnxk/QhkWvEvzyVytIz05jYnQEw8vXyHsRI3W3yuPm4B/vLzLk1NPWPJxsVxuU10UwaeKtfS+ikJ4V+6B6q94ygnc+L/ycnRp2EfjsUULjqtFhRINuhV3wGRJrKTIovhCaWntwy+3vwfhUApcunBaZEM9/KBhRLL9Y+9TkNcysjrzHQCwewrlDh3Dx0nm441Hp4FSTOfQtXyYDnPZ9zaJKsTzqWTdKJZkU57NK4JvLZlHMZZHJzKBSzqOpdQm6l/RLzjxPO88D12nNzY5QVs7JbGIOLR2dWL9xg3g1FzIpjJw9hfT8rLD9PT1Mr6khl8vgyOFJzFzKYuWwH7fd3g1vaCua25aiuX0p1m/ajhrKosFkMUUZEi2LyPIlM0lcvnxRjnn9+vXooal9qYQffPPbOHP2NKo0q3dTD9kEvezC9Tfdhs6OPkQ6OkXyxedYTOFN6iBP4MArL8HvqiGRKWDTjh3wR0IolSuqeKRWz+sV6ySzzALShFfTpDDntZbilO193rFWaIIigMhgqRhv+k9To9kcp8RLsXX8HebPH9y/B48+8j0YRhrvvveT2LSRvtkZ7N9/QAz6t+/agVC0SdjpiZEjYrXEATNO40tiXpXWgz6EQyGkCzPKmcSyKxMPUxfb78AHPvgh7LrxNqSnp8TZI94Uw4btW7Fs5UqRPpk6KQQLZMt11eWcckhLFlFqyPWSkBROgMMpew470cZroH+pFGaM0+T1JaNNK0QWrfPzKSzfsFYYZo3zBuWyFbPtFfaVezTnHsiwct1btWKFvK6ameFYiNW6tsgCfrEB0tTni31N3+ZzagHRBcBUXThLG263xd/uoa2w0OIs+IamdTED6STf6uu/LPTUoS4ckKz/rsNlZwHhZ+EmFumN/ahhFyl+SpQCiMC4AQ6v9hrO7wu0dGpyHfZPTimkvY+JvZpzuPO/AKayr4oLkwuuX+w5Kj6mNhsjB2ElGiggo06IACEbADh2fXu6a/GbX3yA9q8sbuUTXDkv0OLPnYrTq7GmJjMpreqTQmCbMbUZLaJLgVCWVRGrLFZdNljj5sEWNdvfkv7EeEf63QX8kqZAq45sOoVTR47gGw99Tb732c/9Idp6elCj0JiGxg4xLxdrp92DMLkWsJEhF2HJ1MbHm5YaR7a/vW7qnVjdVlDMzMHnMxCP+CXZJBxtgdevLK6C4QCCQeYOu2WDYquEGxePT6QHgYD84yLm9Cuzj3fxfyXe0Prg+aU2y9Yn8j3mSwX5/wSmChQtBKcFMmuOikcBUke6hcW28jyTMbFZRcV0hSUmT1hJMkUaj1dZs0jLn/60Lp9o7WSSUGO+KuGwMjQnkK2Fa41IOcvU355It8MD7OOrG+OL1p/eWDWJjiRjKsDU5Dnlwk1JMDVh5NVUhB5/1762vI714oYektaCx7/jbJXIzxlcANXzYy9mtnuB3M/Sbmp0ABY/N9w8OCAlRQ8DCmjAzAQttgPNquhjne9LfOocOlcyKLweZOSJ9tmiI9ByVXSkZmbwq6d+iUBTHCvWr8ePfvBdzE+MIuRzIV8sIBCPopDXRc/V2dmNSCyKkfPnUC4y1lRNilInVzFVp8EfjKB/yTDOnTsvbT+axDMAgNG1BC3KdqwqujOyM/LceAMw0SmJPKaZg7tSgqZl4HbRozGOFVvulna+SwvJPU0mKehX7SXejxxelExpN21yQvJs5cXQnA4FbjH3J5hLzU6jOeLFsqEuxGIBxCNxmSY3PFVcGJlGWg8gXWJ4lRc686tZkHF3NnWZiCZzqhtMI6fpRhmp6THMTY5ieMM1UqyIvMXyP2Yeva271IRGYluXBtk6/J4aNqxeihOHXsexwwegufMC2IX1Bos2rheMCvQjFFEtYX5wbZIhBgG3btmgCQKKVUPeG2ONeR9ogTBCsRbccvu7kEjlJH2HOkb+DT6DkUhM2GXFjAHRQEy8Qd1sGWbSmJgcw3wuI+9186q1qLB45LkgwKI1H59JsrM0U89RA0/5Ayfq1eAl3xOHlmZnxsEYL8o1mlo6xBvT7eP1UelrBA3ZzDwqlNCYVbh8mvhWXnPNduzavl20yOdOnUQ2NSp/b+TiGZwZOY9YtAdz0xlsXjeA+z64G/6m9WjvGUYg3IJcPo/EzKj4de7f/wYmJhMYHTktsgCSAIn5OQwvXYYtO3ZJ5LPmD+PL/9/f4ODBfVJwCbnBog9+XHvdLTIR3dk/jPVr1itwznXJZeLIWwdx/NBBdLU2Yz6ZElbR7ffJYBf3SN4vrHEJ1hn7wGvLItznD8pzyMEiSU/ips7C3g4mkb2WIR8sgJUjR8CvwBULdu4jkVAYJ48dwk9+/B0EAybyHDqLdmLF8m0YHFqBzq5WhMIeXLh4Evv3vYap6SvKGo+hIPRldnEtIzBWe0Ry/rKASCmAaBMocZjUy1Zw7a7rcf/HPgNTL+J733oIQ8uGsPWaHfK9Yq4MHzsK1YKspXwWScDw/mAXTwZvaQNF832LJKIfJ8kTdo+4FlBDGmtpl/9yAJOAp6lZZblzzeH+MJubl0Eq+RtI09KFAAAgAElEQVQyjW7INeKzwnWls7lVps85p5Ganxd2lq18WoBVDLb8G3ZRdivfCU5/EzCtM5GLjPgFF9Ffm3uFQ7fqgEbWpws1p7aG8u0/9/avyDWRN7hYt+pkHRcmazr3D8FyVsfbXkecJJVz31pMKNbx2iLfUcFaVwGmznOgsI21plmuBDZGUq/beP8sVhtEYYNNdj360vEaLxgfBMXCNdJ7xHzV3dCMCsJexLDJxXb8scUb668DqPaB23YLzhPhvER2K995YPZGrv7rSBYqG/VEIRuYCgJXZJna1DlQIMBUPfBmzUA81iQ529JqC4Ws1q06rkI+hVdfeQU/+dEPZVH9/U9/Bus2bZaNpkaWjNWhBcTk9S3WTLVZqyiUla0DLWTq7VqJIVUgw+VVU3lSSVP76iYLkZaBE27AFTOA1rZehGPtsmCw4ueQBy1/uGGQAZPzwMWHrXH5PhcdpV1i1WzfJM4Wt/O61M+nxeLZzK+05CtkCThJTYCjDNwFfNKovlKVFp0ssJaGStKdrMhSqZpqqs0pZtdFNVRC82bqYPg1ghe+ZzJC3CzZzifw5FS/QFArQYnaLi4GMthDoOqjlEGD4VXsGRkKmxl1AlP5GS6QAs6UQb7wA1YLx8ybAkzd5Rq8FQvUkcUQcGqiZCq3BGEfGVZQU8MMAvytgk7AikxUNto2Nlhkpa1aS5SIWI4Clu5HgKkjsrfxbKnzKdet5haAxBag3CfE09z8OJBWrYDeAbbu15a11AsFmdrXhCmRzcGjWsDcCqMBN6bHLmPfnlegNbXg1ne8Cz98+GGcOrQXMHKSFMOfh0x0esVLkJtrPpeTdvrUxKjEHBaLaRRLJTmw7q5etLZ2ilaQ9zJb2jQZl0VLzmGDVVBRt1WUzSAC/k6JRCQYDZNBrqTFCcAoh9C18iaE4q0IhJukFUvz8FhIafbExs2r1isBqVbmszhIWO4RejWPaKBJLLBq1SyG+2Po62lCWAuhWvHC7zdQKHswnjIxNleEOxiVSWJJYeN1NYrwU2tPzSdRFIBSLoXLZ49jfOQsNu6+Qz1n8rOqIJNn2Sri6XvMtCFKbaR163Xjxuu24dih/ZK0xdQsnl8Oh3V392JwYFiyzDk9ThApFnDMXhcLO2uNZtehpEtRnCmzQ1QSr0pqgxnwMTI6iYGlK5GYz+BXTz8j9jtk/fj3gxFlj8e0HA5OlunbGWA+dxlNEWUbND4+ikNvHsDWjRvgbWlT8cHU0VOvTABd1VEs5JDNZiRBjxHN9IgmKOW6Fg4GxC9agCk1hIEIfP6YGMBLEIobEhfKYY1cpqAAH2UekTDWrFmF63fuRF9XpwC8U0efwOOPvQIG84XiEZTMDDo62nDdjhvQ07IE4fZuBCJRzM4ncPrUUVy6wIxwD06eOIv5VBZ+b0UGbZgyHNQ0LF+5BhVXEPc98GlE42343tf/ESeOH0aZQ67VMnKcO/BFEG/qRDjUhO27b8K61esE1HEoqFAu4tjRtzB5eQQ9nR2yjjW1tkByj7ie11jsKjs0hreEvGo9pjMB7YzoheoP0HvSr2KgLUZJ0nyE/KnBTTbb2pOpQZfrFfKLXIr3wZWLZ/Gth/5ZxT1HotiwYSdWLN+Czs4ezCUmsX/fy7hw9pg4HLR0dMtzy/WCVlQEe2QVmd0+OTmJaonDhCr2WO2xLpV+WDWxpH8An//8XwnQpLH/9PQEduy8Bi3N7QhHm1HMFWR/kL1Whv5UgV2h1KfEmFNdijjZGwwVYsNjFLKmWBIAygFIDvsGwyGJhI3GafDvEdsnFmP0OeXPR8MxNEVjAqh9/oAC6nR4KBbk+WAxJyEKsudw5ILXXBEdtrzK7gLLwKHV1reHaIQ4kKHPha38BpFjJfBZnSp7KIrP1NU6kYthZoNUu8oQ8lVQav3nRWe30MtddoB613PhcJUTYC4Gm87/X5czOI7XxgnOt2PjuwWYy/EDV2vl1/cuWSvUuMPb2WBTOtLcs9T7Ul0+Pj8ckXA98vwJxZhy4MRn20WxYrMrARYGDTqY78kJTp3DUVcDqL8JmC5mUBcDVPo+/jpQqr6ugJkAwjK1jrrKdbeqNG7qNjAVsEBQQ5Ru6S0kFpRgSdNUDrSuyybDh5npFj9++Lt44YUXhKH71Kc+hU2bt0IX25AKdAFhSlvJB89pRM/WnoAZOx9X2saN6DUCJTWNaappW5Dt1ASYlgsZ5HLzImb2h9vQ3taDWLxdcpp9Pq9YsXB6U9OC8KmOkHxIYWF5ivJ4BIj5lK+bXAfbosjh9Ul2R4DoIiskbs7CbhIc8ngr6iaSZCEeizCjFWHWVNtzIdMqrX6CZWsh4vvhwsFzTbkBzy3fbySqAgC4ObHdRfG2L+BDIKwYtWxNl6E0ahT5mmIpRM0pX1fAoMXYio+UOk7FkKtFkiyatOEJTC3WXyo6U3mD1ghMy2RNTbE8kclFbg98/2yh+q3zY1k9EfyIW4Od2FGgZ6VPzjs1nQQ0tn5WvHE1y0fOss8S9wGr7cr3x0W1/tA7krVq9DwV9l0NbIkWqWJ5ofJ6Wa03k4EPDsCnWBilXxMGi2w6ozFZSPBvgcdTRcBfxYHXXsQzv/gpVmzcjtvvvheH33oTT/7sYejZWfR2tyOZZqvVI4UEk1boeUfWg5PqqeQcurs60NXXhbVr1mPt2vUSLcnEkYsXL6KQLyIWjYrtUqwprq4dCyevhmJZlyKFXwuENOTybhw4+CoO7n8J06PToqvt6GlDINiLarBbtNWReJswtgHaklmm19RfcWKe95YtHSHjyA4C7w+eO3grMIrcLE34PSUM9kexZkUfAnyWaizwdHiDcUzMFzGZNJAu847XUDKUDrzG3/O5ELIMu6U40gtITV5CpZiFKawmu0x2gahsd+y2Fs9ZOpsTqYpsYKhi+9aNIgPY9/prWLtqCKtXr5bzR+aIgIVsKRk1ni/qN/VsXoA125uR5rhM45JN87u9iDRHBQDwvBDE0tN4bGoW0/MpvHnoKH708A/k2ne0tUm7UzYfL7WbfokIZvFRZTgJ5R8yZWzKwMTpE0fg0VxYu+M6+Tmurbx7SGAwg1tpb/3IF3QBxbwjCXZki3GZKOZTyGZn4TYZHxxCKNyEYKhFpByc9KVWmbpCOhkoFqwiHRGypmtWrsDaVavQ0tqE9NRFvPb6HoyMXMLUTBqGy4ddu3Zh7cplaI03oVYL4tLYZTz9q6eQTEwgrLFA6sCVK2NwU5PMyNdKSSQUdAPYsu0azMzr+ND9n0JTWy+e+Ok3MT09ibHRS+KiwkjLgcFVKJZMrF6zCeu2bEOTyE7KKHGtN02MT4wim0wg5PVibnZaeabS/NyS+nDPYYHNQpvsZzgSk3VIhkA1P/zBkBpqtNZt2bRlMJMqJq4JJCj4rNC2oyr7slcCX9T1yyQT+PY3/gWlYhKbrrkRq1evlb8xcvE8XnrxWeTTCbjNGtpb2+EJNamZAxlSLdY9kyl5o6ZTs3wzuXzyPuY67tNULDeP6x++9JD83vETR/Bv//rPYhXV27MEa9dtxJLBIQHWvDdEikmpRlmX+4PXlm3kPAcpuQ+WOIRLWUpF2HcZ0iqrcBvBFPSoZmHphRAvLOZJULS3d8t6RkDKc0g4IKCK9611P/LG5bPO16QdlTxn7prs55LVxXXfp4iLOktodbk4T2LvnYInFgFTG7DaiX22hMrpVrQYmNogzAnwHLv0AjwjG6/zPlgkXZQ0RgcwVT/aAKY2A+sEgw0wrTptdkErz/6CZM+GxMx+D4sJK+m0OTrC6hw1Wv/OACRbQuZ8L8o9p1GA2d+rO8hYVomSSsXExqpyHnB9/6mTNd4U9MWkxySnwHiTkolQVb9DGyca1IamQgE8m0q26VuH47/ljXb1C6S+yoOxD1z+exUPU+eFcyJv9bna2G1garcLBSxa7U9l5q02anYqnEbpwtpZ7BQBkOh/vD68deggfvDd7+HipXPo7OjGgw8+iOWrVgtLwyk5SQkxVMqFvC5PsN3CtkCBADbbjkmGXBh92fA1k2rBXZUWHS+G6NPcRBWGRNvRQ7W5u08m8f3+sPwcDf9ZCfq8bLHRCoOT99ILFG0SH24K7QUsOUCpABYbuDnst2w2kKyofT6dMaWsfqXFVa5JIpSi6e2BI1u2YCUq2YJfS+CtNKbUbikvQeqN+CH50aWSZeHhFiaM0+u23yhXOE6p8rjMiCoaxLaC95OXJvuaqOz5+hqTcyxNKVsMSvmq/qseYbdiyPl32Y4h42hZXckiVXbBXWZKA1tPdmXqloVdigfacWgMK+A1UgNUNgiS1qlLk7YkFzg5x2KQ7lJ6WALfIC3AlJ2OfN/2tLPiW5nYQ+mADe5FEy2Gyuq92H9XJFtSYlraR3mA1US3DULleKvq9+3J/jKDA6q6tNyNmhcut0+0XMnEOJ7/1aM4c2gPhtdcg/d/5PcwcukKnn70YcT8FdkUk6kMKsxT92iKrfGH5W9t37YV73//Pdi4aT3CTc2IxZolKlfAZlWXooMDTqJrraoigs8Lj5/3Lt9bKByWz+PNFQT87cjrGczOTeHVF/bjpZeeR7qQQiS6BLo7IAkvfnqWUsvL+oqbuLAevPZqUxN0bg0Q5bIFCYko6wY8buW5y/OKah6tzRp2bVuHzpaYMGlBnxdls4acXkW+ouH8lQSyZRGooeKypBKG2mRtRtptlhHRgBWDPdhz8I36kJ+wC1bnwmYa6JvKNYlgk9dlZnoKK1ctxdpVK9He3obBJd1iR0Sz8rm5OaSSSRQKOWSSKTFGT8xNY7CjGzfvuFaY6MvTY9h7+E0pnDm0yZYlIyO7ujvR2tIm1lzN7V2o1LyYnU/KNPWRt44qna+XOl92G/j8WK4N5SJcpZpklxfdEO/lJr8XV0bOwBVwo2doNaKhiMVQ5xEKqKnnkp5TchgrLpdFN5OBuCcU8jnopQympkcBOhSYfMaDiMVbEWtukzAQrlEs4Li+8IO+tCxcueF3d3dj9YqV4HR6IZ3H0WOv4eSpI6hWQli/aRfWrluOajmLmuTC+5AppPDcS8+gVi2ho7VFNORnz51DtCku2kWmSnkt5vGWW98JE0HsvuVu9C1ZirOnD+Chr/0bEvPTcoxtHV1oae1Cc0sPdu66AZGWNjXQQ4kFo2vzOUkmytJ7M5uV9Z/3CSUzsv7KGsMODgF5QAYdyQSLbVzNJUwfE4q8PtVi5nCbWlM5AU5ZkpoEZ1dCXstUhuiUWAmYq5io6EU8/otHMHrxHO54/4exeuVySQV86N+/ItrueCSKZCIjjC+7DcUi05VoK8iVW0mkSKjw/3uhyb1hDxTa9zhb+owC/cu//CI6e9qQSM3hT/+vP5Y0p+Z4CwaWr8C1N9yM/v4hee7JqNuDsWWdzLlKBCzXyvI9sYPi0F4+L11GznVwneDwF9cFGuJzL+P7YnIXJV6ZTAqxUCs8dFTg/DnvX0ZSaAE5v35/ALqhS0HH54sOKnaKI4Gp2musKGnL49nZxpficZHd4OLWPtdXZTFlObnYJI91PwlpsKiVvwCYWeDFyXA6MYzdbXwb+LOHux2tfBsHOb1Vpfi2PoQtXgQ8hcV3zDw0vq9+1l6nfh2BeDXpgWX4okggRzKn/Ro20SJ/y/He7LABp62k3PsOUCqxvzyOhx49XiMgpUEr7Yp8BKRuVh8K6PBy2AdGlqhRQag/udDH1AalFj1LwGRV6U5w+utYUico/f85e69gybLrSmylt8/b8tVlutoWGuhuuCZIeAIIDgT1gAwK5IiMkSKkD2kUCkUwNJqhJkZSiPqgNDQzRHDoyRmCMCRIESAbjvDdQHtbvqu6vHk2X9qbVrPWPifz5K2sBqmHaFTVe/lu3jz3mLX3XnutSVGH/8DhQ9TgKONHKQ5zJfIuRfahrflJEjoETOrKDyYTSxe5HFpOu5Al8G998xv4zJ/8MS5fvIT9Bw/gF//pfy3C/PUbt1ROF4+lWJLWnFykXNAzvK7/sDwc+1ZGNnmnkRi7bkQlZTsoeN9SBBiwtMbNraeFnC0zus6QjKfnwftTFzhFrzPkKjEjSoBrGUBeI6PMKhukRuL6Hph6foifHIxew2wnM6UaT9fQxM1GTSAd1xAyDPDsLyzJ+lKyXxihzizJ8QR2fH9lsYelEFsUAisF41tRcp08PnKzZHzAMuC0dfLzgGH5XmCVcFMRLyUynFivU5BQIODAqY/UmCllyVvNZUFEqrncSSBJdfaog27LOlWVTWcSg8Avy4YFA4TMxHMT1iGfsRIdgag4sWrCsQYFgmebkz2UZqwxahh5Bs1jHFebGwNxsdRVTQczlwHlv3ugRq45mzH7JtkbeohTzLrVGTZdeXAqPrCzj+X3cgW6zayhK74uM3EzChaeefob+N53voStK6/g6IPvw0ce/6/kQvSVv/4szp14GksLtMudxfWrp81cIZHBhz70YTz++Cdx/PhxlKaKyrjQA53amBtrW6jXq2i2dhSA3X34PlS2G7h25TJefZXmFl09F38wMDOWKxYwXRhgfuEwCrMl2ZYmBlPYrmzgP3zu93HzZhWHj9yLdHEGmVxZWT02PxWz1m1LKgDXHw91HobcqziWqmTQQz7qIKpt49ata5oRpXwe5UIeb73vCI4cXMJMOYXpqSVlkHnuDJIlnL+yjUs3dtBmw5Ia6yAbYtqzdmjJSFWN+g4yaOP+YwfxyunXtR9wwsikw+0tUoLo9zFdKgtsErRZZmygrNO+fXvEy8yTj7l+E5cvvoFrVy9hc/0GqjvbaDWqFgC1O1jNlvGJ9/8k2s0Gnj79Kp4585q6qZXdSqW1TzA7lM8VMbOwjEfe8WOYW1rB4spuPZOnvv8kXj97fjgPxav3eon0c+8aZaPhgr9Sv4P1m5fwzg88hls3LLPNhcs9dGV1WdJD29VtXL9+VUCUY8tnrkC9n0Kjzua4JjY2r6Ny46rtx5qLU1hY2SWrTzZyMuDhGiJoYeWF40MwwqB1cWFBJd7Dh47i2pXzeOn5l7B/71E89PB9qDUu4+TLJ9DZSeGDH3gML598GT989vva/3ctLStgubm2hj4lgxJQExKfB7PJ7/mJ96O6E+HhRx7DO97+bjSaW/gf/tl/p8w0n8fU9CwOHjqK99HlamUvtmgFST3ORArNKMJmhU1VdfRbbQzabdRrO2gPOFOsW1pqkUz76XDMSM2AGUsGAgRV/LysDNlendG+pH2TsRDpdLKJtE56XosUDKpptOk1z0w352W7haef/A6++c2v4MOf/Gkc3rMfta1NfOaP/hBdWtAS3OYobp/SvJPEnlzmGMxau6vnvWsesPuWHe4ghaWrrGSWNqfdPn7+U/8NHn3322UH/fUn/kacznuP3Y/tegudRAJz8wvKgnIv4p8cb4bfBL9t8p4TVGhhQyHLtH2tFSYGeI/cSwu5ooaK510yxcxqAzNzNKqwDG8pP4ciJRa5B7HDO5VWtZB7iTLBGauMsGIxMzWr8r+SVD1rlPKlfI23qG0jYxXt6zK5GOGBScBUGMNVqHSvrpnVa9N6QBaCzPB7IXAM5aNCIBdimhC4xjOmdq+2j+rMpPlP7Gvs83gObOBg6J99CFhvu8gQUI6oB/5+470bvhF4+HOXmNP1uT+4Uj6xh51pjjbCfIIsuZ0BjRp2TZ858enPvTJgVEErOPIVc5kB+zEEThVRxay6rHN/lDUluZubrd2U56M6gMpSmM/ZTrAk5Wf3pXr/wCcNUAhSPTgdonK+h+NYktOpSel4kHFgqtcl2Tww0ubShkuXqAI5PE1JrzSrVZXZnvze9/HBj3xMcim1elPd4+TecHPhZpujPp0T2fUPQePgM6jMKJBPSpcGZ61JgGEgwiQoeOhx82LgQ2I4S1pFbl6ZpGwTW/QGpkYpQQkbfiiOy82Pm3qubDxNdhEnuOGMZHS4gFWGdRxTz7v0uNI/Fm5+lmFzBgAu46aSqJp8jBOkSL1jGqR07dE491neM/A7ytrZJDNwS7BtJRp+Lo6NuJayRbM/PTjl2BJ4KNPIAIkHL2kWoH90G/2EyWuRe8qFxdIUyz1dp3dhrWQmSs4FoGY35ymvRhhuLAQG3IC9pFOKZaienJ4SBKVs8HAlfilQ6LMntJlyc+VYeWko3XsiiU7Gmt9kseqqDnS48papg15bzy1F4Ws+96Grh4FdNgJpnhKgWm+cLWaWM3i7KYuIkwKtVBIgQDbaCDOB6oJ1Cgg+k+2zpfy99oB6k03ksiwL8/esMvK1Jz6Pl174Nno7lwRMH/vgz6LTT+G1F7+HV5/7LqYKBSTTOdy4cQIz0wv41Kf+CT720Z9SEMWsR7VuHbTnL13F+TMXUdmui9N26fJZLC0v4H/55/8KpF9/5W//FF/4whfsIE4nRMng+LOsys+9UFjG0p57sbBnFYeP3Yd2M4tcAbh04wye+sHzWJxbRUTub76M6alplCkY7fYZZd47XZRLBTXIyBKx09a40PmqsrODdoW2kLeQzPbRozdqN4Hjx47gnQ8fxdwsJ80c5uZIiWH0n0I1yuOl01ewwRI1M/fUFnYAsNZiU0dCOqfdZgV37VnBtc0GqqKlWIOSshmOVqPnyuxRn85lFO6PUCwVBOyYMWZp/sTz38Glixdw88ZVJAbsPu6rUsL9t5jPItqJsK88j1/4qceVQfyDL34OJ25dRj9rFRCOJfl60srsJ9CM+jh633HkirO4//hx7Nt3AJcuXcLJ104NZYGYbeJ+wjXZT7YxlyprjFuFjIK/mcFAwPQffeo/w5mXL+PW2oYDVDlRbihFx+ZE7gtFAhjyxNncGHVUumeQQM21emMbL3z3K8jk6B7VlwkIUllkuW8VZjE7u4iF+RVRPUTNUTbP9hauB2aQ9x28F289fhinXjmJ6dIios42Tpz6Dq5duIjV+SP4x49/GH/255+VdzubahIDNtb0FPS0BxESVLsnsEgkcfCuQxLNf/YHL+DH3v0T+MeP/ww6/SZ++Zf/Ba5eu4RsLimwPDu/hI989BPYf+AwBtk0ooZxi2utCLVG3e6x0QIigrhISg7MmJJSQfBHOSwLQlJI5wtDXWnuEQamTNRcwu/OLIL7BTOGop8zUNJmYFJ9tidaQ5Ic6zj6UR1PPfVtNLIJrM7twtf+8gn06w2ueLl/NfvUPs2KdmL6yWzms+CIwFlsJvKe08TPSWXCmQklr3lmdg779x8UINy1dARLe5eBzAArC/NIsHlxkMS3n/whXj17Du9974+j5NQeInKMVV0wPVvJNnZbVjEg118UO6NecQ/RFyX51LzcVU9Fq7mDVEIpCuRy/FkeszPzaFIVBhnRDKiJzPNCYymt9bTWl68WGmXIqnQ8fz0oFZhzwNQHyPGMabyU71VYSM/xZ+YYMB02F41zR4fg0IGuUVLNAOUkUBqC0+HfFaI4QX0HjkLR/zBj6jHUGCj2iUHXQGVnrtMVD/S2Pe4KwbVdb5Qp9q/xwHQIoAPXOn/2+9e+KTAVr9TmpO8B0lHIs+/ffOa1AavpjNY4MUr5JNT8nOxKCDsnjTc2D1Nw3DdHWaaLESCLpvqwNr2GA+4PDy5ODVRM8oAZPg0C0fFEK8lRp7J/SJNAK4GkH0wvds6DwJp1uLhNqsJ7FDAaDNPTnLQeRHlwNSyrShB5RDwe8lOGE4Sl25EGqLJmLmPiH1BcQHf4wFzEQ5vGkKPiwZsWGcvxgROXj3DCcgTff0jqdl3hHuzxHnLZ0gTi8WgkuwI+DkwS+Eik3caOxGWvl9lsRmjUKf3BDLBlZ8mT4nbB16obN5lUdpOIShqMySSKBXa78hlRQoXBT1oyP8pAsNtSElcsaxEgW6c5ZXmYLWWXPqNsRVycI+LJmg2cxoJbtG8kogWrA6XcfGSRSkeMyACxvrwbEsEp5yzL4E7GRxlVl33nwcjOZWWCOyOBZgJhdWIq8nP2orKCG3UhDi19fRROXpmyKITw3uGHY2zZWWsGoWaw02XlfTqOqOYjD3pu6BEpBHY/ku7SvOT0ZoDgTA84XzkmPcryGB+V1Bz+3bQwaVHaQDfaUVfv+ddPoZzYxOK978V7PvoL5nDTbeDM6Zdw9oVvI1m/jma9j//pX/7v2Hv0AWxuVFFjk8mJZ3Hh0lm8duZVRHVKfqUwN1tGIZPAlasXJDX0u7/zx6g3Ovjzv/hTfOHzn0GhmNZnbLX7WKRzy8ysvMMzCfqDN2gEjGyuiPYgjXvf+gi66RxePXkKrbbTfs2V1NnPTA4BCK+lCg7LdZQ9UsY6pXmIQQc721uW2UIVjZ0mIspqkbJBbc2labzl+BEcPXoA2VQBc6UsFuZYrk5Il/LspXW8cuo8tis7QHleBzh1jjlXmK2any0rs5fJptGtR4gGTTmXYZBFq9pFIZ1HJt9Xx7LK2KBhRh/b1ToWV/brQL32+hl0Khs4dfYZbNy6hKlSxprrknk1hJSLObRbO8hFaSxNzeJTb3+/GtC+/fRT+OraKXN94Z6bIFeTVAHjuFZqDbzlrY+h1cvoIH/sHY8KqF288AYKOZPuIkhIZ81LnBUKmQA47V3STji3t7c2cPfdR1CemsO51y+KTsS1zgwYKwKmE5hASTJ7/D4zI6xMkXsfKUPKTN2rT34Xl86exQwzeORg93tyD2tW6mpAayaAQnEK+VIZh47ejWwhryxWKlVGo95Bs9PFgT270apVUcqlsHbzshp7tjdv4vCRg5ieyeP555/XeqKXO9eLaEOtKi8DJIt6flx/99//gIL5p59/Ee96z3vxC7/4T2WP+cv/6/+MF599Cj/+Y4+hUWvgxIlTGpuHH30b3veRn8U0O/J7CWxXqwpS+Tl47jArSFk57hcqCw9s3/PlZAGyfEa8UgKqNCkUTDK49a59n6qhrIBRb5Ld+cmByvgs56ujmgkMV6kcgpsh7UqiJVoLf/0Xf4lXXnoJrWYbj7zrHbi+sYa1rS0U+pGa1qeDfDkAACAASURBVPj5RalKmdb1wtKimuKmZoqYnZmR9uyFN84r+XDwrqO4+9h94nfW2cDbMHBLigUtv/lvSjrRz55Z5EceMU1SSlkpMHRNYAow2CMQyA/yM3iqkU94CKj1mRAjHuiIAtKobWJ6poRidkGOWKSuMXnDJA2rJATx5nQ40illEsYCYCckLwtr+553ftJZwCSC45uKPhYAC2GJgEPJ8fKVQF/29gBQ52zQoe4pcP7nvuchTKbdSXB/eEa5e4kn4EaJH9fE6+7fZ0zD3w+BqbxsAlDqK40ec4yomJPQlR25/iPqnnSUjpQAuB94gCpqjwKnUY8D16PwG1/HJKLLnqrK2AMy/aSSQbRO1/bMc4uY7jc/f1pwleCUTkSFfFL/yd5M1QjnQGNn8rCbWW+miH1EqPVNUcOBcWlcD0z9R1f3lUstTwKmY5pdwXiFmVP/8FWG8Lw9BphOFkofkBsGM4lDOSOWLSydbF8W2YXAN0yj8+9eb9JPzvC1vK5RBOxrEjCNX8+/1k8M7mweaPpIykd4WjwB7cD/PHy9B6bhz0JgSvDov+KTX/fsgJa5z5N87PmOTqeQDU8s1UQdJ8XVsdKuS71SFFpAznVf+vf2WUkeGJQCmZ2dVqnMeYJahoRZQs0hNii0dfCZHBRFlC2zadIgAx18ffJvh/ZpIyCpxSUukAPWBHTuEYfNRVw4IxcpV9JxgFDqH47fwg2THe+S4OrzIOH57wIsF937jaPPU8Q1BA6flSXKNe+4sWmq+25RB079M8kG5HJlMQh+JKtkwLjZMvkt2+yts518ST4noxYbRUKlfdkB2s/I1RHflG5cdG93eonUIG1UbuLf/9avopDlubGJAw9/DG//wH+BbtSRnNH1G5fwwpNfxbVTz+Duu+/Bf/vf/4+SUfrhD36AUy+/gPNnT6LaqgpE5DJzWJibRy6dQHVnHZvr1zG7sIhPf/r30Gr28MRX/hZ//Ce/i1zWsnssRbKJQeVkln9bzEBxw8oiGmSQyJTx8Lt/HPvvPoatyg7euHRd3Gry8liqpli/5hbBKRv9pMVnUj+cIxRQ50wmjzZqNdBobGo8WrWmK8nzATaxb/cC3vmuh7GLDUfJHpYXKMeWQX5mBeeubOLJH7yAVCaPBu8NfexaWdV1KR3X70biLU5NlbA0t4TidB5Rv4N0Mov1a5tYv7WBdC6JensHhfwUBpTAIr+u2US2NCtd2SvnTmM6l8bVy6/h0oWTyGeoGMIS6hQaFKLXZOwg1QLumt+Ff/LoBwTKf/jaS/jCxRd0OA9YOiUNiNJh7YaMBqJuH0fveQv6SYrpp/HOt79Nc+P8uQsqdeZzBQmPEziqCqCGV5vb/DeBKQOGam1LQSbBcKsN8VfXNzeUlZbFL7OBrhlTz4PNfZTxSg7Q6DRNo5ai6WvX8Z0nnkBrcwvlfBbNbkt0lAzfs0vHPtIoMpqjlOibnp/GwtIu7NlzGNn8lH5Om+n9u1dxYM8q/uoLfyYe5bkzr2HP3hU0d9pqsDHwkRPwZABXq1UwM1vCTn1Ta54lY3ajVypVbG7tYM/+Q/hX//pfqwP/937/0/jaV7+Etzz4AJq1phqtLAkAHH/7B/D2d71b9AN25dNlj8CUuxQbHTMUo3fA1J8B3gKT36e+qTj/5EczUxrL2DEgNuMNpUodx1S9+sP9aJhhc70BFtDaV5f2t4kkonoLp155DV//5t/h448/jkff+Q68cfUyXj/xiswJSIugQYMaMn0Cg1SxTFL8VFISWDHk+FS2q5hfWMbRY/djam5e84f3QFkmv/8qU99u46kf/hAHDhzQel6cNwF9dceLE2vJBp/oGe6ZQxtsNiqSLmNBVSbFoLqNmzcuobJ9C9lsEnt2H1FASnAvjWZnL0ogb6V5A/oefLI6RmDqz8i0s7YeJpWYtHCvt3PjdmBqAvquZO9YkpZpHNmRDpNDXhZp+ERGDm4hwB0BzfHMKsfGP9/wfA6xznhFciRPyHvwja8j4Oqaw1ziizhIvRkOA/1DgWmIdzS/FSwFwNSdyR6UDl/vqtgJVae9U5WpIlly0AZMFeRBCpGSKayoWeAiYGo/7CprSm4HtdOyaeOYlopG0GayiFGcl5VShCg1fifXo47nQG3fPTAP6EJwOjboQbMTM6dxnqnPhgbPfeyv3t7R+777CdBzWSRFoYG/rQ2KNU1pYTu5o/CiYcRBAE1ZpHAz8PdvE8Meun/fMLr1kWJ47XA8bEKOeHc+erFNMQacJnQL+uhuCHJ9Z76XwngTK1l/T+MCuMb/kAe34012vAyU4+7KZcqVkpmVVgnev8/A3GuUxWJjFkXOUySpZ3WIs6GO3Zl8ZuTj+cyNujWdNRsPSgIMaRvSNUUWm04minenzIzz9hWNwiJcjqvsP12Tmy9zav4zwGDTmwwJUpJiGfKCA697uU44Bw//pw9OxkH9qJOyRwFjLz9F/UEHPL0sFd+H4JgANcPonZuhA4mcH3ImG9q8WmMVD1YPTCnOrmYoJ72lDYhBl+SHBqKWWObBybZIcMDP76TLSmfkgiNOIjUru1X8ye/+BtZvXFTzzL3v+Wkcf+wT2KnUUCKXN53AtQsnsfb6y9ipV/CJ//zjuHHlIr70xc+iWVnTRtdGCuUZNh0UsTg/h1a9grXrl9HuNDH3nxpwfv03fhvtTgrf+NoT+MM/+l0UCk42J18SF5BuSs1mFUlmx5HB/MoBlOZ3o0vv5kxBAujcX9a2Kio7M3uupgdlRegeRFpLErmkyaZ5JQYCIgrrq+Gj3ZKcDAEwy8ud5o4AX6uxrerQw297CG+9bx8WZqbFsV9Y3ovXr63jmZfOotOneWpaMjYba+tmtNBqyLueWWhKYZXLBZTLM9i1ZwWDhFlx1rZqePaZFzE9NyvzBc43AmQC0xYFwnNWwt++cR0H9+zC6ZPP4OypF5BL2wGezrPL3rSO2biVTZew1Mvg8bseRjFfwrVGFf/xwg/VMd1rNclAlkoHM16U0SFl6/7jj6I8s4yN7QbuPrJfpc/LF6+o5OoDVa8pzPlIoXI11vCzpVLYvXtZwIsyVKv796FWbSObKUheqDhVEniV4oYrlYqXx8YfZgcJegnaumZR3GhWcOr553GRPON6TecIgy+eFQraaHlMA4hkWhahSWbDsgUcOfIA7r/vIWx3e0j2yQ82NYZvf/1vFABxbFhNySaYBe5YI1VngEy6hPnFRWk9s0GrWt9CU0Cpj1K+oBIyVQnKMzP43/6P/xMru+7GE1/5a/zh7/82DuzfL05rPl/A6ir1bqfQT09p3tUaTSRSlpnnuHjnu27T89JHgIdULzNsGaCbtGbPbI4ceVplGjBUgEzKHLOAzhGOB7gyqLJld5xQb1nMQDNoqvXwJpXPoEXVBpouJFMS0qd6QHl2Bksryzi8/6CoHFubm5gqlQVQeR1qgGpf6bBhkTKLTTOk0H6YQEud9gmV0ZkN5X8zc8bhrPO1DiTz2bH5iI5f2vuZlc1aFdKrsPj9ze9jIUA1oU4zO+HcIM2IEnRRq45MJoFclhJjHCPyclnKNQUMgk+eC5yDctVzHFIBVG/dzIApZWYs2r+DoCDkm8Yzpj7Tqd9x+MRfI8QGAnmukz+e9AkbhMaTU+PA1DcnDYOPGNAJsYVdJw5kA1UXLzEYcGY9MB0CbdebEWIM/7M4Tgm/P/wMTvfc/5vPwDdBDjGF1y6VLKfN9x6rKuxV8Q51fI00f6yi12wDraivihoVjxL//q9eH3gAJf0vyjZwwcgRgN7ZTIdLB1wyMda9Z8BJ4BQWTdm/XXbI3eEYwPO8ipj0QbwLPw5Aw0zlpIHzwHCI1N2LFKUp/ecoAw7BD4HLcOaMLFX9gtHG4T8fnXM8MAgck/x9xTOpPiPHa9hGcjufJIyQ1KnvpSsC7ol/jS9bhxPX/13A2Ikzj088ezY2/iNd2kmTn+DGl/L9+HrwrjF0HfhsJrF5YqUrZk0JnujWo2iX2YCebUYcc9/wNKCGY5v+0Fb+6tKONZFAqVxQRiafz5jKALmj6mQ3uSd1qfJQly+wj7R8Y9MoI9p3Y8BnxOyqz2D7MZUIvQeG2rQseBrOeVe+H0a0bt8YlmXYSOCiZs01p38aBhFaN+TPytYvKaUAgWByUtmx7/ii7LBVNrZtzQLKcLYNWEoLMOYiprmTygw77Fk2Eggl19dps1KYXg1h3otbc9VH/MyUDtDuDFBzckXT+STK6RZOv/QD/OXn/wRbzS4e/uDP4753/yPsVOoqy9LXOosu0u0KXnr5adx/9yFcv/Aa/t/P/Z72Ax68zX4amRzL8fMS2t/Z3ECjtqUMTHlqFv/3r30a3X4Gzz31TfzWb38aiVxWjTlpOug0WHpOoBM10KrT1zmL3QfvwcqeI0jlirhy5RoO37UPczPTuL5RV1adAJ2ZUSpNKEPnMie5lAU4pG9wDLxcXIue98w80ueevu8gWN0S507hF7t/p2fw8Z98FHtXVwVGtmsdPP/aBaxXO8jS/pdAZNCWdBPLmLSwrGxvod2oIjnoIp9PI59JYml1CcViVln/bCKHv/3KN9R8lFAJN+WaZ+ze6Hh19tRJyT/t3b0Lp197Fide+QGKWQsumOVMioNI8MuGtRSWe3l86ug7sTS/hBvNHfzm819V2za3fHaEs0teGeM+pMP56Dt/AgvL+/DGG9dx8NAu7N2zDzeu3UQqYYe77dumNkHZLK5hWxNd2WhKpaVI7/Y09h4+jMuXbqjDm7+3Z89u2bPSsrVWqyNfNme2Lm0SWSKlIDwDUpX1B4jId9zcwqnnnsPrr7yMdKej5jU1QrqgnocnAQ+fF6kA9aiD+YU9eOzd78dgml32QD6TwN999QlcvXgOmVRfVAfqtlLKS5qz6RSKhWk0W1YipEtYRC3eflrXzrH0K66lffa7jhzFJz/5SaRzi+j1mqhWNrC6uoJycVpjTgB79cZ1vPDSCWXrFpdW5OzEoFHNcrRapqTY0K55RD3juHo3uDRBap7UjoLA1TBzpV6NgeaBB6Zc3+zMl3STGjXF5NWz8Vkza2DymqNs9Oton/Fjqec4GAg8UgVlfnYOdx8+gqXFRXHCb1y7bioSsuMcSPKL70lVCBolMHGgbHebWWHgwunXcfDQXco2U0preXVFeyeVBrzNLef12tqaAht+PskgurNMfH8XePtz1ANsvr93olKDlIwXTHWD+xADT/TIrTXbZ1JOtG8r40uerEkMDjOmw7L+6PxjVj8EYRp/x8323/fAdHg+uh6aScDUn5HhGe6vo+cUaHbGAZ9PiIWJOQ9M/WvjANcD0xG+GdHGBPicDmj8bB9iGWY3g1K+3atP7IywyW3AOgC5Y4DTnY/+M4zLeY6b9egeCMG8XStL9aKaMaiwil5Lfcc08umj2eqg1eEZCSR+70sEpi59ylS5IwvTSpPPMJumlAQzPgNkSdC2qqlJT0g42/g7YUThxcv9B4pHG5x0f98vPwDxgfMPiuPkfxYuWF8+iGc6vWTB8LqO6+ongH/96J5HG4H/nl9YfhGGnyUOTEMAE75uuHBjqfz4hPeZvTgw9fdC2BZO6hDkxjOpkyafZyKEEdEQpDkCPz+vCcjbRCZI9Q03aopy5RiJONdqOhg8d3enRV07awBhyV70kDQFw8kTSqvphNql1K7jZk6faVeZt0yYzxIweJU+aU+ZUdLjeZ9VZloJXFjG991/gRcxqzLkHqlDk/PUu4S5YINHwHDhBNwibfDSJTQuqw4GdRCaLSmvxS/qFPLvzIYS9NJqkeW9oSwYu/YpNdOivm5XXFHSBKj5yKwwgYg/dBTkeO9ll5GQ1mSQsfevHY6L4AkjUsu2sulH8kguiIq6SYmAM2szVcoB3SqKiTYS7Qq+/fUn8Jdf/xbe8dH/Eve/82NoR11pjHaQFngoJSgx1UJvZx1XTz2LJ//ui8gmI82FRieN2Xl2lhckbUSwlgIzLhToLuM3f+sP0IxSOPviN/F//dqvYZAt4OC9DyFTXEAyRbkiAvK2GiIoYVUqzyMJE5Ffv34Vj73zIawuLeD5c9e1idEmkaA2kaEqhWVJ+V7FTMn+zu5cNaD0wSYMicKzQTGZk795IkGe7g667SZ6nZbmKQ+Fxz/yLhx/4EFcvnQdp89fQbOflXYw5xifYbpEmsBAPvA7lQq6Ed186BSXwTQbbGq3xIWbLueV0aNawze/9X30M1OYWdlt7mVuj+KBu2dlGV//yhOYn5nF6vIKLr9xFs889XVkEk1k033UmzQlKCirz4wf59RiooCfvf89WJlfwtXtdfzOi9/AIJuQQkE9skw5aTIMKNn89MEP/hQWl/fgxMmzWNm9gGN334O1m+sY9GhKweaRgsAL9wfOV46V0UA6qDWqaPwn8LuwMI+VXcs49sA9eObpl8Wf5XMgGOE6tv2I4MY1L7DxkP7M3B/oO+/W4oBTrtVCbXMdLz75pMBpIUXnKkqXGSeT12L2lMBc1CS6gQ1yePD4o5jee1j2svl0Cq+fPoHXXn0JqysLOHzXAdy8eUMGCIuL866cn8bK8h5Mzy5gdm7G/NLTM7K+bNarOHfuDK5du6YqwyOPPor77nsA6VQBS4szOH/hDKIGNXHzuH5zXTapXDM3b61jp97A2x5+FPWmPUsPsMSRj5V4tSeoSpRTAJejhXS+qGYsiuvzS3u029jpAa9sn+tgVv+3LIttB2Jj2dh+HMjz8Pu8FpMBSlK4Ern247S5Kw06Hd3H0sIi9u3ZY4Ek1Q9qNdfUyYqXKQpw/Fv1hjL6DBJy1AduRgKlJuUHKUpQrs9TmygL56lEPliUNNWwh2JkvhLuc/4zqZTvkgOUWNG8IpfZ+cGTBsF74RipgYo0CgJabxyjZEPcatQ4tfZsXNe9K+GHZ6Dt7yYHNQYMg+buSYBx7IyOJSp8vsufp/78HwHLmDxmwFGdhIni2Ma7Jvnry0kvpjM/ei+ebk5OMqie/kOAqcdDrDrrmQ1VbZyaROD6OAZg3fnF5kBhMfEa0lIX6vQSaEWm4kFpPmKIZtRF1OE85HNLIfFHXz41kJ2Y7CZN3knNI+5hSwcsaSLT5JFlqNjAyJhAXCRuK+ULibvOez9QdLHwYOb2BjDvCDNevvcfzjdE+YzqnRqkGHGFoNJPeEb/1p08bhkWlzoYvl+QDdVk9NwS1/XvNxRtFwHwCTO2eg0jXUeED7Op4YIIJzY3BT/5/Z8hoPSJ/zgwjUdIfkMMrz2W1Ys5PAwXDuVCAgml4Vi6KIdZcAFTl5EZuiqpkZyd5CP9U443dV550DHqJi+V+pUeqDJ61aai0gz/3zZhX4YhR21mqqQyHJs5pKvrkbN4P8Y1ZVaUXbDaYHuRpFrsP+vE918q39O21XES+e8hyBbQ1cMc/U5QAtGzE1fU7DwFNJ1Ivy/L8zVZL0PFMj0BLLOealKyuVeL6pbNcs14/B2RvZn5ZKNXx22Kao+xrLRlGJyOqXN2GgVo4xamsqPlZyfPlFxDBgoKKNgJzTJHCd12A1P5NNKDCK3qBmbLKbkXba+v4Xf+9HM49tjHsXzX26yJhc89zfHPIN1sIFNKoLO9gRsnn8Nz3/tbNOq3JLzeHWSxurIPm1tVyQMV00kMunR7acvh57d/509RqfVw6eT38Sv/5teQmV3G6tEHEQ0o9k0nmkjZVTX4pZh5pO99Asl+B7euXsT7f+LdWJ6fwZMnrkraCDy8XTmfv+MPwWKmoEMzlaXdKjPmCTSbLWeF2NfcY+alzUwpFS6SA1Q21rG5uS4q2bGDqzh8+DDeuHAZ/UQO+alFmRIQNE6Xiqj1W6hVKbbPZiEGFJGC9OWFOexaWcLlkz9Ug99UgY5UGST6fbzw2inc2O5g36EHUY9q0j1W01Gqj0O7FvEXn/8zrC6tYs++u7C1sYYnv/NlNLYvYWYqq2apfs84h71uG+WBddD/3GMfVXPJ1UuX8fkT3wMBXw9tlIpzWm8EhPV6C5lcCZ/4xM9gdn6XKAW9BJtT3i4he3Zjcy7zgGcpX/fkBM5N0qcnXWVmSu+59ygWlxfQTw3w/LOvodfNyOeeX4ViXtkJAVMHJriWpITB2egaFbmXsFOdTQ/koF69cB7nX3sFN994Axvrt5TpZYAqcCoTtL6eIWWBCEwfeus7Udp1SDQLOgjNTZVx4fWzur/3vve9mvOVrRqOHTuMUjlvwXKXdCJy4pvY3FrTImeZmvsR7488WaLf6bl5LCws4fi992Onso4//4vP4uzZs2qeYnPe+z/4Iew9sFdr/vU3LmL/gQO4ub5hygfNpsuc9nXtYXbU8x+dbjMDgETamo2yheLQhpeA3GQWqXxjIErnqbSTmeixaqX2CgfQpNoRqJ/4bmbZ3NL8gfbRNL9w1qX0l9f21qV6TBY5BuYEzJmsrG6to53ZyJ4CFSVZelaKZ7GUdp6UKvPqGRevXBa/dn5hQRlorj+OtwwDZMBBAGna1OZyl7SGWFfKDc8/f0bz/ph1HjYieTkr7sOuV0TKq1SHceV57Y0sAjvnxiHQH1LfLKE2SiyNg1YPQv09MAB801J+AOhCrOA/j6+geV5qCC5FOYvZuMcF8cdeH4DUSQk5+57drf+5pxv7zxOCVAH+WPOTcNqEjOkkUOyOx2HiT/92PTpD/BAkdnzldRh0CMg6mcl+AhRT4/7WigaqbLACEUW2bwt/6qx3Sj2f+8bZATMCbXIIKaIu/cWRJSJLaOlkX9lSSknxMCFIZUeq+HrehjFpjSUmZWDC+Woakd2mTxmPp6H1/ZFRqllSBcTjMeQ/QcTWQI5FRH4AbFBGvD0PDoeRxzjFY1zOKtBpHaJ/Sj3F0tp+g9BrguhKEawDph7A+lL6nYDpnQGr3YFKHUFWOL44PAi2CTcC6fEoKv4+/jrcIIe6Yk6g12udGjizuUAwJUDOA8jzMHUaWWMQ55SsBZW16Ujj1XfqK8PQpzi0laD1eSQpQv4YG1/c5pNOSfqHmb1SMSft0nzWu5Hxs9l4qxFKINWI1Oz0Ja+qRRMD3qG6T62hI9mzDvwxYwNld8wdiqQ8biDqjw83N+/hK1I++aHGS00nKEVipXo9756Nj5qOOiH/1lFAOD9i5TcpD3SsWSnRc8L77Oh1jWZWruI6sgyvb36y9WBjNczs96yhj81iXNhdNkipnMHMcwqtRB6pfhsFNNHeuYkMIpQKWQEzClyfvrSG0oGHECWnMODzIAU2W5AMUCpqIko2sZIvoHH1DfzVZ38fO7VrqDa31Ii0NL+CzWpFeo5TxayEvwk4U5kyPv27n0G13seV08/jV//dp7F4193IL+xBPaINaAGJXgvlQlogUM2XfShLyywg/drf8faH9fzO3agJFKao/Zg2S0dmTMmNNWtYKjwMkMozm2JcRQJTSUZ1etIdLVIKrtlScwVdierVLbTbTTV8EEwzI7O8uIzpuRXppfIay0tzuPfIQWxHXVy5dh0bWztIpkwUvUAnnpTdb2v9HDLpFGZLWcwUzKDk2ZdO4tr2ALsPPYhcyawTBR6jKg7tmsWT3/q6QMrC8m5tzm+ceRYXTz+NNCKTVmu76gI1T1Pz6M+U8C/+2S8JXLz6vR/g337pP6Kb6qCb6mLQtf2P8ylXKCtj+PAj70IuW8arJ84gW8xK7o6yaPlsQQVi0kvIK9Ve6YJsUUlIK0r1sbQ0j7e/4xFkU0msV9Zx8sR5NJsElwUBkNJ0CVuViualerTUQDnid7Osbk2QAySiPqJ0H9utqq6f6nZw9fWzOPHyS9hgVpJcVspdsYqSSytry0Nrdn4v3vXY+5GeWUCtVkU+l5ENqz8T9h0wx6x0J4HLl9/A1Wt0G9tBqxXJ/rnTbaFaraDbaeHGjRtotFq4/8EHsbSyigLL9cmMMqkP3vMAioU0vvLVL6vT/K1vewcOH7kH+WIZaxu3iNCwumc3ZucW8OwLL+LWzXUHlBhYG7j05hnKQAeGLQR8UzNTsn8lz9fGybRVbV+3TUaNfOL2qy3Zbc2C+BpfnwklV97/3e8B3JtoxKCEAayyJRk66oRSPoq62zVyUC3bzdI9Jdv4fKh9WyiadJXx1J0MXbsjigf7AjarW2p6CiuPnAMEtvqzMC1DCAJin8wiHcQD1LhNchwAMbmlz82kggvKdaw6e2wGUnLKCyqDOo8lt2gNr/EGYesrGWX1PXi1YMoAgM5wDFQxCEv5k870sOlpeC33QZT4jmEWXd/rdY/aEVwCbfT+Q4wRUDNCzBM/90NgOhrH2zmmYdWUfSCTSvnjybFR1Tl+T74/Z/h9r+DjEDHpF75x2gNSYYFhJSWh6hNVLVpdGhMZMG1E5IRz4jHJYc9fNOA05TyBxBe/dY4mM+j3Gd1SHojdUQ7YcbNBTpttJtFHOtVHNkMJImY6bPMpi8MxEtZnFzyjQBscitmHOljjZWcPTD3wCyetH7gQFMajLltRDvQ67qp/eOEk9w+Ym6cv2w4BniuFCmS4LLGfHAJmLnL1P49PHIKBcLLHgSkzH/HsZnxShOA5vBbfKwSm4Tj513ED8L/vM6QhHcEvquHnjfFYw+yuPpt7oX+vUUbUgUHXlefBKQvXKifJr5v2riz5DUSe51e9sqmoPIp6xqukjBSjaAovUx6HhxtdURQQ8fdTKBWzmJ8uYWZ2GlPTOefU5cozsiVjyGfZ0xTlk1jyGrAhx0r8HlhzI1f53pXbBTxTZBuaVWzEQ8BlgUYNVS6D4QaikHTZOW6ClMmiyyUPXfJFu8YXNdWCSDqNLNELwLtSPykEeh7usCCI50YmaStuxE3bJP3BwACAz1ZZQXrbuyYFO4hMgNgyQ875iRlrgnWB0SR6HEtlX9PSbtxpp5CMqsj3d5BobmBhOquO8k4/iTcuX0aEIjB7CFsRzTW4QfXR6A5QzBYxleojNQWUugNE16/jP/z+v8XuvbM4f+kEcjRySCRR70SgLWqRxPQusuC/hAAAIABJREFUS3h8Hjn8+m/9MaJ2GtVb1/Arv/4bWD1yD1oootUFirk8Eu06Uoi0UZUoFzbo6/tzc7NoRW3c98D9uHDpIq5uUQc2hzS5cOm85ieBI7OHLFFSKor7T7ZUMImxNHVWG5KLk65mnmX/rDLWzBZRa7WYT2N6Ko/TZ05gu7KOQjanTHepPIflXfsw6HexMFtCMQPU2uYe1iPQT+UsK8X512trA422L6jhbdfiNPKJDhbmp/B3338OUXIWC/vuR53OZw48J6IdPHR4D66/cRY319aRzBRRZXm4tYaXn/4a1q9fUKWATTziWCeBo/1duJ7u4ld/9f8RkDr33afxK3/w6+gkmoiyPSTaZupAk4qfeN+HZBWZTFDTNI1GvY1au4GVlV24cumycvsePHWclbLpj0ZOKq2LqF3H7tUl/NiPvVu8w3a/ibNnLqFa7WFufgmz8/MoThVx+epVKSQwGLWAzhlduAPfz+lca4BWNoFb7SpavSY6O1X0qAXaqKpR5+rZ0wKcbHBSw0uW50VW+qUPHn876gw6Uik0GzWtEzWhdXqYm1vE6q49eOTeo9izewmXr57DE1/+khz71m7cxE51C1I8GWSUEYx6PTz4loewd/9BUUlK5VnxPh85/ggVnNCoVyTyPzO9KAULNfUsL+Cu3btl9Xry1Bk88/xzaJCrnWAwQJ5zVhli3p9l9Uwuz+/DZgzC/0rimVpGyV6XYsDKx5w2q2QJ7VMhRge9awgiwDKv6HFA6s9nZ4XdZSKGVSQqifB/bFxiQ3Ovh1rkLJtF8fFlcOdEl2TzYF+g0lM82BxVzOSUoSb9KD2VVQaXwZsoIDRKYE+A4+t6XjwVOpiIEC4Q3cZ0e6UlGpwpt531SZ8RNXpUeBYaZcJ6Wqg8wffW/KC+dIfjbvq4SkCEmcmgL4DPyYDiKEGmRJabryEwHd5okGzie3qlmfBc9ThACY+Y3OUQlAbNUyPsYp8xxBghpoiPT4h57HVWtfDfDwQaQvg0GnPXg+B/x2dM4xhk4i/rmyPeqOGDkU65/u36IjzQV1zkKn/8XqdLPmkCxMf1Vg+1Vg+UBW732BOQMl1cNtdnIB19agln+ay+/L3TA12ULhEEpz0C1IHAhLzR+76rzTJQTLFzwVtWFJjNk/vlHKPoGqXOfePdaYEOQesoo+czSJqEarIaDTRLp+EgSqA/kDuwAQyS765rLg5afWQZf9CTQHD4UOITwUO1cDKNP8Rxfor//dF1RiHT7T+DyizhJI0Dcb9QwzEZGy9HG/D3FJ9wzPTd6Xc17ZwriH9fDzj99fzE12J2kaaPjJSddCoHDntJ8oYcVOmUMdvK8ie5p01K7NRRrzfRjpxTElJodiKBDG3uFJBOQcYCLBcSAMzOFaVzWihkZJtr3HUXRNCO1GV5h1JRDKZUJndi0ipfWRmLGRvNC5aqXMPRDiV3JICftA7ZBJBT17eNW8ZdX5lZAk8S7dhJHHUFUgYUXOcmHshlebCvjdSVnblhey29kGLBsZHUE52n1CDmZrgbV0+x8a/TRhnwUK2LluuUGeuBKxtbNpjgWDSKfoRo5ybK+QFKuTQ2trdQqTOQ6GOjV8YDD74DV65vY2OnIckfBgSVypYOSZYgM9Eazj3zTZx49UV84vGfxXe/+z2cePEppHrU8uS4tPR7euaEackc/vCPPovtSl3uTZ/5/J8jU5jWvLBsSwFZShHNLeH4/j3YvXsVCZZxu21UG01cuXELs/PLeP7FV3C17s07jPLBJjvypvgnD/xEJiWAyvnJgIHjw+fiD5GUAjfLhvvGH3Xpt8n5bUuaSc+x31OGaKpknFW6ywhkMDuqjmDCTys7efoO106rVldWbmfrljKpev9mB1PT5NJm0E0N0I0GiGotpFHHB378OHbWLmHQ6uPQvqNodarY3t6SJSb957XfkEdN+TQ2ykUJ3Lx2Ez/zyZ9WNnlj7RZ+69P/TtxsZqejZITFuRXZwj70wNtw770PoDxND/kBzpw7i2a7L0F/um/RBpKfjXNJ2rquuVBrW9qcbVS21tAfRPjFX/g51Bs7OkzOnDmnM2FhcVXNeLv37hOwFofR8Z91hrjmSL/3KkBzGqcq17E87HjiBDE1KiY0t3DtxlXcuHEFzVYDmXQWS0srWFnajXKxLBoF7THVJMIgVjSHFFLcHwo5LM9M4W1vOY4jh+/CwtwcqlubOH/uDJ579mmsrd1CsUR1BPrPQftAuUCZLTYe9qTReujIMSeh1Je26/R0GctLC+Ktzk5Po1rr4oUXX8brF86j1myhRRvUJBtxjNPrtY81/1TCdjJxGWvqpHtavphBoWhuT2yJJJhJMYHD/zwNTg5aBkq1FzudZM4dv9+Oxth4/aIlMUsqJQ/KyjmTFLenqMGMfHbKz5FSIVc5o9fpHjg/k8ykltkbrWrooUMHsbhoslrraxtYWp5VZpVrQKYrcjAzkGfZzFFpeFQ+HyV5wvPLnyljZxo33OBciZ9jTAbEv8Kz2HphRk084e/Hz714Ykf78FA68ra3sfsKKqyTzm+/l8ffd/LVRprno5+PMp53wiGj+x5hI8/tDimqo33JMZSD5utwjOzZmf4r90L7XJoR9pkl6E8APECP3FLXgDf8jKzSeXWjHhsdmSHlmWrnkAqpzuSEZzpzVNXWAPU2nTCFOlSZIT0DbUoIDpDP9FFIU81HrC0k/ub7pwayQhQSJoo1cKryITlyTRsMfyMcJD5PZrYUfad6RjJ3JX4mhNi5r7IZX+h0Qlmi9xlJflQ/Gb2Egw0Ou55HnEtlYgeWXfOTzB3bo2cYyE2FE39Y/ojNkH8IMNWGHeiUhqDRX5ZZrHDCxoGtBj/4iv/cc2TjEzm+2MLfC/8eLoz4fWgCBjpskxdw8CxcmT68F8/R1RxwhOZwo1TzkFsAZnMIZS/Jc1SDhbM0ZcmS/FMCU9qYtlsGxFhSNDclswFlKr/Akm6ekTqUMSXnlFqoLOszA20yMyOKgz63K5N5YK17FNfIgiR7lo7D6cArgRSlYyzg0ge07nrKj/hxG0BuL4y8Gflxw47atpijiLZ35oEuMemhXNfI0cpnUELHqHB8/WFih4tlPah4YM07xpn0rzEFhRG/iIcMSy3il/L33KFheX4bn57AQwupbg35FC0sKcJeR73VxdrmJtILh7C0sh8b2xEanT5K01MCPNbxTLXJLHKdTdRvnsPG+g088JZHcP7yRWxcv4BG5TpuXN5WNoPA1A5lupcl8Uu/9MvY2anrfb/7w+exvOeAslDkME6V6SqVEAWk1cqjmKd00ECuL/Qhz5VmMLewilPnLuDCOsGafWaZFKQtUM5m8ion5nO0tC0Z8CSHOZGUEYT5oDHz1XTBAUVbHQ1Cm65lWtipbHsLs61p5Fh2zZfUpe+bWGzfInHfgKfNMWs64POiAkBlY8PshcWrJMjJqREtX7IxpKRPqlfHsSML2Lc8hW986Su4/9hx0VEKnOvM5LfJy26agoULnDiB69UqHnnbo/JAZ7DGsjMdpHio5KamUK/WVMIu5Uv6LBQ9V3NZv4/3vPcjotW8/vrrw650rWWKzvMESDJoM94kO90vXT6PleU5fPRjH0JlZ1P7/6uvnFDGiSXwxeXdkuyy8pt5kXMcrEJlVQD7u4FJ3/wlmonz7WZgyI5xNu00axsS5KdDXLNVF5hTMJXISL4s1bbOc64NqWs4Uk6P6zFBOkUKu/esYml+AQcP7MP+vXuxvDjvOrw5F9poUj2kGaEV1ZEetJVcofB6cWoatXqEU2fOKvNOagClj6hTymwxqS5Xr63h6tXrqDbqptLAeUVbTN4n54H7zP6wF5mL3u+uM598zDyD6gIz96YZyzlCepwvOUtazumBCxAQPDq3H5+RCsG+AKkHpg6MhsDUNyOZHrI9A/JHea98JsQZtp7SMighhzeVYtYqIZmsg/v2Czxcv34D03NT4pkShPJ5URHEAjzbg0Wj8Xafw6zkyDJz0pnj9z/+jM2s/jVxuUjR+lyf9KRzW/t+kPiadIZ63ODPxjg4tc6YyV86M2LUvzudw/FzPf7vO7+HJRbCfX38/A05paPqLEGjAfzxTnh/BmmNu0AxDkr5bx9EOBKbYRgnY2hA1AKknkv+aL8bYi1iRfYG0eyF8o8QlYzJzT5t0EFpvK4qX1Gti44ypmn9OaSJDtjU10epkEEmzSZWoJAlTc7O7MTfPnWStcChxAwvqoDNySvVWcqSkxLTr5zYbDMJ5YisGYoXzArxJvQnOynFnUlFw4lnIMxFU25jG5C75yxNNWB6KsEDGFj3pp9g9tBGGVPftR4+XA9AfhQIfbMJ6d+PPMhJX6OJPv7T24CnhJPf5Mtl5OKTZzRx7vy7k8DrcJE7Ls0/FJj65qHR2I1PfA9ODYzyuXgNV1vBnHgEBTwUNXKOtM9MIx1tmg0Dp01avLLhwi18bdgsaVGSjBnMoRNKT1xTNjcQsFKzkTwp37HvHcTikevw+SmrO+IcabGJD+dktIJsfaLviPIyXrADluV5HuyyfEwmsLGxpYXILIKypM6LeMipc4uePD4fldIxzdv4DuepB5m+7OHcnghmeF2Okxyf5M9upgb+y0pc9i/PNVPg6CzkuGkQ8BMoMAaO6tvIp9l805Vl4OZOFVEvYVaTuw4jkSig3cuC0lOziwtyNWLmmuBvLltGc/sS0tEGlpcXsevgYVy5eQvt5o60Ny+fvyw+n6SOei2teXLVP/CBD+HK5euYLWTw1PMnUF7Yg2qri07URDoxEP+PlILM1Aqmimk0Khts38a+fftw/GGKg6/hhVdPY7vpmkDkIuPKduT60kaxWMR0gaYgJSTYnctnxLwkgRl3EnbyJxk48+BNi0+uA52e5hJkT2FrfcPGkaOXSAqYFsuz4gXyAB76nvtNWyXAUddwR/InPTnisKPZZ86lucdKLXNaXWCK1+s3kMUOPvCeRxDt1PDCM8+rNEyOnhyDtFdQRqutAI9AKBpU0Wv38JMf/jD27tqtufjFL/45Zuem1VlNegMnA0uwBMbVWoX8KezatYwjdx/F0WMP49lnn8XarVvD+cO1wrWnNUQA2elgdnZG0lhXLl/A8Qfuxd13H5Il8Ea1ie2tHeTyJY1trljC+sam5IJUqi7ldJ/8GmrvygHJmT502kOqivYMdxe+QbLeash9qpfooRnVtOaMh55Ep9VFiioWzgKZfPH0gKVcOsUYbYeH2PRMWcEqOZTLC4tYXFyUHi8BVYt1Q3LE8zmUKE2X6iLhtJcJRq/d2MDlK9dA9sTM7IIqIm01bFJPkdq/abQilqiN00weM58R/821zO/xyyddPDD1XfncJ3J5BjxpZfR51vIcJDAlRc6CSw8U3Ohwfvn9NdA89mt9tOZ9o6QFxmGQK9tUZ4xC3q50V112W1ak/ggV1YyVjIxAHvfYI0eOYG5uAbdurcl+luPIr+oOlSz4Wsu884uVIH72UeAd8juZybzd0jI8tyRIGGvM9Xu3vh8E42FiyF+j74Ctn9yTkkfxc3IMnDrEcUcg+SMSS/HT+R8CUO0+RqV9XmsSSLXvhS1a9q6WJBznzfq5qLNYkpnj/FE/FuwBsns1jqjew801u7adN6lUbsj9lbW6A6T+d6jK1HU00GaHQSSTAX001bPEpt+0zlpyTKV0ov4P61ViAjNb7CKbTCKftu/RSlb3+PUfspTvh9eBEL8Jq6mCnDXy6dicAWUBVF706v30RNMrmC3o6005WXOSA0qilLPsEg86s120UqwHn1YWGA2wdSRaBkM3SDPfoJQ/Gky7Z0U1EzJ541m90Wv9J50UQYU/8z/3wDQOckeL6c2BZzxj6u95uJDcw4oDyvhiiv/ecEGI0DLK2o7KKTbpfhQwjY+H77ofLbjb5S3CzOkImI4WGcEpm4sk1K/ytHnY+/R+J2JGoqWJq25ZB7S0wZFnFHTrs5ePwJSlfWoRkqxfLhaccxD5zOOqC77JiePHz64GKR0m7trkYzpnKPJNId6VD4uttKNmQGciELksK4WaudEz08PDxgPTaqXmNPYsI2KL2m0ioV2bj0iHR7ONsH12alZaBMzKlTLJtB2V1SvL/CZ9JPBEfpX7HY6XyqlBgKDAgELG7mAqMBtWqyCXIqizw2ptfROdfgoNWibO7xddB4kCmh2gPFPWgUzOIn25s+0ayrkurr1xEhsbG1jcdQDdRAZrm2to1CqYzhdl/9hpMwteQ6NWVfPJp37251Rub3W38aWvfh+brTQaUVJ+9SqKS/KFNKAqcilgz/I8Pvz+9+HIPffj7JWb+MKXv4FaRPvLglEVXIZIVB/yGlN088liKpdCoVAccieZh1KjkeOi5oUb3GbH4MfPF/eM2BTUYtSPAXKFKWSLZaQyBYmp8/5dc7Nt3pomrtzKblN+N21VAvRTaNUtC8gNnFw/ujMl2AzGmUh753QPuUQdM4UEfupDHxT3+aWXnsPly5dx49o1C9ToUtVkRzTDuxTSpa66oT/6kx+R1E8mmcGfff5zmJubUbaWmatu25RRSHVZXV3GA295EMeOsat+CU8/c1LAlNfmmvBAinOIFIh8JitQS/F8Ugm2tzeRSffx8Y9/DI16DZV6D0eO3aNkxLXrN7G2uaXMNK9DabGVXUu6DoGJB0YcJdEkGg10OhbgDRtrtBb1CG0e06a21UC1VUNxqqAMNgNH8hsZeLQqFVUD2NxF6aIe//MSQ0lzqyIg5T3IsCOdVaOimtQKBWQTNs+Z8aXddrJTRbtekfUly9LJTF7PvDvIULkXxdKMjApEmUkAW9Wq7pf85JBLSuBpe62BUp/J5zjxdcVi2QF3NuiRO+cyjJwNsgDnOcjSepAxlFSSBWLD88Zl6eMZ0+G+EUhE+fH32XZRQcR5Nw1p/Q4pG2zUdHbI/JPgXnJjHZMeo2YvM6cRFVb6HbmF8XXci2wO2fO2zz1yXWLmfQh8ho2449zO+BnrcOvYZ/Ygn38yyxsHa+HZeFtTlANsf2+AGOiMj8684G8T7NInvi745t/nvf1nmsQRDbGLp9rF33MMXAcNXT7I8ck58ThjwH8MIwyt4se5r8Pn5AMjl6GV/qiSKMwTJJDJ88xMI+omUKlHqFRaqEfUHWfAktIZMqpes0+JPQZMJpBil8Ig1bR5lOhJmpHrQnJR33z2nDimdqAqFzrCPBRI7pGUzZQ2s2DksSXVL8ImKZYWvQ6jELaiFyvla8KmEyhlesp+mVOLcfgo6CstPLUcjkCpJmSQLTVgagKx44MbZExjwNR/Dh9xTnqAk6Ijvi7+AA30jsszxAGq5/jdabLe6br+9Szr3AmETrrP8Hu6P4+BAmtYu549U5WJ4jptMe3X8Jqh3JLu3X0jnkkNO/ctoLP3U4hCgOW1P52slDZNzrG+K/ezC7jTFc+MWUFy1TghrQxo3eHSOU3DybEwm8oNns1ReQU//MpkR81lQzcnb+PKF1AxwGUKrBEsae4TXgaEWooyC7ANWzqYlLlqWsaSXDTPyyMQMI6kcWL1/pzXTiKFlQP1j+ozGFk/HFtFm8Ghw/pAl69zZU/9nu/CddawLMV5UMZrEXjZoWIHov+Zle0818zx0vjxu2w260l7s9Ws6dDf2KqgEfWQYPNKdgH9AUWq2ZhkSgfsqk4rI5TAQraG+44dxNatK3juuefQTxQxSBcF3DiGW7dO4KWXX8CF86eNMsCSby6Df/nPfxkrKyu4eXMHX/vOs7i21ZLElDLo3QjFfE7aig/cPSeO4L3H7mGMgGdePoUfvHIaF9eq6GTy2tiYufRNi8pM0/GHQCxPxdiBrsVmEm50fAIU7lcTIvcZyZI5BpX4xtwwOQ8dR69j+10ym5M7D9I5gXbKmvCFxpm1Ur4Piil/5AEubTbbTWY46RBHAM2MdwsNylNJnzOltRG1miiQ4J+MUFm7gkP7duMnP/A+7FphV3MD169exenTp3HpjUvY3NhGrUKdyRa6yZa6ot/9znfpdXtWd+Eb3/omNje3UCzRhSkpu9Tdu3fj0MGDuOvgYTXr8OevnTiBp599VeLnzPDxP5aW5eGezQr47VpewdLSkqSStjbX0W43cOXSBbz3fT+ObjvC0fsesg71tQ1xZje3t1GjiUYygdJ0WV7w6u4uFDSOfi/je3ihds5XriX+u0vhdheU8LVRncoJkbi7s/MzWN/iPUT6rASb9M1uD4zawqx0h7qZbLSk7qrxy+x9CfhS5BubDBIz5FwfxRRtUJnVobB/EoVUhJl8EsVsGlvbG+LQlqYXJauWzE2hNDUvykl1Z1tZI+4H/rDnM+e88vJIvD4/m/Ypx2Nnlp5jyzHh+FIRIs1m4azb5wcWIFMai7xqF8vaZ4jRKSWZNKxIOVWUQDIqBKsjuo93grP5HdFwwAFTVjW0dzieqQcv3jCHGXLuyVITmJrWZ/KVJXF8qUgizvzI5MKX8n0z9BBUOpA64Dpye1U4P0aJmFE1NDxbfQUsBJ6TztjwfPVnv3/d+N4br7q6pNbticixPftO57r//iSK6qRzO36dOC6J32s8sRbHHSPMNm7gEwemvlnJXz8EpZPGx647woBeRceRKTUfhQEVcJp5C/VJO72UBPJ36h1EDKqpnpLNoMcmV2ZGM/yPusLUFe8jwz1UMn82MqLXhI3Zf/f0mbHlMLxZN+JMwSpjoaYWzmnzZ2X2lCCj0XbRnT90xzgZJLWSu0VOWFoyU/w7y/3eQSrtu+qGJPDxmaJuu1gp34Ou8GGH4NovuDEQEOiU3mnixIGpLSR7l7EoNnhjA6+3E7T9tUJwEgJQ//M7cUz9IvbXnnxv5s85XOQOnIZUiNDsYNL7xxdxmDFVoOJoHXzd7WV+K93zcAiF+j041XNgA46TIDNunisxuIygz6Rwontemm2CVtJnsJOS/zFlJCjHkkaR9paOs+WBadiV6ctjGsO0gV0CbFuUSWddaioDUcu66cmxU4c9xfApa8UyhIClARmVWrMpgQRRp+l+Qq94V8oL52J4YPAw0NhxDJglYvPMUPvVskb2cydhIp6uOWwJqFIqQ12ivsnJcX/cnOu57CCvKVtGp93rA4dkO0K5lMOg35ZtJW0x6dm+vlUXVy5dXkK3k0IiXZSAPdUVKFbPkiZ5kqXBFvbuXcTBvaviou1s1fDMs69ic7suJYBB1EOtuiVvejk5NetqLvn5n/s5AYlyNo3nXnkN5y5eUYZvdXUWRw/vwd3HDuPw4bswU17SeJ8+9TqeeekkLt7aws2dCIPiNLoce/J+6YQkWRcrGapxJ9lXto8AU4d/gvaFSQFVZm/5p2RmFAgzSE4hre69HsMBiXjLN62XRb5UFOiqt1qaCwnKQqUpo5PEIG0SURL0dnsUaV3+MM8lXTbXUToY1LCZigEF367X4c/JRU6h120h0YuQSbQRNbakf/qWYwexd+9e7Nu/RxQVzkNySuu1BtpRhPXtTawuL2J5cQnnzpwZAh4235EPnEh3MV2eMpm2Wh0b6xWsb21hc2MHly5fxfYOrR2tEUdZ1VxOADFHrWBKcCUTUkPgWqWwOgYdeadTnYEl8gcfeoeoEhvbFTSaLalacBzYeU0gQw94AjCCGdIrfJDGOW3lZcvUcW3xs7Wa1tRFKClg16I/NsvtSf3p+ZEEgZz/O626FDQ4d2idSaekXtSWaQQVK9jNz2v6tcp7YaaGGU7xr6MWcqWy7ptmMTN54NCeeUwX0jh58iQqtTbSuWkUZ5aRzE6DvU0KgvpddFpNRM6ZT/sRzTMcwPc0HWbVx76XNuDKAEDjIlc72rdayTxBYKoEjBkycl9TK0VQrh1qY7pNZRJI8YmXsKzvg/pw/2l3uJ90xTEl1zRM2HhQp/O92zVDCVei51vz3kmR8dezeWSapwq61JlvTYm+sVPj4vpLdGaF51MsQaJA21UMh1QIF7j74Ntzb38UsItjgfC8jJ/d4TkYtJBMxKCTEltjL/z/kVENAXR4n/7vIZbx43A7MA1s0F2/hX+eHpPoWQdUAf+5Q9rbMAAY47kyGcm7TKpawauwqckSN6wm0rLWmuMbTQZ9JmOIAbuHXOZVwTvXTGQa+DnOnQSyqhTY3kswmvQ9HjFJx8Q3VMoPGo4cWtbD1KZOWz4nZ+Pcf9i9b6V86ufxoCWJmeUZNogk9TNv/ZlOWcluqH/qOKjqUk5RrsLKUB7JuyY9Q9G6WWqbhg1Rnhdx51jGA1P/UP217vwbo0g/HkWEwHTS74eTKAR5fhJMApbhezBjGv8aAs0Y6J0EqJOeSiFNWP85fAbcPKnjgDR+nXBxhJqmHpiGC8n/3N+zB6Z6TRBTmNi2ivKaJ97LXH8n8OK8USaFZWqn/ykwOG5gIM9o10VIByfOG+odlspsiiK/zZk7BFybsU3K/cPrsUoHlKVCAtBeVzacEuTutJ0Ekw80/HX9xpsUGGa21Jfw7GD3pSbfXRno1HF90BbRNd14K1Fm1cKDxcbOcXRdM5n9PKEyrSTBKE3Esn7XSvdDt6qWWz9pe84MBNhkwgOLWahE1NYBSEoE1xEbOpgFurnGkmwOg1wB7WiAVJo8zYwyUfQrJ1gkZ3M6y00qwvJiEfcdPYB9y8vi7dVaHWzTPaZSVaqnur2F7cqmKiI8kA/ddRdOnDiBt973gErjlOZidogyTf1BC+vbW2h1ujh/pYadahPnLlzDjY0qsuV5NPnZsymk8zlkeLARmCYy0miVX7Zk1Bh5c3Z3UcjTVYccd5OuIyFfe4cyym01YppsWNe87ml3yGaPVALlXEmNLxyv7Z2auq5zlKIqTBk/zgUzZmPos6YM0txz7xg/r8vu1uRA6hO06kwlc5Kk7LT4/Cwz3mrUlTFot6rIpGnJ2UQ6GijzuzA3hYWFWel1qqkpa1aaU1MziBp19LodXLn0hkqbhw4d0efbqVQl10X3LDag7WxV9HxN/s8aWVNJUhJ/menRAAAgAElEQVQych7yQRDn0hCA9Cmon1VGkm5MrBB12g2Uy0XLSHNeJFLa37luOFaUfMvkTemCFrFsgOI1vAIFf8/LCbH7XIBJurI03DBpNU9V6VJGjs1zmYyAK68p2aF0Wn9SE5MycFLZIDWJewy56s26/N4Z/EjuKkkJIXsm1LGl5qsPbvPlKQvu0EExHeHY/mXMzRTw6ksvot4coDy9hPzMMmeSKoH8vU5UR3VnS5l0D7ooj+XF9D0YYxlT/NOcq5xkjUIwNWWlfM5JA6bWwS96hqsMWoA0nojRXu3yHPb38aSHB1l+//DqIyEYDRMz3R4D2t4QmGoOiGblqRTMxI4ql74SJHMRp6rjzweK2nvNVj+2vvHJ/zmSinSqPH7/nWC37YGp399DYObPzRBETTpr3+xsn3S9MVAaJFTudJ07AdPhtW8/vseO80ln9pt9jtt/5s/y8LLj2qUh1gj/rjnB5EFYpYspGBgHeFQV1vmsxAnPQYbvzIb21PBLH3v52UdOBkoN8iOqnPS+2aDMxr4UM6J9zBQtscNkJL/P/UBzhzr3TDyInmba5P5LAPubz5wdAVPHowpLjpT+FWXdZTY90CA49RpmJtAPtDrkodqGaKxTrgECU5chVemip5skwJCoctLcJmxiGy8wnDyqxLn3HgGo0WKNAz8PovxCnTQxwkkYRhmTFsGPbn4a0SAmAdMQ9IU/D57CbRPZH6rhwroTqKZj9pCPO8zA+82OnazOkm1COT8cB/9eHnh6UO85qn5yh8BVY81Axm2eYma4bnYFJjJrMgF/O9i89ElimImlw0ibpfNWW2DRzz3PkyJ4EEBOMONuc4Tzp1QqoFQuqIEgDGzC582/KzdDwCZxf/rMW+d73XtCt6whhvcbAg+GRCoFlmiXaoCUwIOgIZvNKNPB8iSjPz0vOZyMmgh9VxeDBTuYjS7guaue5yUbRtEbXMZY+qYBOKd/NPmt/Z4yceT1SXDeyUQVCb68bSvLftQFJKePLkjsiq7XsbmxLkC0a2VZfEWCzs3tHRRL0+ilKDvE9V1Q5zI3CIIYNjqyu3+2uIpur4p2Yw0r81nsX5qVnBc1IPlfNmUuXeIMs6nEATaChYsXL2KQ6mHX6j5JhO1sV0F+Md2irq1V0B6kUGlH2N5uYJApIZEtS0OyUMojWyB/tik7WTb49JJZOYcwELPxHgh80M2K4uVyfxKATWmMFKWJs2TdpOoV5e+kIFmSbIZ7URIFupEwo9dzZU49d2Z9rPOYUb02a2V+nJyKzBBcs0k/rc77RrNq0nfUwGwT+BZR2a4pqysvd3rXAqhVKzI46HZ30GpWkKql0GeHap/WrHT94YyVo7TmXyFXlLIJ+bQ9Zv9Iv3BZcSk5pPLKsHIttJsNvQczqczc0joylSxqnpZnpofB0NT09IgvmeqLMjA7PaMmLHIQCaSZhWbgR28zfpktrImJJ5lVkxwv923bX7SHpy1jSvDG31WWNmVqFVZ54FyF7s0qFG2V/1i2ZzJDpWMGVawSOA1n8pXZbhv1TZKtz4PG8yr7Pdy6dUPrQtmdVqTzhjScfNbsbbmuUoUSUvk0ynQ/61exOp/HXDmPU6+9ikq1gwN33YOsHL+o6pBBrb6DTrMum1nyz3wwpL1F2SlT3SDw7HXNoU7AnFxSURuKahhS4Ewd5IwuYwEtpc6YVSRlZsCGvnGOqefI+3Ms3sEQAlOdcUE1z4PVMMtGHUnuyuSYWsbUKjTcsrU/0NJZTUzMMFsg7DPr/H630x7jJes5uwDNGj7ds3fyQ3FgGp6vb3Y+huebv2aYzYtnjf0+b5nyO8tF3QmUDb8/oRYfniH++pPOSo3jjwCmIabwz3TSn/HvjYC5T5SM3ih0j5r0+Xn/PjjhxAuz5CFwtTG3+TEcXyYdpTRhyZKob7rBtAxtMYjssJrGdUxTHTYOtRwFNCFDjkyKetEAZXtzlBKVDqw1PFGRxWevCEp5L7mUJa2Gc9cbE4TANA6cdLDHMnpxRN/lYla2lGVKZig42Wlv5sTAJaFi/B8/CDzgkyJNszzbUjk0m6K5oyvRiZPKyI5kbRO45QPWezvZKT/4SDgB4WBm65D3lpo9K6H4iWX3H/JJb3dWCifzaGGFS8fAsq4lb9fbeaL+GplsRo5W4cIKwao6NYOvSUA2/PmkCG70/iPAPvzeWNfnuGbsnUB7+H4+yxIunLEbZrdzUAawEnLgHBb615Or7GghPiPIV3POENgInEYmmzQEqK5rU936LBXqzxSKOcte5CXmPIrO/abGe9R7JCj2z0ONovQsQXQkIcN/a+MlkFbgY6VfZtdM6sUarPIF13Xq1CPIj7ZSm8/oxwSIvaCzGxMvj+EpDQSolAPSIcvPzYOXvFbpBtsiVQOW2ywIOggAOG4dJzLtsxP8XlbC3UY1IBhU9sM1ePF7tZ2qgBnljMjtpP95ZaeBTqKA6dkVs0x1vCL+Ku+F5VcuasuY8BAdoMNsbashJy12oZPva9aEfNwddAYtZdIGg6xK+dMZoNfYRqMzQJuHfSeJKje2dh/VRhtNvmcqh253IOBPqg81R5MZGgOYYUCKsmFkx0oaiNp39vMcOb0sF4IcduMSplRWNPtcX0bnOLX7NAUhwDSe7exUSVanDGjon84OeHHeGWIN/f04H+y5ZpM5AV1rMjPQbzJediBSuN03wChYkGC4qZhwLDmEDEL4DHRvzKB3ItBZgfqnaFVMBzdqigutuWiyKHrmabAENsD8TBb9HsFrDo1GH60+eYtFld5trdtGr7IyTQdoskD+I/nF2TyyuZKalnwQJ9UUprAl+G72kkoLsFOc3dk0PUjTypWAhvQGKhbkVdplVp33xufDIEl7JPnMAqoJZHPmGsSsayqZl0sgM/YD3isDNcrLOCk0luQJ8pmR0fcoGs/13zYaC3+mc8hVAXxg7HV9q/UdAVPOc1ZfhnsRJQaT5Phm9T1mLvlx87mUZNMqmzexs72OZpTCfQ8eR648K1UKzgTeE0v5bLakXI6v5pVK5WHpmdckB5YazCznm+h+CpmcaaFOTRf19zSDDVYMVTU0aS4VPIfyiLabTgJXk/b9cK8NzwIPRMJzJv533zAVnm9ssvPSVJYgGknr2f5ijU8eOIT7q2CNp+AFfvVjwDI4eyedN/HzLvx3+Pr4mRw7je/4z0nJpkkvDsfSPw9/hrzZOWkz/3bnpDiWGscfgeRfQBWMn7E6KxWoGnKyqprPqDs5QFaBPP7Q+jWL99HzMnwxStQ5LOYqlzxzhhKLrK3JXILBXUd/1jvmaujxHBuZtUZdwzoDaXbSs4pJOccMu+tpzEIOtc5Ty4ryHn3S0bMfRGFxAXv42fV5JnFMw8nhB94PdByY9ijf4ThyvsRvwvwuKnPkZwJXaVsKKAEpl/2i+4sOWvo4UxONGZssu/pp1Wa8Qk1+l3kayk15XoUTOrN7Hm9Ushsbdfn7Dx+CU38ATZp88ck68kVyo5Ew3mC4QOObSZzDEZ/EYSn/TosyvkDHns+Y3NRkYOo3j/A6b7ZJxBduuMHFFxxzO+Gk0msDYMoDbbhp3gZMqX1mB7mJ1Fs3+vCAotSFDBjM+lABDR1x0knJmhBA0sLUAzW/QLWgnei0/OhbTs+PgIFaoY4f4x2YxIHOcmFZWW7oxc76MBeZO3BNb9Bb77rNyDefuQDOBHFGHY6qKkiObxSccH34hiyvDdgkaIvojGUNTMyCEqSwC5vPz0BNB30Fek5UjYTxjKkFCOhK0D8r/p/KoI2G1lVlc0vuTLduXkO9XsWBw3cjk5tFP5GXALwiVt2nVUGkyRrodKoUKP4tM1ZtOcvwvXjYU32h220p6yfHOLl5tLFUTlO9U9qmEfK4dKuOSqtnfskiaWZVJh10bezV5Ut6DxX7k/YaAp98Ji8tV4JVgr4ht48HYWKAoms884EE78tnFLX2lAFkE51J2hUYBGeYQW/LCpPyUOI6ydqQ9SCfvbYSdJrSW07hwAfDnoph2rkG0vheolzQ1YvgXs5cNpaWwbJnSM5jjw5ZAyokRIhqW/Il70bsNm9bl7aUB8yGkcCUscfKYkmVgkQijY3NFipNlr9ZMbDMqoGKDLJ543zqXmQp7I41gqZswXWuM5roy1SA2W7fUc/XG3gxiTYGgCqzeYtcrmUPEp3lIGWxOC7MDDJY0frMkGpTNDpAju+ZVmVB65gVEPUoMNtnVAsvkeaD0g7BMK1F20ZH8c+UJX/jq7aVcW22WkhnKU/WVoChz8u1pkygZbT5+b3GMP9kcMKDk9nqXruJmfld2LP3AAbJLBru/XhtPgNmgJhkUYCgBqdRKV+KBmzOkg4zM9NGbSiUipiZpWoHOdtAIe+6150BhLkhmtKwPZnbu9btc0xOxcUB2iTAFp5bQ/pGwN28E3jVPHL8UP8akenepBQcAtNRgiTQyYzpjL4ZyLsTSI1jj/gZGz+v3hRIxqgRfk3HQeGbXSM8w+My6uH1wtfFrxeO6Z0+j14T63EhR1nPd+CFNUdJt3i23dazOpOH9C+vPytbb5nN5G1NUZatQ4obqVDWQ0TQ2ibIVSOuySx67KQqQY7GNNS1tcZTVcJT7Alh4EUsZ9VyTwvx/S4M/3Qd7nEOmN4WGJBjGgdEY4M4QU5hDJw6+KtBcLwEE1p3wvyDrDbpNiNedq3yg/quL0a0acuO8abNEaOPlNe04od31mcS5Wf5g9EmeatuwqfFsQy+nBh/fDL7z+T1ueKTeewSE3TVbOLe3sLnG3XCRTnp2nea6IqBYo1Z/lpxEBi/R78IRq8fNyLg94eT4U3KHZM+u19UvEa8RBT+zKInd/j5spIuGJYeHCfSAVPZarpJroY6J84t0KjS/ih74swoxoCpSk2O10b70iG/yYkBW2e0lf6YMfNC0wLIbm7yc3meGEtw5r1OsV87SPyGq5wqDxVpkY6D0mFQEdRzrBcsOFQ030130bI9AVAfDNTRzTEkmZzapczoCgh5AfOkla5tjExayv+7SwtYoi1mfl1Ww2eryZmVFFfbmmK6raZsHS9duohMoYS7730I7U4S/Tz5g1y73OjUDmRcRO+olhrpU7L5xABDR9ksNr+0pZkaCVDpECcgazewZy6NqVwHiX4TyM/hxQvr2Olm0E9mxSdUM5d4f5T4MWpCks5O7Ixn5pMayOnssCTP71kTmFkUstKQSSZRyhf0bJhN1zNzjSTMfNPSdbpg0j/8YqArfl3XwJfWTYaNYT0njm8A0wM0gqJiIOllQaZl8vw12fvmy6MMcsXR7FoAxMPDPOiZvWPzE214W5LlYQaR4xfVGuiJJ2rfZ6qVQFkOe3KA6oqPujhHHV9migvY3G6i1uoinS+o9O55f5K8yhXUIKWyuDghxo1lY5s6ZdVRTTUJG8tSwUrxPrCRxBy5t1N2DTXVUQ+Tck2UVlM532dr+uqYZ1OQKl7qCmQ1jFSbEopTJUyXy8jl2E/AoM5ANL+YebE54NUMbM3zP2b+o3okwM6MtM+OKuFByTZVV0gdoZKpZYcI9MhxY/BIAMtraOwy5nTFL8mIsZmJILnfEc94enoZhdKUziWuQXuvyNwLqSbn5HYI9rm2+CfXh9cx9XsIx5VuYeXpkjRmi0VmnK0bmePLuSq1GmX+tQu4XXKkY/pmZ1L8PAsP8tsTKPZqP49HZ98oOB5m1GLNMd5Jyf++n+fhWRRezz/P8MwKz0J/b3HQ+ff5rP464eeLXyd+f2923fg4hQHAncbwRwHUeOIufH8fsMbP8UnBhB/v2+/fVJH8z4e/6wH2HXpU/OfxlUHr8bBz2tuxcosifUWubJE1KEZslqPNO6x5UNWSoRwlz7+u5nWemsDkoMvBybl9Ogk06imzbB8GXQqcVZ10gNQFO6Fc2BgO8cD0TsAq5ZD5nR543zUm8ec+ehAA8EifOqhE3xJFJjfByvzUQuW+yYVtk8sWrVnydbR4uamQm+AzHuSEUZjYuApWii1QYFpfQbbU2bnpYXoNQ5Wowig0LuUznm3k74YLcDRxxq8TTu44oAyvEf+7H08PbuILLg5W4xtTuGhHz26cKB8HpvEFMmnRxb/nwW8YZYefJdwYWK4eW5hjFqa+29XzX2zjJL3RygzeL95AJbOcoUySNnM1DbgMqstQ0a3GA1MuOt9g5LOuytCpDOhLniNOFMFMSULqRg9Q5dqVHIaZABUEHI8pLOFPAPrCEo66YPOFgZYzqCCgcY1XnqbABWOfnXjEbwztYWOI1C8Yuo6VYuygC4Gq1xRsU//UWcB6sXNaOhIsGv+OlIkGTp45i/sefASZTAlNriV+cAI/NRjZ4e+fMcvrzCDZQUbdyKZK+SQFRlEL/RQz3gRTvFc2tfUxaFWwezaBQrqB4qCJ/OJBPHX6GqqDMvoJCyQIEKRYkCqqgUZzmFawOQNQ5HnKTpTle3bUi9doZUapMzBoJRBRwOA67x3NgqBCe0YqiZLLKAvUB7QS/lzNa/TbZrlYgQD5vLyPUTmzQFqE84klmLPDnhJfrlSiz8DvW6aO4FNdrAKnnoeqXKGaCCSZxPGVUkUffTUCtZVJ7XeaSBBkMZqgkYn2RYLoJqaKCWQS5G6V0Wz2QDFrZpw5hszc+XI8522+QBpKzsrtySySbFBKk+9p4FHe7NpbaYZin0OqE54rmaFesNm8dpgp17yiFqitQT+OEs4WV5LrxlyNdBinU+KAU4S/PJVT1z/jJz4nZlW98kdCjRkum+PoTur8dc5n1CvdrlpzkwFNctws4PQJAVIAZKuowIO6iU4HmABTNAD7bJxPtodJcE3PkBmfTJKBUEp6qn4cFDi4wHBl127xw/ms2Hzo1xrnjgC9Cwyo7UlKCukt5Sna2XJfSujwNvtXjrsFBOZEZ0Euw1bt03do3px07oaJIR9I+fNpLGkkxtnt/RghMKJ7VvgV3gdfRxJGeM34+SDH8B/B8bzT2Wffv71HI7wfz+se/96ofD4JoE8CspNAaXxs4yB6dObbKyeC1NiZ92a/48/S8DWTAPH498b1RcNnZ4DLaWcHHybsEWLjoCo3kvk0u3nv7EkcttMY8VFNj9ncpEhNUdAx6Kocz+2XgRyTguSRshrAKpTsQx3nX2Mk1RNuCA4nefvawN3MDjQ3Lx1+jI+DSvnxaGdsomrTuTOPwje7+N8Zmyguk6bNXLanaclNUYqGh5gBVDtkvZyPP4S9RSASVuo3uSkSxzkYjNKNw0Ch7tH9M9PgvV6dbWDSHXp+8QT2pgIhjr93pwllwGsk8mtjEToJ3ZlfwmtK2zIoH+helSlyJZwJO08clIYAedLi+VHA1C+q8DlO2kzuFDXeaQHHx0zP7o7gdCSHpMDFySOpL3VoY2hZQUVuLuPhS1HDe3cZMT07ls6YMXVkfB5qvuNXWXh26roDxkqtllmzspzTPczywCbYcaYOrplKhxzB2jDgceDUDUb4TMLx4XoLNw+fweslbA1YN71rHHTEfQIfykgR1PiyJiVwDFw74X1mpgM1ZhtDK++HwYMKpi5LbCX+LprVpkAD+arFqSJu3LwpvcZiaQ7VXiTJDjYO9ZOZ/4+4N+2xbVm2g3J11ex9zr3v+j3JX/iC+PkgsEE04rkBTGcjsEEGLPEHaIz93j3n7F21WjTGiJEZGStX1b4PJEra2lWrmTNnNpEjI0aMaGdWd5PR4KHxtqMsjz1c4sYqAQXAFMktN1Y3urXv38Sb3Z2/tb/4em7b079qf/7U2te//W+1f/y//V/tr84v7dT2BJWIjAAQHvcvDIPKjaQa5Lukk9gIHndMuOFHQE1ladJ9ZJFfSClQpbkIjbrk6K21l/1Wnlmuf/mpPPcBsL4E+Z+hJwBa8oyUjMmDUHB1fGAhrQHh+dCpBegB1xl3fkM4/iKvKz5DjzWUFahPi/+RMQ5u6ahmtTtBL/etnd7e2u1yajtwxqCzi1D06cjoEbzOEOc/v31rX7783C7XQ3uLIie4F7x44JXSSwteLOgKTyifCRWEP+daw/hhPktvU9xSHA4OOyTzyYsKMEUB/ijPSirDRpIxBLwvSABEctex80xPGHuyTqIENYsOQE/0pT1/eWl/9ocv7QsE+EHDQNeG7AoADfrYUQCtoYgmhGcUa/fXb7IF/oeoAopcoG34PuYrDgnIRbC0XeajIiEPfU5uXgBA2G+MDzw/h80ToxMYQ1yPXtgT5rS81gCsOsBAFFwaqfgsI0WQjPvpK9/n84L3/nKIfoSXWl4icpBDW7rzme09svpMeJKrrbVH8iMbbDu88sQZmN4BVlOPopTzao/Ad54C0NvDmvcf9Cf6brWX+Hq2WRVD+DpZQH61/2RgugKci+2zv/RoP8uvE3sUr2P++9M9cQFMV1hodU1cO4PV1bNUmz/G2glLBqZDFYZR6dhT38h5B71oy8Sl93ccNiX7BAnQ07u+J/14FEmDWkmUBd3e2s/PB+6PKFmL6DZr2SOhlE4AhPGTgH8vkyoeNdsK7jU2xTtKh2hG3p/zs3M+/YN/8i+mUL4nlD8IgesKaPJFfNJcgRR1uhC7XMmMA6mmakhMIWtQngXxIWBA+/5LT847Q2L0loYX5PmA+r4AGXCBnLT4CSi0MRGt9w3FcknzJLgvczoIyVMnTU7IugiV6PPRT57zXsA5VCyvyOMfJY3pZzotpQ02A/M6wHZoV8OwOqGvTp+rQ8vKAOb7ZnCaq0Qpp2OE0/E7PJpeRPacOpHH82IK1xD5mVOHUKBCpvhhyPFdPDR4wg441oEaEglN8JCAAoBkDLyHjYkUEmYUU1+gG1mOUQze2iDKMFTDydS6BE5ZS5uy+1In6DIc2ExJJYzKT/BIsoAFwiqqssLylsjYD31Se5Dd/ya5e4xMiWABgTgM/frrL+34HZutkseQmQtJpJcvP1Mk/7fLScAU0lE7lFxsLGeK5+JGfZYkHItrQHAHNAOK+aum+x7A9ILQ6Vv7FeUfUef8emx/eDm26/d/2b7cLu3nv/1vtn/xv39vv1wO7bJ9JjDVhnRpZxwckTTEkrR7ijIDqKL/GY6OMD0PEkGnYM10eEsJWMFtivKvuEpIzClsdCWItpfLto3cyQDwv0N4HFx26FwysVJEI3qi8Hcp8ME5Ci5t0CpgWBHCxbgCAKGvuGEj5AxABJAKjV5qAd7Y9/D86VCBzgY1Av/e6CVVEpbKRyKTGhJHKNW6vb21b7/86/bT6+/b4emrZPlw1N/vKSrfKzrhtZ3oEXiGP/uzv5A0UEQmSGFAuB6ezm1rP30BhxUFI6QxjfmItskLu6WqACtSoYABdC03GwJwglZUe4I4bIBe35OHQMh9PT+1L1/3vAblYcCJxkYWRonJYqlqH21c56EDzGNtA7xKagrt+PXbm8B9gPCuixoVgrBW4OXFGsAPys4iOQplVxGVoN3bokCMwDYiNXgWgHsDZQLY6Nuffvc7jjX52jvRAtA3BsYCpFAhQHU6JWMCnJo3jfvzUMNDj+hAwOZOAMlUq7qHVtDy6DA87ceFQ2nb+WjvUNmT8VM9lIhK+BBscOp1ZGDqv+ve4zWWQVl9hh8FphVYr3bMusfV/lz9XYHzR3txfQ/304H9MQZYOZLys2Slj7zP+3dEA/rrEfHJawYqEi4TSkILih8x+RIOhmv7IwtRwAbBdiNxUcCUDkVE9MhZvXA+AnziXIqsetas313bT6gACOoL7AX3UnhMpQctGyDVDjja8Bn/jHk9r3HtmQNUVflJf5/AtP9RssvV4QmYEgDOg1BDCY8moQCJEgKcZmAZFryHxAnI1hzPAKfSRGV4dyttS8R/YC7gFcFG9MRqGpCcUkhE/FMBC5W10mMdiO6znMToPLUV1ID7iYVNHz8Ie42Fd3+6+mwir4Ap7ucEFvpfF4TsPsDlJO1J6WfK/+d6uh4Hyz1VozF/bw3KV4bm7nkBrDDHkxCZOac2aDRQMfZqv6pDEZhGwo0NBP6Xpy+4lsgaTV5xnu165aM9+agMiVoyKd5zEtPhCQsJnrg9s4X5OpNo5OEB+NRBIYopRI3gbHzr+rCB40mT45OSnabnjAzGJFBM71VUumKontnKSbWByUc2LFgP4igKdEbWcjyjNlB5jmFZRGIXBcKJQr/89b9Uybj3c/vDn/15+1f/+l+2v/rlj+1v/eEvGNr9DXXZWbqVgkocj2AP8Nm+v50JSN8os6Uoh/mQ2GSx2UKrFRWDIE5PYSaUiXw6t9v3v2rb92/t5c//jfZX50P77fLMalMAyAxSs8IXsvEh06PUI3sq6ZlCyTpwUgM0MQxKCSgJ3uPeF8uFMeR4ITCFmH1PkmLyZGgyRmU6yNSR12plhQ08Q9BB3bYD7cgIX3Zt4KTv3A9SOAxRXgeHq8bMcqo/QEP2fFSYd/NEziNsGsASizhwfJXEA+DMyjzgrUI6DBnvCOMTaKkYwO3y1pAk+v7LL5TGOuxVEGADnnWE50V1kJe327vNtn15+Sm8pOCSgRt8bPvtrb28btsr6scjyQmAlDqs4/ALKSSuC1I0NAcxp7iWQxQdYPjXoypcoR0Mb+OwBxv9sqdiBMLaAKbcSaCDCmoGcqrwd4QBVYko8R9ZXUZyc/DEO3FMewQ4oEr2w+/fv8X6CLAPKTSoQzBpCmJX2wMPTRggJEjRdmCOo58jkQv3Brj0ekaSE36Xp3SUAIa+rcG3Pyu+KUqZvjBh7AsUJphEqYMTdzvSJxTGVyRGwJTrt+QtVCAzHcoXm81HoMhj9dEeZY/n+MygY3EvTck32WvKtuPQFe2vgHP8PfbW2tYKUuo+qDbNlSjrs6ydBvrU6n75+3kv9esVAH/av8lx9RkwzgeN0e77UqD5EOFCKe4HHiutksBzG5RIhJdAFYLyDJKYENSCvfn1PbTBKePpQi7wHkSOxQY2Ewd9JC6hCAWUPeAdVXSDKg2gQQLxbkSNwRzWHqhKnrY34IvXMYTS9JCV4G0AACAASURBVHz4HNFnXiNhr2ks//4//l/vgOlk3GJiMPQcIbEZsAzvjCdSHiCUJJO3e3BAJc6vSXe5InMXkkriQDCz/wZPTdQrJ3cLBHk4QqO8WRD04TF9eZJXTCELZYORBhDk/te9dFIHOB1eTy0ucJ/WVAUanzs5iAFsDZhWAG5M6PtSp3kRZLmoOrHzRM6/V6A0QOaYGBmYVqNhY/nZojMA+/D5wuMnf6N+CEh7iMM6kD6UiHuJxAwDU3tJ/H15PiXRgwxdayAyNE/epbLsabTpUdEcZMiB3ESXztu3l+cb+aPKtFc5QIYhsNhuCHuCS6dsXmXKOoEsPO2Jo0UQih3GzxjP4Hk/Dl96Vv6NSAGT/0ZyxxXZvwCnUCPgKTOqOVEqJzLkoXYBTieq4sRPN0gB1LnhQVAfHEB4OQG4Q74H9+OmuT+zLOHL88+s7MMyi1fd/+ff/a3262+/8TD4jsguhdQRvpf+K35wXSCI397O7Tv6nGFQeHIvXHuXy3P7/vbX7Xz9Tr7w7XZox1+/ta9Ianz/69befmu7n/68ve2+tm/nXdtC7xFHcmz411t7Bhjdo7yp5Mbl0YJXSdn6rcHzp02d2o8SNQqx8m27HmRQARi4kUZkReDyAluqJBQInUNLj77ZW2Sjb9sGYXgA2tuFHlPwpkjrcDUe8D07/0/8SmaqR6jqEnxHRIBgz5ANTk83Dy14zFcVb2CmuPjTmLvMgn17Y9YrreP5RK8puMDnk2SPYPRPqMS1Pbafnrft9v7WnvYvDTKfsJOQzvrpVRJGAFk+jDGpKPAAirair0VlwQENGqUo63ugiL+4mtLnfQ5Q5U2Qh5yjxOsNsnJlONqRF/U7NGVxf9yOOqg/vbaXr6gSBKkmyHWJhiFvuZLIWEUKtKgeZgi+G+YY2kRyHDKTXapY9g1dxhKlb1CI0IENQBNeIib9IVELFJgNDg7gD8MLtBf4R9JeQ6KT1pUPz+gbJknRU4/IgcoPIzwPb6kA4kbapZdLD/2Lo67yuKBCoByv5OvoQ2KiH5wbThBhqVzsOTF/cEjO67va2tUekz+Tbe6j11d2voMy8h+G8ykDQe05sgT4PQPT/lo03/vTPbicgW5uo4Fp/s79885UuArc6/NXYJkjjh7vVT/l9/JzPqJS9DEL9DTwxQyIV+3NbcyapG7DDEwjuhM4RLQc61xvaHPhGYVNOJ9uTF46HZWASa3sphwfqlJzkzu3LaiQBxy8YOvAm36iPjLWKaMasJFwOqDiIcAn91VFuDTu2huxb29CAs4RJnxmAFEU+CnJ6YkWSbuXDj75uTd/77/9XzrHNHeuO8lkdU9EZ8Z6soMA30OgwUftbtwQZfbpKk+i3Ai8jpOAwArCmXFyh2EhB0IJUzDGJO4CvJ6lvwWxaoMAWCxlFAvZk3wO7wmM5QHyNgAvkoaJ9FLWUqfnR9sDB4YSSDQsu7bZIYN2hHVBbWBfdO7tHIqHbuZkXCKr047PbiQAhlIde/cvmpYX+cqouD/7SSXpiPZx6teRx9ieU19PnCd5Lqux8N8rQJuvPz1nCntPJ6Qu8Du8sno/vC9RytZySjKAjeFCcPTa1Vns8DTK40SdSlIB9z1kx/DYVhsQNomvqBoEmRocXMI7Q9mnqCTmjMFxaBEPrHuY7Tl12mB/2Hri04nQ62VEBcamZ3BKtQAYETwDgSPqugvE6AIBMgN0oy/ezhF+DNFkc26d8GVvFoxpHy8mzIR2HAoABF0CklTfvn1nOBn9j89Dr1ygScmJF4CAkGtyxul3bPiwhqyJLO7j68uh/f7nr+2X/+P/bG+oCoJkJkJ7eW5RaQu2Y3OBT3gjWSlqMlk+Zy9pJpzUmYGPkLpAC8j2rAy3BYdQiZT0Bp9POt3jkIFrAowHN5AeUnqPJVvE7rxc2xdgYHoSga+lU4uDCqYr9Bu/Bm2AfPXQ5nP2vsDImcog2A30XEFLgnciZLasn4px5kbIss0CXtADJD8SHj1E7sGfPF1ZAYki8wC5AExxbbg6ICqPSk8Yn8vbH+lxBPBjAQskmhHMhtwQ5LWwlknHgPcZurPIAIdqgbwiUE3A+oCE0+9/+koJIyb+MDEMAG2AB3uLr7dIKjKTKLyafb1EktzTl1BKAM3q+Ynhe+kAI6z91FAHVvZq6JzKUyo7h7GqYCLbDxxeuqZxqHloc9ZeAbDJZElKrR3Zt10SjrQYZeRnu0UaBQ+38rba3vp3cqsjbGq9WmzCeN0Vs5SZjFKu1/b65UBprC8oOPEkCgRlcrZXHnZ4YILtMQcajhNuCJLT+egnr+tqj1egtfaln832qd7rHkgWYIU5FPuUQTz/j/HDujB4s/fUf6vts053vf94pkEpyMo5262819Oeki5S21//rsA076e+Zg3nu8+5/lJ0Sn0ZprpnlWv88n1h+/p8uyHULek/rVkcxFxOVHk3eB3rrT+jyETEKLervP9IGqeyx21HWwJnAtoJTWMedKHwBwkbJLCy+BHVQ9sz6DKgA4DyuIHCx6a9POOAKE1wOG6kdCSHjR03bH9yKK6w4QoLrMZjBc4N/vN88JrjvP4ImHJDT6FkDkxy3eZJz4Z/AExXIAoN8PVV/mpoYKrCFLp6R5IupaYQ5rwq3E8OhTXqIsxvIi4nViJlK4NM/LEe8o8QoET+YcjlofCicMIEAWp6Lg5GwnKxB07rLU/+XpVp4qFE8lShECglagam7p/5miOLMxuu9UQRMMVPDutzs9DuMLV9WmDpvc8MWDaa+dABjqC+O+5jYIr/ffqzUZMh2dJTx8zytws9IMzExWLsOpPg7GlTwUmPOqSsxwvtS/FIMbaXyLTn4qOqg3jI8GiwT3Bq4RLWj+hvKaVvAUyzIbr1sMbwVjsBCp/rXESecoP/A6oCPDcAhAAhLEYhriz+l8h9RCLKxl3HAXI+Ck8OGSktehl6gBADY4AhcPLeWfp1aGuaXiDRHXguEaKTpBeyMxFmBx0SAuQ+eUvS6NK+/fIrS6BKBk7P6FDv8x6Vb1Dj/tbewP2DpBT4iBuFoLnJ38IjFyCK1ZyoO6rxs7yXOYO0IwArTJi8tQu9U9r88DeBLRN8JLOFg4revMkbsBeX0nqXXw9KelGEJYCrZaUwOVmpbj8BU4AVKxeg3Co3MJeARRTIIJZcU0R+5MHj+J/VV+CXwuN3iwQgACxq22LcQcWIDfF2euMzIQkFyHYbkSFLbEEGkM4BAFIUEogDDA5g7N+NuKBfXp6ZaY8+xdww+L+g4lQqgykbAq1g8SxRGYjve32ElJqB+u5JKga4P8L4AKXwKuIf1iKiGPiBF9qUGcklOZt3bX88z1GchUCIslACpJSNiopcuLYk5gQ06ZWGNzrUBNDH9YfrDp89YrOOUr7WVozwIm0TDguk/OyCs6dkDx6iDlI2IMf3dS8VAovtBzDlQSj2ywFMfWCMpKgkZJJtfLYxdw/wwQt/KjB9dCm3xR6tnN1Puxb9ZdCK12pY/28KTPXsBqqxfheUt9r21R5VP5MBloG9E9lyn+Nz5Bx7HXYHzhxdvb9npv6B4qaSsJl/yfuwY8XvVPRFkUW4EZh7AGAZ8x5AFPbietsTAwGEIlxP+hA8pVEJzthM31MkGJXuEFGCRjf14RmssqVH5Eh2T/0CvBU5On3v/5i++FmfP6KirA4aXa0DbVmF8mWc5gHIf/P3yjVNIW97TPN18u/5Yey50iFjK9cudUniJBIkdthjZjWHK5sCzTgx/IpNNjxwzKLeUnvPk42eNZY7NS8Cmy1c2apyAU4ZNiVwK0ADgGC2xNxVkHu/A/dIi8SHW0uJ4DlwHSff3PURH3pI72iRCNV6gWR+K1m0DxJuKjD19xWKW4s0e4H7/ZwIlb+TF++fAkzzc9RreOJJyEU/LmbAheMweITpOK6pIpc0DcEhgzdEWbkAKZYM4jnvdmtfngRkUMe+JzbRSyGwebXHIniGTmxxKH+DkorpFKy5m9TpJmA60zj8/FpQg5eYvaYGMK4ABWBGjw4T/q6s9Y3PqNqVwmrikgbgJH9Rcz2vIfNNTVG7E8YO79/PPylRA2XlsFnDu0n+LuXaNPcFMkZyIsbhBABAlLlrm8MLeafwnG4AGp9QZvPYfvsVZTj3TNQxULREEtccKgNBK3WH7F1o5kEnT2sJoJXZzE/SBKXIPUAlFRMwpjiS6rBqL7ElehiORYIbDj2u+86w8NBP5vxDpONJlWvA26RM0pNoHQBden7Yhi09dzDYkvOR+ZHXE5moCHHJA8uQFbyFTq7cKSEICU3k9na+fFRkiSpHTIBjxAdZ5OhfAVbRmm70/PH7iPggKhNrxH1zwOGZXO4rw+u0R7tdeyEfU+ARwNSSZ84UF09MYApTGXJi57N4sfBubq5vfF9eZh1w8Pyo744xgLel2h6Mi9fwDqU/4agBzQZVYA6qCAa+Jct0BvVF7YJnZj4Y2jpUUGabYe+3vNMS+ea0zJxUeFJxkMXaCrsBDyo87KjyltcProu/+/o5hupFgAB1rMCFyhSjHxDmPxPwco4isSt4zEiaQunFL684FD+33VYHHdBGWC886CkE5pFURdDTHTwfJ8/4oJHt60e/Z/tt4FVf+9Fr4d6dunGZE385HijokTwzBqa+vu4/POKr+2aHRs6R0N4lfvHqx8+U580KJFVglIFpt9/Jvnrf8udqRDHvY7x3LvIe8pS1HR2E9eQlgU8C0Y1shpwZWMtb0hYRmmfkkIcoJcQyGHzZKg+HakaNJaXxfVRgYmQYDjZUCmWkaNO+HLT+yZ8PjGNFo56f4P0Ze6QdMwX/PQKgn80tP3sdw/o6+yCdUbvHdICHubzmI0CUN8n8ew0Z5wysfI/+e9ZJJRgdfBfgehD/uxg3JjlPa6PE1vkInpSSMshRjXCZAOytvUEgltcEj1UeH4TzkV1GZ9kZ3gMItkPgG94cJBxgYEMFgB4rZbLS1c026sSBzoQoOJ8/gHSt5GEh77FYZ46rwZr7MFdv0IWzHNYY3n6iLbWCq4HP5Vi5eSVOTB2POvl+xCjWhT4MigxLBqa6X4TwEzD1d+w1hzExGD2+S9oFIWROZjxDcEhRYeYnJCggTNZL3OoO/RQYXGNvEEMkv/uAeqdq7g5ZKBrmHpYplAdXHAtyNzeyVAVLwEjlVv18w/sXmq2Qt/ouIXDpjgZgxzyN/nHIxmNjYOSNtR86Co+aXp39vv380xMNGLmPqHccGyz+ZhW2SNaiAcc6MkjHKgCov6os45HePuRRAeAgoeRI7l17Qrge2puQh5J0D/iKiDgQDN32jXqV+5CJIzCT92wPmaedgClE6rmeWC1EQEoqGwLQ9BqGdiS9ybFRom8l/3UgEAW3lpWZwqNz3hw6XYXZ/ME19kGVFgdt6ZnT8iiI6qLMVD4HvLGRaEbw6VKZZ9kreuH4DEpu6wfG8Lw5AkRvuKXSWL5Z9okeV4SW4VwJPh+fA2U2LwLMr/Dugt4E7VTbqPOFh2gAQxYqAzXiIJBEWaOrtDYBrFhOkMUeopQkDt6RXQ9uLUAYNjgJ4aOsoBJNx/pUaVXPRQIPqCMwhRd7tMLaKMkJ2gBBXJTyJRgzOI3DIoFaSZ6p+0rd+Ooag1yUNnbblVDniIPC2zcdGI5RIADSbJpvQbVh9rI+Q2BFukno2PIgAOUJ0cUcnRKdQXvEzz//TK4eDsZMltqi9Gkk3EGDG7J1zE0UHYzgPECpvI3DrqzAebbBuS9mQDdv+ysQ8QhYPPJoeRxwqKS2ZXCh8QyiBAtI5ChczrAe93ucvLQGlVWlZgamHeSFB7P22WfPbnvZPxcOBe6NqbiG34clcV/kvbrbYx7SBqKyA8IJsbetHFOh9RGV1FTCnXaEmroq+QlAeibwbOKJQisaHNGoYohTOAXIAhDzgAVAisRNKBUxaQlOtpsOlqQtBX6ICBeoJ1SIgM1Mh4rRb8NDqr4dORWP5tA8+2ZaQ7YV7sfJfkSEB695/tCuIJSfjYEHzgNegak/axd+d/WnKkP5eg/k2cYpPMFkLsI+xk50ioXrjFB6MhTS4YZFbVRNDoj2M9zPMnLK/P3t+5tE/SG9iMy0cJvDkwk+6OUkng9DY0i6oPcUclTY2OG1OSrstL2Rs0VQa48cjUoQ+eOEAaOkPnRNdet8zQtOm568uxkgAmT5BwNkesIjQ5Rl1Dig5aQDJGqw7OtmiZI62fx3XsD5tQpmV39Pm0kXth48THJnwrDAyzEDYGV6unJTu6nkJrxC/A7ChuQghqc0gCc3vkh+wwbLsCE7WffNBwbNz/BcwyPYPc5pLMKc0B1Uf3J1sXSw0uKaOUf03LuIQHAS5QUMVYIAMeCdKuEryOOgp2w27fv7HIq0YTZwBafNhPM+vgxnq49QGYvtombwiYULAE7p2SSXN5IDIRsSighYWyS4w4JdoH+HTRvH8CeCVGTyA+jQa72FnJGA6R4FMyyYrUnGWuUUrN+iGKQI81qDcz9xo6O1VgSAiWoAp/gWN41BqdFng3cWoBVeT9gBGnhy96DNuidH1yXxPM5MnoqQNBN2wkkm0n8oe1i1YSeOLzrL1zGQYanZszwSbg/uwdLLF61dyBQZpKLdKiwiGoW86QCByKyNUqqxYemwcm5/eH1RUQPo1SrGJ55paI2+hJg9KjWhz5zl+h4lfjfbZ9Gg8F0oH+Afk7eQZHprh5tE6QWYdGjfQ8kEtKfrRR71cASgD+x9dF8CjJI6gfn2sm1ff/e1/eEPvydtgNQJJhuGhiiAM+2enR8CPCtA1m1gljNyOcYEjKL2QXw82soyx5DburQjZXKC5xvh/n4QPN/a69PXfjBUH0URhYhsgfvH9t0QYRM/Gh5nhGbBMQVlAcAUesoApqhEqPmKBMsLudAEpVFCl32RdLCt9/ioD/7/BKYcd6wDR0Pl1pu1gFO50uI8jDH505KX7o3t/SsZnD7aFztw/MBjy+sE3uD+EfJl2cN+D8ZmoIxCDfoJANdLuMrbfLnBfiuqCk1PKtLAw08nBKIm+Ft2AebghPlKz7/knr4riCH8EWF5ZswrY7ArllBpBO8zqAiuqL5zakd58EO2DM+DdWmueKcuZq312DM5V6+iUrjP/XvFGdOen67lYhyfHRhw3Vy2e/OX/83/vCxJugKmBqPze3OIsX5vhNBHCJvAoEo0xQZfH8BALQNWfMYlLcHLQhIMdhQPOBKkrtbDg2scIVNyjuRFhWfDPDDl6M4/MMYqe6isNYVmsFnCVS5iuzlYDAn3akHDK0DjBGgMjxFF9ee7OOTWKyCE5yaDSE6iUhGkgkR4CvOkqUDxBsUCA6/UBLc5g1lPOgG3UWHIf+drPzIId2YkCgxEJHqQxE0ADw4qeIojXA1ecVTOue4oQE5BbIQkoHOJEHGAf4gcqbIKkj6UXS8JKLVE1cT0s5rT8tDPXmlAG0vYQJZn+n6A0j5PCzDVAhugywBSSRxRbxjJe+HRs9g+PDpv30VZMGglAAsPmscYm21eI1AhyHOCiRfB9QNgeHkCYV5cVwBMJJT99h2i7soU/3bCgQsaoQJHVjyw8PGFhTCuDIk/v35tp2trf/z2zsOevJSo786snAa+I8bAPwiDwSAOeTBXYlNyiSyeJY7C+DUAQZ3o8RyQT+prIgxeT65gpiTS7gUaGE1hElfM3/2B4VgBBSkYdFpOhK9zcoTmT0hwkYsKby+UdjekK+A9cDMpyxIUGhwkkNXKsQ2QbJCK74M2IQCqB3a4nzYsKmx53QFA0hvsAwLoCqc3FS3YAEQd+A/86Q7c6eVBVjqSBb+zja+vENx/5WHgt29qNzLbMQepcciMddW93523UgRAIlmD4D7oSbBj8ERCozUEuEOlwNxn0CJI14AqAoDp0669fHluP//+S/v5d5CoAic2eK4B/DUOBqZat6sNK9uQbDe7nQuAqoPgCPfyOUPGxuuOCgb0iIZntIf6fQgEEJDtsc3j2IQ94uGCh8iQZWutHXGY2zUmPIE+8fSM4gNK9gJFQteRt11rQtW2dBjGAcDyhciAzlSne/5iBqbZPt/Z2fSC+zTb9vza3R5REmDztc3Rt6qCuc/00IO+YS58kv7J9qhmnd+3W4e0u3kQG77YkrP9zteoHt96HXOU6+ueSzg0998LjY4eVBzkwglmL6ftCf6HLjQOe9pbJMnEPcBJvVZnuUB1SPYJIBSHTtlbSc0h4ZsRsziYktVFlhV48QjDI3pxa89YbxDBZwXM1p4DUEOGjdFAVjYTJ5z81Z5LM4Twh/IMDlxZxzYiBrm/02njo7X6CJiaClH72HPZuAD9NyU//af/9T+/y8rPp7ec/JSBqU9RAD6rTd/XqMlTdWJOHMuUbNPbYM+ITzZRPF0LFhsG+FIKO3Ij5yCHWD+8FnuEMuEWx2uSUYCxAtXtesVEAsiVK12nmK5lJQ8FNkmGFqX1pRCXPDoErEqWI08NgBbvI8HGBmh4J2dvZheZTic2b4q5/1cGqANNAt77T+TvU2MgAdNsrHi/FNrPkysb6WmjKB7ZFYdnMhypRGfVpOP9ApgKUGQOp8LZbyR3K3MdyQaQtQBgccidAvmpXCnzudgAVYLJwH7Vr9apzXOYHsgy3zTJU+a7Q0lhQHgijtfyZukN0rxTh5gNTKXXq4Qn1v+OpA3XBXd4SXN75prmw4HD38xmjzC+Mt3VjwgLAXS+HU8BTr9LcgueUHaX1gf5r9CBDI8uDNfh6aU9AejsnihvhOQpZpPiMBhhZdmvKDrALCgBcRzkKGJO6RJ5nqTsAUkjeEGjMIY3bvZxHMjgqET9eIbRpZ/njRobCkElEoKwSSJrHZQDPudxAPoA7lqjIdJPXqr6CbJXeV+mAY0qRgTHB1Rikoi8pagIXKLyELiM2dPCTSnCxPg+qBzYhGyIzZfFNdDOnujGkDS8suE5joPUga9JLgtJfThoMJObbTi1b28on4lKeKpqhj5gqVDaNnmq0T8qiRoHdADojULwuxCvxwYLPyqKlyAhQhH8a3tBclPisNs+ioqxJ5eUMlQQlX99ac+vT1ynkkRCWWkd7DSm4u7nzN8MYh7ZOr/ewVWoTrBPexJJKoMdHmtKm8U8HgBp1vv9BSVij8Or3feroAgArntfMY8c9oj8vS9f+MwIm74+izqzgY+UtIXwPidVFgNW9ocpQ8ljvLJP9bUVwKz9tgIQnx0Aah/7vmfwh7FHYA3CXGfQEnuB94Csc4uPcd6lQOG6XQBGWa7Kijm6EdPesjevJOuuqAjTfQxwH6nPhH30vpgBFMerqwIM/VA1TD1xtM2PqC3sPItZxLw7XXCwCV1RHjwFTBlJC/487xO4Bvdn5AJSc3skb0o2DzJr0B/GgRFr0x7Ra9gfzVuBVe55UeoXh2buG3SEDOmvvqbbEPCnTY7x7etysShXIL/OH9s70z4ezb8pNyNhhU0GptU758klwyIQ4wfqXEiHNT9IlvL38/9+kEwF4IJOYvi81+0ShHd3WUziIttkuQW2mcZZXC8KNLPhqrzCerEXaCiqPCrLAQY/lSG4mGCqYw5OnjY0AtHQ8sLEwcZGUdqQKeJGx7Jd8o6Cq4WfZ3McF1qqeB8TzT/cYIuElN/LBiqf2CoHNX+Oi6weHArH9DNgutos8jiuDENuQybEZ+mQ7En0IYMB3u6pDS9flHgkqODh40KxX3rAWKg3PGIuOdj5W0ERWHBws+Zq9vDpueJ7cR14sfrz3AFTgIY5hOMFaR1XP2df8BEqJD+Iof1IpmHoVmVJYbREZVCot4JSr1OHo3FPggMkm0AiK7wZDkETmAKAIToLH+fx3L69vdE7i1KSDG2+i5vZa727UtDl2H76+nNDkgtkpt5Q0GALTyTC5jrEkWd9ABdVXk+AK3Dr0DdnpPM7FBQyKBRK4wl52152NpbgK1qiRKd9XAtZpaglD3CIQ4kAHfQmN+3w8kxuqIyeFAVI84k5A27gMSVPMckJ2evBf2XkI+SffLDAJoKNg7YIHvoXhZvhtQT4o5c4gCk3XlQQQgJY8BbxrEiMwmfwfXiWWWc+zBD5txH+5AEAYXZ6VZEhPihAPlxwfop8Jr1V2BbyRJWFfnj+2s7UOm3ty5dXeo5RFAHc5C0SN1nhaUtesHSjRTeRJ2PL/r1cIe6P5wNXDR5Q2DrFELegMsVa8yEJn8XvpIpAiB/Jh19e29OrBOm9JhnFiNCF1pU4+lpPc7av11gFYrP90FjbZjGycRtZ2+j7fuAzhx00C3qqMCZDpoehfsi33aCOoLUALi9tQByq0MrfjsrE17ySZ5VtAP/2cGg//9nvmWiiAwNjN0zyZFlH0CIKMHU5a6nDKPHQ9vRHgKnXUv6/2vz63o+A2fydbPOvSO5Ff0TJV3l+IyJUFGQyMFUf/Q2AaeJrqmMGBayCG9qQu6x5tb5/tgDTfJjnfAkAR9wQHNPsANjtv/Q9ifrFpdDJW7OclcLzBp4s8IAcAtV2IOUHtoDEOqzzSLA7X34T7ahH/EJDNJKXYMFYYhiKG7Ah0HDn2R4RIHhFVLAC6wkCdgKmoRnfLm1/Rbnk5DyEweOBDpQMqHwAY89jOs2XBT3w0XzK4zMOkYMGIM2lESHQSGn/9H7osescU0/GfDr27/k9PCQNaMrCr59bXcuLj/8XQXufVrwZ+Psr0FMXJroc7dEj2lc2Mi0VcpMEETdmUadGrfYwQgKtAKNhvMOIvYcXVpwl7sODyEz5b+uAIQ9kJ8POilThaTgcQ8NOoHMXPDwm7PBYFHItEW6kZyFlvaKMuAfPslVK5goDj2SFBOYzZ4aALyWJTAYs5sf2Mqpircfx41CKQOXQmctGjfdLgvT63Pg8J2QgtkwgzyoHVy8kb0hh0L3hHT5JDlttePMGYHJ3AKSgZphqMegFieAem5NOtyrJ5p+6aKdkjc7ViYUIoxgndm2eSqqBNIhC7TpY4ZrgMtmIEigwnAsCulo20AAAIABJREFU+xM3eygSyCMo0VaOJbxk5DhJI1WSO6JIMBkG4X3Icb29Sboo1W72OCkJSd42VHZS+Fky9wTMbUexcpUTfeF44lAIIASDS1AWvFKGp0L3WEp9N4aK82ZhdQFuGsy8V/Y9S/OFPjESdTh3gt+FhBN4Y99ReQohVyQJHVRKkZuqNRfp6Ih1Sd0++LdQji9eC6+F8vsj9LVRP3mj7UDL85brPLK4WfwBmoISYwdgRzKYwvOaPwQ3kXAzngGcamlqoqzlT69IHNIh7Zf/+1+rz6FrCrlsbGCQSg3g7pKA0GtG2zo9IDi3JyRMRBKSkm4iwSx4ti5J6eOVD+FMcgEAB5WBiWeQ+JI3kIcRgtVt+/L0LP1UgDJK8slza2o2vYgR2sb//eDdKTERSkzULtoUOzoSh9FrK6/pvEdwnoW3mkUSkyg8vMiar+EB9eGgKUoAYIrkQJaLxZpL4wX6jEP9++CZer3//PsXURn8nFEcwhQi6mazLSN6410K18h0Bq8/75UZeFXQmvvC9jfvu7WvHoGJet3sKOL8zC7PydLpDzxnbre/M0DKTDW7f8aRXIMx8v7OZ+L2Me8X2VZwPHnGiYS8lBCFAxnX7E26stQKDbvt/AK2EUo8ob0s7/qmWQKQz44DHvnxwgfci7d7Hj5hQ0+XZ9pl0I4xd95PqGIp6SfYhewxxOzrKg1MNoQqEOTg5PwC+wXbpQXteYDeDVWfHkkK/ijXEwt7zNqz0x4cHtG8t+cxz8A+ryuPn9Uv6j1GX47xqddFRUZXuBz7YwWmsT15fdq54eSnfOMMTvNk12dUj5q/h3FbdcyH1yhGyPeoHtuMwOua6B1XgKknNDfzbtQ8+VUfVp0a/0dHSNRftWbhSTWIQrUba+eRDoDNNTxP+PwhyNX4PE4wwmKDtwhHBTgiAA/0sGLi2XMAkjJcrjytaZE7UQ5TGtekFmGaeDVr3xxTL+hpUqYQXB1HJyBJZeDxxK4SHnUcsqG4uwfMwRTKVx9Pbe06p30WTFzQHt6Ht7IXNQi+MkvOrtu/AtnVCOuO5kKEB6d7Rc05G8lRY3ElwecqF5KMKz5vYIrfB9/GlTtkfC3U7pA+pJ3kTYMny54aedroKbScEjm30gqFskSXM+t6w7t2ROWi5EHA4coZ/fj/+zcJlJtzimhPBuM4rUs7GF44CMHrhK2IQmMlJwBbRBoOB0gHHRg+xoTmZk4d4qhCEpucKjdpDAFM2Tcp29v8YANTgWwdkA4ASSzWLIANACWxdYDAJCcU44g1RTFwA83w2Hl+wANJgEqvQeIjhyccyh31cGKjjPacyGFVCB39AhtBtQMoMB/2quREncEQxCegnjd83J8VoVgxSiDYQOgFVAR7S6GzyspKmJPRf8+vOnxGwoO/hwMPAfE2+NiR/e5+xz3pcYnOVoEKl+YV94z2B6H88CZBY5bANSptEaQFpWIbB3Fge3lKtVpkvwaHm/0+8e0TfSfRmjhng+rxyLZp3iR6TVez6AFn3tv9Sdsd9siUmlxVihJ1Ue6UerNIEIwDHO4zUWQCjAOwo2ADgKntKLOeMZ/IVHJEYGiCSxJQz21gl+1q3jvrHmgQ+giYZhtXAeMKnFb73YXzo0Ef7cH4yIojm4EyQF5ts/uJ/7vyWcIrvZ2Mfs7ANNtg2dTwjsZ1+ndjnA0EPVdcsa23Ed9DGxE5QjQhZJtgJzsfHML20CPmgRLRBp4TWWp4g+gRHQqDktDD0xvkPYSUW5TfBdikJF1EE573QUWKooJUxgj1Cq7PKKahdeN9esz5vJSW+1sK3+d+r/1YDwwfAdM8nnX+8FBpkJnW5pjfM5/Y1CavcWfmTzqmbnhGzvlh9fvsMV2F//N1amfVv2HY6n3zIs0LML/u33tbSwZTLxnYvXkZqWvT1Ebv7F5VdTAgtdfuHTqM8DLFpkeSsr2s5JLofXq3fPjvJd621NEkvw1VQJBQAV1EJxiEBiO9D3TBg0eH/z05R9UNno6cSe4Ek0guyBslP5cTpvp35EHLE4SGsSRl1Qm7BnPjKpW3Uic/pGrm12ZSLEj0npT63PCg4d5MyrDHpQBo3Nueic/mWTX84zlLaLFn3Gt+2COVgW428B7z1ZzlhtiBuX1SnmMBTpO2HQ5S5pZaPgqyIfCWegN22cltnLhRlUgVO2TEteFFH8MbG1y5XsCic1UFlL9/VxIUlQ/gEQ1vHg6fDG1dNypwgHrv9L5FMlOS+2IFHQkGw1WqPoNX4Xxu+6eDqvFYRSOSkJSmosxmAwc9o7xxNm7Ug8R8js8jnC6ReGSuvtPAQ2kAuM9JSAB5uLYqGyWSW4Tn81xx1nkHA1m+DgUKnl0OU4vbWrvwhvLeTFYQ2CSAf4fXRPWp0RevL08BTFG2QD8OBwJQIrVKFx6yWF7PUDS4nQRWt6CvQF+UOoVKzsRG9fryhTJTjdnjiLaMjFuAZPeVNx4/pz2/4PDyUB0yU/TGcs4EFSmSmBS6h0i3qlCpiIEiItxkSUpVtSvesxew0FPbJrHvs6pFSm7JUdyV3VntBX4uzpdIeM3RF/RJB6aOqKXDI2dHjDkLuQBkQCEj5KVARdFaNICQfcLzM8TKQh56fj4awWgcdHBoScBUByzTlbRhZY9p3Xfx98pjmYFfBgJ5T3wEKFfgNNuuSUuy02RWO6/sGNWGC+8z7yGeB7nNuZ2c97E15zb37TyVwVwBXCpOW8oqxhLX88Gj3URFwVqEfWXElJQfVFuCx1GtYUERyk0CnCJRSbb4nQd7JVCfjqo6CdF8Kv2crzBzKnV7OysPBRrJuB1xB3R9lbQrMKp/LJ0dpbF5GAybR89pT+ANClm0z9grLMhyQHK+DkL1sbHyv8/38Xt1DPb3g8IG0+Fjwd/Vd9eh+zzOGbvYvrK9j+Si/DA2YP6bxi9xTfNDZ8PxCLDWTkJn5s/6gW1A84k4L9y6CHM1Js7PCN/lTS/f2xv2lSSL4SFlmJLHMANZ8cco7g9WBv93SbxbQ5lHqQFgY8FGvuVnGORnYpVaykSqDTTx5KpHGXCfmlRLGXW+JXguF35M5NhXVcZPHK2e0b+RHAv7nST6RRY/lEQJ7IbnD8UbR18MRG8jlw2LQ/F1JfSxDvJ+Bm75sw4VjvGa5ZfMge3fSXWbOd5RmvHRYWkycqWR9Xk+W6B506yb4CNgatJ6vnVeeFmbzST/LA6ew1dkEMEARi17ejYhrByUdIVJlbTD0KkPipbJyh6n8P6Nco4C2mobRJj0+/sRnlhEyRVylnh9eKRvjXJVDHNCtzMSaXjNkDH59V2Z4Ajbw5gjjMV5fThw3SBxisA3MuVJN0DbXVPZEYeQBZLXThEHtA8OVdsHcqJC2sjrGomJqGaFTYKc4wiX4/sA7QCt2aZQTcM6lYm6UPV9uz25SlRdAvWqQZ+zuC83cU6xf3DDgo4yoiwM5e2YsETPZU9CBF/P1aCObbN/lgbq6cRNHs/AzfGCbP99213leePmhZpc5Iw64Q99s29XJIgBmGrL7XYF/Q99Q23CGtPZLmPDBajVvXBIIKik90fXQSiVoHQnrVhQBiStZ63PcT+OGT4PkBbu+wxIuR7LQXgKq6a8l7zeH4Gslb0yOO12wY4HRtASHceVnnqFHfFufYBzRToK66NyVygo+FCBPoBO7CsOYQDjqCYWwNd5Eir1aH6f9ZUd4fkYmNpWrYDpI1tskF7f535YIjnZxk9AoXitc8LqtC/EHyu76LFbgZdHY+k2ZiBEWJT2lwmYRhEePnPfwobTg+OH76OWO8Iety1lmFjOHHt4REwZkQoKzukMzyfyTHD4VmY9efhOtAZUgJJoXA/3Rt15lhPeKGP++UUJpw166ExalP2A3UF0Tyo+fEpeF4BX4NQeddWqBy5i316TI2dxoJsocIuB/6i/Pceyfaz72GfAdDWvDEqX87SoL9X29epPK7movIEbmA5DIZmPR0DE383G/xF44DVCzqBO+gxMfc3VPdkunw78v6kCIdivjs+yCFiozvYLuZ0JnKo1PP328I9qNlEHEHyToAOAXyIjFpn+TKzSyYuVXvDpKNPoQSCnzeoCTGYQB8n8EnhNvSkgoUrPD9CpMAATscznyll1oVmqRR68uF2E0eJk2/l0PZntXk5pmpyLrP/8/t2GXk/ZRQa01k4md3BxKvN8Q55rTxwKIFE3rY+M48pIT+1P3jl19Kwy8cjYj7Gcky9Wxpsgqu+JEbqOjcIC/OwDhxkjWUOhfYdYR5gVz9sBRtRgFi/SyVuRvZ6kc8bJVEoU7nMY676BdKkSJfsgJP3ttzd6SwHGyCvFcos6zZi3AKYApWiPMv8v5FbCe+nMU4auqV4RPNjg1YKncEkFCmTAZ84pNhbKWTEBBYc/zRcDWAAzhVxTGdc+nxJlJ76na8l+cWPB+Ie30nYmJ2AKpI2DLmkXUd6Wbdog+YGkLwJRQkOE+yaOo+THOG4B2BjeB6A8yP6wr9D/KC7xBiAEsLhrl6O8K6zGROF7ieADnAIEstY8vanYoE9MxsJ9mKS1ae3Lc3AqMaeSMJ7nA0oVOkz98gK+MtpzZYhe/FDRiZ4cxu8lfkObtEGFxIckUU1w+t5AJqxvtuElDFuA9lnFAfaj6l9mz+ldwZGyoP3ZaYNMChnUqw5ee0oz7UBtv9mLaoLEP1SV8mejmhvtOiICQcXQmhTYkG5pAHQAcvxOyZ6hm7zbm3Y0q7JA1qfuZytb8xmwWNmblc17BEwr8K1jke11bot/ty3CPX0t22f+nTSrV9+vbbUN9OtOtON6Dekm2lMe/LA3QKBch23zgrH2EL3gujrrgIg9+ogDMtVfcDBXe48nfCYkJAFSSdXT+uUzQbK200+kc9wjFpSP054BMPr0jJKfUrRgkQ7YM9CdIoyviIawiA9kcGaNw2LMidAtXe9dsx56dtxN+3b3Yq438D4W4PAmGlU+VOS5tZqHeb7m+TUddFya0DY5r02OwWh13ieZlW+DvAJ+S2DakwXmxBnfwtfJJ9oMJnw/bjAL/fL8fn74R2CY4DGfnBIw7ZmWJdwA46sdRx4PTsIw3FMoCMDPoDXABYXCzaPgiTxoAACkkGkhj09GTtVgHGYCKBBfhaEBZA/3cVF7sAllr8bTwbAsJjozi7Fp6HO7nWqNMymCoQDGEeTFQju32PrjINHF9lPl+ljgeQ5MC6K6oktYIOuE3hkZPPcdVaCE8h9kXXYOHauuRDgu/rf3V202cJ+5q55v68U9XiUwyclbWfc1hLUfXSMvwEf3ywu2glO8x8z29MPFmXhxli7aRQWeiXPk7E5yGqVh1zeFlJTAa+IgpX0ieU6HtNHYaLQgGdoHr5QRgfDihie3y+swsUgePrU5wArSlFtTGdkImXF99sSRSERAVZ39V4bBaAtchz0OVlyeV4XC8B69VQGK/VkxCFTVTZwwy9TIC0kQdEOpzxDIp9SKPLKu5CTAO8qi5igRIhdKfIxMV3sQwfMFTeEqwMxNkSBRIX3rEULNAGDaGd2ONtnzdr68qZQlPaVq8/v3N47R8/MrS2piTT9h46OINrzTCp/jGZjcyaQoeTqPpzf2pZPWXoLDW22zDN6tvTzJ/lErMcKQaCMOvuSH3kKGihI0Eb7tocdtg3mivTLXj3yDTbtBHxJ4nZxjFVvg3IzKebx9qRx0J9DOurCPBfg5Z0tyDOfM5B0UtcVrnG1Im6P2KBRFcAUpzONYIxRInzmSfa6YFmJuY4/8BTCNRK9eYCZsMud5eP095z+yL56Lbn9+vmo3VtepgGLum7lKD76fy0LresNer4BlX4dhY/xM3eYsCmlMzxCDnhMU/Rw8BJ/MT8ahD/sowu6O/kQBleC7O6mZyUj0mLb2/l3AkhQNqDC4SESojpzSXHBfZw74boNDt6KZVFno5T61Rp4QiQS/25XXkIzMg51UOXahY263rsuZ4xnpPU3yl8uxnbykXDXTMH/kMa1jvwSdrG42qrn9qcC0zsFpnXU1lhGV9eFhzMNZy7gn3/0n/+X/dKdjmm+WjbSAoZKfOvgs2fnVAI4Nb/ayugOUYTqHk1ebfAW2/T49VF6WZYBTagMG2OuLpQMcjEpk78YEwOTnZhaXE1ckPEz2yCZB4Dm5B24M51yOetIYDGwfzOq/bkWy5ikNWpuojRuVWZSzxztTC20iD1soXPxTb0y7vTYlEvN7+c2QuOJGH4A3OKxKcrAQ+pxxv+pj49I8Jvl3J089Mq41lF9DQ3iOMf65Perzw2Z4JF120Jsa+nq38HBy0T/gPd21swjmV0ORP7+6Zp7fyz6I7NB+mk+e07xJcEGXC2guJiCfjpddpJvVROhqm0pFOCQpZbqYUz54uRxjhMpsEHU/Hu8Fks4okamwv7wLSMi6kFNFL9IJUkmoTATBfa0THogkJcEykJiXSErCZtLHz+CfzyxA5u/KCzKKCPSqMz2cZlAbh0NzIzcAidpIOaeidKd52Vu0ja1SOWEnbTzt7YkFLWYOdfeoQ0gjCbghJChOLr1npwD98GqCSrCVPVESxQ0IcXhEKaqt1wl2yU07tZcnSLrIM8e+iDK2OHxC2osAmnbXwFSHUPTVM7ieG4FWtJeyR3jWvZKenkJ9gDx3thGbbJR8RZlT1Lrv5UJl3w02BHbjwIBegyqCM/JNFbkIOHsOicU05MOojmCJqNg3Mn0nr6mceLPaIB9urMlGd1CTbHwGdQClAqNabbW+u9eKvwO+oT9vUJrv4YMtzyXkT2sdyJKnPc/FG/oit+xUplXdW5Dc1uk50kezHak2agUmH4HVblenZqwrN3m88ZTGCE5kMaVGFLj7g7e/y/9BpVgYzu4kAj2ui9WLTkcvdiglNNi/SCaEd5RyaOCLRij/9DYONsikdxsZzk/7K9YFypIjsU8/shFwrGB9sf48+aEBTpnQbCUgfRbLgGMU5YrZL10eTVfN+ynHahMqJyXJK9vD3D0fjd3qc77Ooou1Zj8Apv6u513d64ynujMEB/RwqhAf0l0yonO8nw8iXUFhlDz2/ON9/+N/9D9+CEw9yQZo0elgAiqL0H42IgaxHJgMaqO0Z15w2VuYO/NHgWm/bwCA4V2wkLm8F1mCib5SJexrSvakTgj4j45luDQDHgDV4MiNUKk+40Hc7+AxgccJ4X8ACJcFdNKVkiMkMSEhbC48cv4QAj4ou6Lr/oXGorUAIfiP0Cl5LdfIcoSwuUKWFOaNMoD4DEJL/psmoetIrr3fKArpnzoG+DublTxx+2RNJz69Vj2mtfpLDnGhckp8PnFkHWbRQp+Tq1aL59Gi5EJxzXt7dErySzYEq+f/fwtM7z22OUkP08vJdSqtyVBh0rq9tUPwl839jrBWVMWB5usYP1VcskHB/wZo1P01vWWLUJi1HxWmhceQIfPQckTCzfn92M4XVOY6cm477GlwqMUkEIb5zM1ESn70+unZVT0GXMcKPDhdQqiac20r6SF6uEJPcIOM6C0AI5IbWJRWG2VsMPAYSiIpjhzOVOJMVAjOIcgMTA1Kv/z801BIiIOBy2iiLadTlOkMjy82IqnMCHhctqFRGAdNV5yDbiyAKDyhuA6z8k9HhswhN+ef19cD412M/PDwIRpHt6WXCCsDDG5UHAEfFc1gO4BpJFgy5AiZsYPkxgBS4flREo6k50wTIriCZKxD8FeBY44b5HfOKEQhOSkcsGnHMWjPLJEnQPoUY+YNOrynqzWJexuc5s3Oz7rceFMEIG/C3lMmYBdlfvN1vB78+a6RGnzTYxRSwPvmmWYuM4B3zyyGJ5sAXmuVPFxL+4UZG8lOQzj+0d7mdmbgmfvCz5b3z7w//Qgorfe4o1UkXkVth5FNBqacP8F/F7d82J/8/W43b9ATj4hlJFT2xCWaD+2f/Bd16ZEB7+pr53MIyIcEJOhHsAMnS9NhHBIff3iE42AQ+R+IGIAPDrlH8KqdrHTeSNWEziAcbakOI7vBeaDQiGg6CRdhRQEnHTeKYIxxUXTBr12vsnuz7ctKM7PHejkGi8W0+tyEXeI7K2Cav+s5likfua11jkEiis8We9Q5kp/7NR8AU+7FKVm4C+xzD0li5G5QBaYcpOkkOMKHbkzuaCV8zOFWl/Gs/cnvleNT9tiODTYNZNrH83f9O8JtnjBZJscTyR3+aMDtQc0L2AaQA5Tc4H2zsAAxkktQ0638ZENyvbx0INvD/imc22JhggNFrdXwCqmbsBnMoVm2iSF+PfcLObxKptpAE5JhBzk1yJUh9xQkbtWxRo1sZJIacAJ40IOyi4xp9rdPwdt2QCgiyX/5HduzXcnYU1ek8n+RnEAwk7zvHo9cmSlWc1/EfFYn0XT+6cgS5WYSHMHVolRbkibswtOaNzsvnvwa+q4CqmyI8sJd2I/O+6uf8zWzYR9yWQoHsvU9Vjhf3ddbcZA8//gcBOfDS08wFSCKHk56Y2cvPkX4AVRvCtdL00/yVs7q91zeICHoZA+j2ohTM5MeUQZ1K8OP56FhstZgJFiewnA7aYo8PoIn8U5hB1ndZNOoyfr+Dkn9LcPjCIXv9tIJluqFZNs4f6OABjYP9dXgFqvvYyYnHV4nJdlxrfkH7dDZ+yXtVlMK4rrhuTT46uNjqgSkiqBiQAmwPT1v4IsenpFoJG8n5eaQVBkJVlfcd6PKd7bXfEZUgDJ4BZiNhDOsaXwOiUxIdGJBBig+8DGUSc++gj1Q0Tvaji2y+6+Xdri0tkMEKvoOz0CgnGz2bb9tV2R2Pu/bDUUXoIywbe1MkX9pObNtmysLMlDMPkl4cX48sOmr9VPtdpYDWtnde2M8vL2r6793qo0P0DFfYk3MEb+0F7rQR/IYLoFBEjBf3d+cd3uaxmesHxqgrmS2ux8OWTd6Kp8c+0ZxPLCNjvIQKMAxAtQHHWHbOqZ1yYHDtPZR9IYgPSIiOX8g6KZcVa5CRBXks6TWtLcBQSiJ8j30klFjRHZBnlLRMHY8xEF39h3tiz1F+4OAYy+80jV3XbI6KrgFsEQ8TlhAvFBWJiM/NF5/imhOj5ZK/WTGOGNUPHe5zoGVSqK4P2kbbPNdweBHcz1fwzSVqQ9kZWODmHMgjIv6/cJj6r2t3rdykD96X9e81631tTPu8XW4/vsIjrm8QSg/81gy8s8ALC+qDEyzJl0Gpv3GVFqeid7+jo2pr21gmu9VF3P+7I8YMU8g3ysTtDl5FgLCk7FLRnPa0H3KyckjySPswQCHJbc5AwbNH4XcyKcxjy279W86EVJKCPw6nBpBzrYhOinUKtAdZSs5QfSBXXgaYUDlKUUoQok0HPeelGG5qqhn7YUZ9A1+Ht7F0BN1uA9GYBqT3l/DXvT3uw7b0GOr/K+si6f2z8A+L3zaoeSd9ljP4zQfiurCyoBwtXGsxs7feWicUpLWZ8CUgGCRMev7eoO5O7AlMFDbvbpn7pPJCDGcHglZFh9PvLDcNm5GkcgHcMoNAzy8kJvq2o8Wlb9BPkmeVoSkz8z4l6C5r/v8RaFk/Bic2u7QM8zys948hqeQYVMA0634nKID4HM6SNE/GhECgS0BIoKuVH3Eodcc8TAoZZ+5AEJ4bWx83WbScMhttcyVaBB8nuQx63O1AIiGkq4Ev/KM44favBt5JMUVVVlk8NnwHMAJtAV4/yB9TXuFkFzV2waJo/AYAYwqsqJEKoNZAE0BjFD7APsAvRecffYXuPCohgXvLPo4vGBXHsqkYqIDTmvX3aZdAU4BTMEzfX4SQEUilcFyDDaAKT2MGYj6UO/XEiB4tD6nOXqnm7wKFCcr8EGWMA9piQozMOYIb8v+zIm12bsS07fP4ZX9qXua5wrXKatb1Vry4++81leyS2yf0ylsl5K9WQGibFPPzGzXYWTcK/QfCHrfg4uMbHc7EGEXLDfmKoyouAhJRajWaK9T0pn2RxW3gWNEnHV6/hkZ0XXM+2SCZ6wVJo6GfqyiuHLCqPKievrwpEManDHCF9qvpH6zbdtwxgmIIhs+yoF6jeyDopTyEKaIVZVKSsU8OM3vKh3VGRDc9aUDZ/7sei/JcyPTJjTvkYjN+WS9b1OM4tJ1ddS96NFe4pZVsFkL6OTP1SfnuAZtiXPdthFjiFB+9rpg0PIJPAM7X9jAlB2fkpcMTP05fXcAUy+4WWBZn+6bU/LGVtCRP7d6yN4JydCtKh9lA5c9Sn69AtN8rzwQ2vDmE0K+Njdul8rMpdySZ8icpy6TcOfWR8KUT42SsJDB0iZNpZhenSoq+5DgrVZniRSNx5xM4PZpEQW/rItkb9seEjUAtcyYdhGBEdKDLIbHRfMiyOp2o5wHfaPLXKXxrhPbIKLPh+4RnJdQD4eERFAFid3zVkuy3iXBfZxc8QiY5nGuY/6j87R+bmkEEnD1PHwgPXu3JAZYSgUBFgbQYIubsOcXp1lUXOpXHvp/7l9mxXODuTSEcRhyczlTlg+FaHnyqJ4j3BySVLsUtjYwzTYHgMr3yolbtlNI7qM80wWagQcBOVBiHHanvmQkZYX3InP/vOE6XGhqh+el1QA6WPaBLkJPiGAgXOX3AYhtU2hHE7AykM8DdT7+ysIE26hUhc+QkBAA6xnvMbkxvI0YItAbgleHWvYEnJRwGgBeNgGeHwgtOrlL4WXK0UT7IZLP+QsZKoJO0GeubQcwyuRMeZc3kLVB9n8oiMD7yUNVKTII3eYLuKlQG6D3dNeu+0O7PcM7HpsFKAPwIONPe+Mt35QO90yIKTtnBXF1I/VBjjbywWafX881yv2des0xXj4kjw1mXGtuqF4vh/blpvWYY6o5lQFhWOnpuWI/iNcsP2fbYo6n25n3OF4/+n3qk2QjmfSX7odv2DkCe7G/ndrzyyv3mzeK+iqfAhXscC9qMF+g2LEhCL06QTgUQL4H6M6HO8xbUFvQJitD+FAJChAiAqCgsJoTVSiiSEZyuHiv2e2GgD3tZjhW1D9QsnD+KB6rAAAgAElEQVTuhgYHB91uf6iYc18gYFU2fJprKYJoYFrnoseBvO0P8iHy91bzmfXtU8THdshTTdWqxo9nbp/jJUqY5/5yP8pzoXC7ZTPn+VjbU9elNJNVaAY/PfnpP/ov/hmBaV7wGZh6gueNP4dcKzB1F4zrjSol/bUY/NUGPhHGw7iswHG/T/R7Dv/UUFBelL6WN55qK+okqYNTv4eFU1/LgDoPzArA5D6wESGHKwadGwsBZh50SyiJz5Z1WMlvi7AHr2ExYWqw8W68NpNRCCIG+dgagPaG4v/j8RfyAZ+ezcEB69Sz6NoOLwilRIJVcHD0fnh/Mqe4/z54u5PHnUBfI+I+7KAiwpD345X4dh3Uj+vXLMZ6+KiHMl8/L9BHhqO28Ue+82i+rTZDvtbJ+PrmR6C0PtvqWeqa8zPYqFjftCfxJW+Q04fGfC8l95BQkDxW+ByqqJmXKvBn76bGCMoU+Fz2lmqWDiHyDkwDbHVO33bDalTMTI9EIHyXRRmYd7QnB9ygk/1XOJooD1qNZQ5lusCDwN/Ihuez0dsSWfmTlJnmJO1oodpUatD18sbs/q1reDJ3SElKAJEQs7c9JkhjycyLAO9VesjZNnMDB2c0Ig3Ul2UFMbhZUSIwuMjm4NGrGxV4CEgv7cCkTERpUQ7Waz1K3mkCyUO7QxLKkA/kxgJQGl5TAtPdvp0PewLUcz9EQqFhANNsY/vGFPddrb2VHfU1/qbA1HPgDgjgYFt456tM9TwGDFZ3r+Tw+Oe1n/ek1Trta4zmuUSNyN+KKEMC9JyTHXkMgOBrKfNdd+v7Swq9jr5LyWx+jp5ACZULJPBKiq2d39uXLz+19+O1/fHX79Q6hlA9PJ6wXfBqQt+XNBhqhiqZyTJSJybJSOoNbUNOBDzQ57OAKdRmtPbk5cR8hzbvgdW2ICqs77H/O/9+OEduoeNt9Rh6t9NhEclHHRMkcNRfixyTmrQ0xnuMdR7fz3DEAKaVQjTG584uLQ5bj2y+22Jc2ttTKmSZ31vXVI4s173pbo1M7VqH8uvcr9fw373yU05+8qZVQ/sVGGZgWvmiFhl2QwSsSuf3so/3HLmchetr5EV/Bywcdsxe0vS76mxr8uC7GYhkb2nuqPy8DwFDNC6DyNzefD1PsDz4/j1LH1VjJY9H70nZoimsM/i70nFTBQuHPRga6ZVPLDgsDTeBBemyqsZ0VK8i0hXvB208o6Qacqcja5EVXzaqyX0BDwgel86jUZIJfpQNLiPS+zM0a3M/bHenXrBBgLiWoRtzR7W+B78H8kjImuVP4jF3ry0FitcVLfJC8bzP/39kZOo45/lZx73e57O/64KtBu4jkLza+LKBqffGvZg176SD+H8qoxr6n+aRcUNLhkiVoAY31DqQY2Md11fbw3BhXBAmz8AtbxgBljAncpidNasjdI7n+d4rVUmeBSdwyUTdCOpQGEBJW8HKDgoA9TOZVR8JZSFVJRA4PMzw3OC6qnQkLw3Xc7JpHDNLZXXOaszL4EDnTSbPF1yX/RJ947C9Qu7hn/KBC96FE0pMXejBpCzN9qlzPj1/6RWNUKVsyJalXJmMQ68oDgziDAKY0zaSD3Fte5TehCeM4XxokoLuo2fOnmseaDB+J23sdCiEFxVeU6UsbxjKP+037fx0aKoqYj4sEqcU+ZnWT/I25T77bN34sz0caM/OxKu8D+s/2ti7Lf7oxvDMs+JW0CfuAOyQIPzh9mfpOhrSlPwyJ7hH9n+UsE0V5rxG8XW4EfB396SCu5w8Xdcb9ucBJngwDeUIrmsWIFA2PDigVPvgXqE1jzXx9PzKCnJ//PWNKhuIIkD7mIeXJrk/70nsV0axYj9G3gNttyhmz88HVjeznKPkmpQTwXA8kn3h3UcFxS1oO9La7T/0gnK2alsofFBHCnx46N+NeTcl1pI2o+TabPNX9r7a/T6vsE5TFNTXmQ8L94eXFe5YrQeuwwUVrN+nUOG6rFt8oJf8Ts6g3rZOT8qOnjmn5X7PmWkmKxzU94b4MudnOWD1UL4fMHeijZoBnTvbWny47uQx9Sk3JbHotPeYY1pB52ehm0cbsychBy8B0zwQdZIarNaOyp/zxl5B46O/3Y7P3h/PMRIV2J7QBeyTkC6yQtDPBpByExwJnYKDB+jNEhVh+vusGR6JLPaccsOOEC32vPDMun2Hl1eFY7AZ2tMdCR+Qu/kOdnryROW5gt+RbDUZiACn9gKhMoa/Y0mbHL7yujJNgFnBrjvMs7aM2licEZqxqHHqq9UmlDOs8xyarNEiKSpfK8+XOpeqx/bRdVdt43zw4k1t8GeZwfyAg1eNVV432fBYriu/lts4gO3I6M/GlfM0NszZW6VKOrhvPhji8/lv1NL2M0y2wNrEPVQlHiTaSeqAhe+xER5HyVZcA/O1P39UtPLnzcf0+mJZwQClwyMaxh6bOMLZibfpfhpRpnHoXR0y7Z3JBroDuS6fFN4vg2N3MHReQzWCNgBgHh4iVImChwlJSVFhzvdBRS3O4zgs3pjwGJ7enqk87DEPkhHqv6HK2hWJT4OHew4ngrPJJ7sG0ESP1dhYCTYxTvSIbtv25bmdEc5/fW7t5SlKl0LsXEoOlierm/edpukHofk8H/9UYFrX40d/10222+iF1qdxsb15+br5OvdZ8DMI4PfuMuOTBzWoVDos6i50OMQfORLRiwf08D24ndKxtQ6xInNBD4N8/Zs8o5BhcvItbUKEYKFagbn57fux/fb9nclLqpCoddUiIscCEJSxBV1MOp94+zVUZVheGh7Rp53sO2gj5IYivVZlvRmeb3CooAJacLphP/J5I0L17mNHHLNtH7ZRFc6IfaKgQh/TyA3ZRAGbjCkezRHv3/ledn5V3NL3iXIQq7Z1da9qS9bANDBDdtglrXd/x/Okzs9Hc319L31b783AtALnus9UQOp2bBzKt+evAtMOGlK4PwPTnMjkAbHXVIMxgGl//64sXXDA4kQ/HvLeo5qNYFmzP0A0nsNeq85/NBE46dLpyx3sjvf7dQFkD+1k1NON8qS9B6ZpZsV3Ngls9czHHgLv5VUEOM9a4LxH13YdK1nAw6dqGTU+G07HdORIZ9LhWOm/6SSN74LQbuOpBZ6MZtIA7P0F3k4IptPwsLkBJlPNYPcJs4KDD8QwbAiku3oPSjSOn/idZRvDm2zy94PQoE7rn+ueVsPiuSCd3OHFrcB0Os0vJpdHt15/aaAKF8nA9NF3PzNq+R6cm5GN240DEydKCdkk6YHPGfB1WZyYZ51rlKoqTUlFLgea5ovnKcZ5GLAAthEad5KgQz6o3NOpAonkD9FocF6xb/d1bv5zzDPZmeSBd4JEV9VAGDI8pEnmJNtIa3LaKE/vIRQZlZ04x7x+w8OIP50IZpkrjiU4mCjM0S7tOXRREaMlzxOlV4+ntoGG7OXcnk6RwBkliam7HGvStptcvJS8xeQQepu2bY8kJXvQuK5nr6KrHNnO4fr4XbW+mdI7TTN+G3aGMgiIze7a9eW5Xb48tdvri7yqDTJCiHYAmIqqRPpf5X8/2LTzevXByY3IhyNed4VwFwsj7wXzxj/rLOa9qa7RO0or7HTi4NfvChDe2/falnmfKrqi4XE2sHKVQUTOuCeFjBvly1iOU6/Dq8n7X0BFiQgaogihZexRhUedMnCsIT/mBrmZt1t7+frMxMbjOw6Hkrfz+LBq2EHrC5xQAc0r5Zh2EKBHmU7o81p2CQ5iZotRrVTJihHF8eERczfvo1sUcCii8wOoClRP/XnX3WP+8nNT1EYRvMlOlu97zrKvi0MeX0WffWjbHyS/rmz3ak/gEoxk5/Gco9F1PVRqUW7yI9C5WhuPPzsoJPkZKiD193PJ7mndrTim7shM4s881AxMLcswJqOEVcdgCJjm9/N3DOj6xDNn1Ce+mBl5MmZwWr2j/b24jhdK7aQ8yHkzsfFwR2YOaQYg/lzmv9Xr8B7JuNq453szizBksiycYH4YQyXBYfX9zL1jf9ooZXmpuDjvxTz6TS+b5w3KIITXxKGxb8SogBIerY7xxlhCY5VcoQjpUHP1BpFwbY46SIsLS2oAEjm2L/GelAPYJTz9ylPsEz3aBu8NZTsiDKlnUMUevK/MaoR0RMlAuHNPGSu9rkmGv1MSyFVyQfWfx4DJHQ+AKfqp8/vKpvn/FTC1Bt6jNlQDlQ0JRb09z3+QQD+tw/BeZk5lX2e+blNpy2yIMo+0yzxNURIBPh5sIjEo96WfCX2IsK+9e31OJA7cMaSpaCcMdsLg81mQZBFZ7QCj0ikMMAF8BK2ioPBQe9MlTWMOssxqCPrbFmmtxVxNwMEZ/6bTcO1vo+RlKjAwld11AYfY8Ex14ToI0Xr3Ve8XeJtC73UfHmM0B8B0dwpg+v5G7+nrd4nyU87HntKgr2CTxwGy21Z4gEvW+vsWVJ1QLNgdFGqPEqPwfMIz1r32wW/F5m2Vg/NdRnqstQjro/uvL0/t9OXQrk8HjjeBB8adVaye2G7a2zTZOTdKW7Pdv1sXDmcW4LACpjPQG1eyzXd7tFZyAZD7MOYAJuM6uUjH5So5tEftLeeAdCCbUY7anML68bynSypAAtpaJMVZPeO8Ualb22MxNrahswsesaoiUVmDutnYssAfRm4IPJ627wCmtrtQS5HSxZfXTfv27Y10md3+SeF7Oh80EC8vcIwoL4GKEiw+EDJjO1SakvKE1xwdOUGlYSLjVdXj8AO+NPqbuRg3RxrDfpe502WRNlF50bOreJ9ZKNEzPGfe94jDY1UY2sXY0+IBeit6hbfE6c1zoGOshHfy/PNn7TDM350AXL++PnE3TxYe02zLPcv+FFDqtuA71i3t7UtUw7qeVusOapr9c0nhaPMf/lf/nAL7HPjwVGQvaJXryeh/nMjVLL1XwvaYiCHKPC/4me/pB6vG5yPN0zx4vH+AKvxuY7wyCqOtj/gS+VS2lnt6NJB3/WOPS6oAUcG021O/+1Hbu0FMUiAr44fFXHmG3ctFwvioZzxOlyzELY4p9eQGwOYkSovtchVHiXWmQ0rIXhfwV13tpye9hL6jk0ZYPo58VVWrYXWd8NIi1Ed105hXOv0JLPJzh337+fAe3D94nxTSHRuxjCHnKb5L0IpN1Z/BnNFzyrOdRK+DtpCzJnWdkSo8RQ7uPLIywpvJozv4dD3sFh6VvOn4wIFud2Utzrck2WLAfDy/d9DNENi0n6HH5uS8fHiiYUlyaXn++cA1V+aaM535fAte3coAZ3CbnVio++65FhNt2Dg/cxJRtwC710yhpd4vGXs6e0TBkYAInxduU12LFEv3HCqasXh+yF99tG4fgSA3FFzObuidoRqTA9eFR/h0eieXExJOT9ASfT8iBZpA9fVNYVVxThvD8By7aNfhSYmS1ygRSgH89ONtl2YEnFF4cCIcj/t7/JE8gkM0oiXHt2NPOMN6VKb/0KDmOlHB8PZ+uLUbyq3udu28f2J2PrimlPlC37PY+PipfWk5NdudPH97vyWOHdmLSbsT/ffRGIgj7RKXcwY810cc/vq+lK4N2sNlexnSfXivP4r6GeM73b/LU4VnCf0ArnMUX2E9eEgHOinw+tT5d6poBKH5cB7QI/w0IlpxIOd4uwBFyDF5XmfVCbx2g+oFlmBEFmQvL22LdYnymrDFPByOhFSE4VH44cvX53b6FcA76CxdFWJog+5TclFeW91RQB1U/eSx92uqLT+D9DwH8PsM1FK58NgLqlGYrlfdnMXDiv4QvWFE1vL+t1SOSJJMPuyOA0yaIdQ6LSo5VhMJm1OphHXOA/RXQKvSrZFUmjzY7OPi1bXO96qPDHJHf41E0V6djxxl/awPdiBfzGOYCyh4T6vPsPkP/tEoSdqTmrJkQvHIrE6tfZIlYDomFuzdXCnKkzCHuevk7PdJHMXaeZ6U/f6prQYnq86q17n/e4xeDc/kxbMyeHVxedjofTDBmPBK96jJXqvFuXrufq0IyTx6JlyvAtP8N/hzQ+fOm1YKF9XwWtoEFFYVB4qbtEOwqcLK2QssTu09J8Fe1tvIamY7grQ8Tv7BVYo6zuP0rE3zy/Oo7GGvrRcJPf4EnuH5pPwHkm5S6ckAHuatai4N2gaMsMdk1KIfXiTP4XkNjNHAssxzuxtShJDpkS2WIrwivicW9SRgHiGjbpzTvOr3yaGtooFYDeQ1ta/PqeQ5mLx/cYMKYD9aT9kQ5gOZAeY9R3YGTvDceA0TKOStP83Nujl1Y9kF0sfhqref3tqPqRx5Q0KyVi6zd2fMFygZHtJqJ/Lf0/AvNJHhMb2cTyxfimx5yji9vbf2dmIS1OtRWfrw3OwAHhgFCekn6yHTO7mVtzJFcHQwSVnJoL8o+5AHNSY3hTcNAFaaqnCBhucLiWmYP2g3+jnCrugXB0gvL9Ca3bb2/Nzal1clQ8FzC+Vx6VuN5JBF4pPt5tTXPcIzc7C17jV/HCKsush1LLrCQ7rBNJfgdY7n8rV3aY2iAtHYlAPUp5PXWG85SSUlkgW/H6Fy9VvwqOOQf4PLOfrTSUgcN6/R66CyMKnIxRYiCrBPVBXajKQljeuebih5q6RaaF5jP1ChlQuruO+ewEFFqN/yY1tlyB/E+bxCIsp2ISazpZpwL8zJbFeqLXRW/MP965MCBStgOsbj88TXa/X4FzKpgamvyftlL2SRNNNhfT7A1z0925SPCvj4nvn/bte63Zo9+vzsAy8tx6FsN05+WmEZA9Nx/5n2II3dcfB7hLU+A6ar59v83f/8n9FjSj5HnN7zJj2qPcz8zLzB5U25cup4AksSLe6ARyFST+L+v+tqJ2Pk9wy6fP8M8gxMbVRWD5/vlRdMr5qQCOXz+59zEvvnH2ykWTg9g/0/BZjymUqm5t33kw5eBSUd3EzXMSgNX0raOe8mXvDa+KyRnW1pFcrBbHbtzOSrIGJz45bhtQd101QnnCA3NkG+F/1GT2ovQDCkhvgs8CgdlNgBFQH8yFOgzGxmb1/lcc3zTUT8iBJ0uZ05bO/P7+JE7yiC1Qb633HoqoAWFoCvhUC0xJvD45pOl4du5O4BEr5/6R7fGbBZxsc6tV2jzxs9Q1EqM1rn7mS4kxHNc8djvaLC5HVzX2tcd/M6x8bYjWnyWvoaw2NbAKnXOzx9JVM5bwyzv63fKh0mxmvV25rbmddCft0h/WmtpNOqPRbzd4b1h6fRfVH/Hy2L30oVObyK+cGoBbji1wuB6eb92DYApsdzew2h/SvE75EMZW5hJFFC45X1ugFY4MWs4K8AFa7QnEW83bK6F8Avoi8Ou3LJ45i3AyiOkqksiCHGn8ds//LUjqhR/nRom69fmJ1/xGRF6cdnePsSdz9noPMQMuIItPXFq8Z5MB0GBmgYfX1P1cl2zHamG6HkcZVdQrINPIKmG8CW2c+M0PlQcBA/Pw7p9qzuHKYGYMmflZcRlfVsD+1JYr33KP17vUgdZazN2eCLaqCymKRDxaHbCXv0fJqjn5Qn6BrBwXgn+wy9TmIAIle8JtUHzBnGm5AAhcMPFCqeFF2CJ3+/ARUj2ZjuSLLj5Z6jPtujsoFVz2mM72pfJAhc4IJubwq/cwm+Cj91Qp0EcjO31ntVtmkV7M1zUp/M7cztMDB99P5jwOgWjMTo3kcL3qo9qLay/mwuB1v3CfXvcAzkcR5raG3fcrtrgpOjZwbxebx6G/7Of/ZPCUzxD0aUvyePac/2LDw9d3aeHHrYOZRvYFonlu+5ej0P5NSWYskJWNLk80nF117xM2rn50uOtmR3+8zr8Wd8j0q+r5tNDu7cbURhwPM187PX31dtN+5YLVyN5Vpo+q79cbL2KckT64pQP35sIJK8j5KSMkgfm4czlM9RUlLPMoyUJapIIAnjMriqoQ9JsDpCSKznzgo/kuehRydCIeJ1aZEgoYTA9HRpx/DeVs9f5+dG1uVqHgBMoq645zUdTj1BRnMEm7UN/6DADA1O1kgJkIDruOayF7ZBsvsxF0DA9cD76hsTKAiJy4nX7yuL4DPZEBZ+dzxoB57lBH1n6Hf34fvZ8Kcxvcv+UBZu9QnP87ooThRgZODr+cg1nxUKFosqrwXrF9bx7XPO3MwHHN1833yNfMD+CHjW/lyB077+E6DzawCb18uJ4Xo6GeExPZ5aez+12/nSvrxBwBw1SgFcI3kjbeamGuigCM+p+bcRSt6PaBYjDAUIAIhCMutkWShz/u0V3I/RJYShx26MKTSQAUxP+y2Tn87Pu3aCrim0fxDGZ78HXzDoTga2nCekDs0lICePFT3isxcLh2MDzkrF0byPZ6fCg0bVrwFo9gTQmM+5+pMy2wXSkPipcbIEmr2rw8sKMlIY0LAT4TmNQ8jQkY4De1QAJBcUurLp4KvqRWEPrBN9iAIStIMqgGJwqvKag64j7qc+7/X/xPGLhCVaEwFc5A4A8Ho/UCeFRi50aq8qM2yO8OyQUqdSIyZsvu+Z9zC99jEw3dTkpQfJRHWd1nW3WrsakGKdKgc1DkgZaD3ymHa7s4ic5D5fAVPbxHxo+hyU3nOg2e+Fm83XfOitEaKYC48oXVobM+Ur2/+ahb+yb9VjmoFpTtTMz7vJwLSXGv0EmOaNpYK/SUOSG2ds0iU5ohvervs3NtMK/hhCWySfGBD0SVekc1ZgLbd99b46ZwamtbNz+1YDkRcBMhAf/Xiy1ud9tIk+vFB5Y36umQOXnx+/m2LYv5MMARdJ4S32YL+7yBzXGj6gvhwMmKri+L5ZUkf3z+2TYPv0E6F9Z5vSI5qqg3WgKnp9GFyFIPHZbxTKHGR/LkBLgSQDPRuENGaom9h5QHHoCskrJWRljwFiqQaS4TEIXVY8U45KdGAYNQvl4Q8+bEhdyW5Ck1MHvlx8giG3qLTFz2HN9k1WmwujHSnTvM53tCF79MYYjbAjkhNWRt1jmjmSy/n5QVJWNsaP5vzKOOfnAI+5fneyTwtU3IE+v3i/MebvT8ayeGcefQ6v/8imos8Nik/NmOWcIQEwxPwBBOAVRXnQ93O7nc7t5ZfvBKaq2KQDpI09v59WVOeX2p5uNw0UVYMVh+INhpjYtlNGP8uPB0jSs2muXm6nFI0YtBx3K1ULwDE9bNvlsG/t6zOz9M/bbXuD1uXra6h/+FC77U4r2Y9B5cHzODMcbRhgZ85UtyySRncAL49L9nKem2ut6xoGpo60SccTXrOgXwH0khcfSgeTHN5MO8HYnqOAg0pdbrneMlU5z2WDXHJMgz6ALHZTkbCXqDS0nEf4QflaUZOCFsYKXvoOrrcPVQj117DD3f5goMB7zQ6eDtaUec/vwqcaoFagVeMCbVOtg3mh9evH8lzt3x5fr9/VflwBncfda3i1zvK6/MxxdPd+CeU7dXu6T/JIYn7d0fFSV+S9z31SgWlur+do778HdKXRZ9mjGU4cc/JDK5rroKvnlMhc2QMftWXVj3qO2bGQ99G+3gpQdrSYny3VfP2dO2DKhi04pm5wNur4/d4raakeJ52oC/m9BTh9DDg14TuHr2S3j/YkEBm/zhuPh/B+s6ifGxMmTnxhgMcVxjUegd78WbU/vLrxRgaheRLU1+tiXYGKfK9H7cEzVS6vP/vRKcnXhqs/ZxLfPV8+YUKOxPWlevhJBlzPOk7r7nvoLppc3l9j2E79xpKvKfmFGdFJaN8ajLw+vab6QVIDnvuP4N8l6gD3eX4/kp4iOSJTPvIp8Pj9Wk6gQQB3okGSI+ph32SMVTqvEsOlM8iFmRQEtJ7mQ9hhp+Sbrt5Anuzgwd7aSZAcdAbXf3ZGaYT3cr9WoEWfc/J0Pl4TY+TzXCNwKnN7Wi8RnuWGsvDOdsOd8OW4figuVKeGDzowuEHhWK0FXiduWtUL+Jy0q/cC1bkPch309RqbgXFdH3XjrH/ng9kKmDo0zzUEzdDIzEdGPoDp8x9/4emSmqbwyANnpIS2ntDnii+OcDDa0NrFmdQAmaC+hBfQtK7rNpK/Uka4JYWwvqAZy/4ChxVePkQ0MCU8RkyCag1USXBL29fX9vS737Xr0769X87NOevMwPcmh/BhP+gOhwXWTF6nBi25z81z95obBR8GhYhc9AjBo5xAWIxYp2OtMqpz20WBBoX0HXnpYfft4OjycJkPi9j0g4qk+u0qfAAhec8xCMXng/KdnUcPba7S8oxD7ijtPLjEWPsKv8MQ+rAFAXwDb+9dhQoQHPQMoPK+pPoK+o4T4ZwQC286ZKfy+td1chLpHMau6/QRsBx2PA4Mib/s9uXxzwA2v/8ImPq+d/d/wDH9mwLT2fFyn2y98m7m/cLz4bEd+SSUnyo96YChn37dsjf5vdw/GVCrn0fEISeyZlDa51MopeT252e+o/jablSPKRuWgGkOFf4IqMqnMk7mhPgNTqeNrWS65k7L98vfgQd1TL4BIms508/AXL7XvKHcA9NHwK9uRPWaOVSBVtsgdcOfQuG1f+u1Hk3SVRv8moHpahFXb8S4TqrxDOO8cPp6ouVSigZa2TBgTOzVNG+zGsE6ab0weZ0AWWwbx31GKQ71cNGlRUPvBMKQ2MAjaaarBiSPKy7LjSpK7OVxJl8sNi5viFneBZ/NJS3n51IfsiSky78iTwSAG85McrxUUnMe9/kEurkdu0C6lwq9IeyQa9unWvAs3Vc8pLcSqq6HEcYHFsDUbUIVoB/9Wc/fdHBMFxrAcLxYbQdlrNLcy8C2/14iErUNLnHru9gejbX0cSixbgj1+p9trF47dSMchjtxOlPyk9+3nSDnEOF06JheNm1LYHppL2/fBSYBWJmuTa5NpzhZzisnZJDPLWPUbl+eVI/81lSfPJJ5bC/yYY9amPaWRpKNhwdJFJaJw8V1ENi287OcF5fNtZ3ILX1q269fUBKuXbe79g20BIcfUd5VAeBYs3FoiMMa1zEjJoMPjoOpf1jFLidnOns9wvfaOKqdxZwAACAASURBVBVN8efuk5/mgwZ0Mq3jjGQPrLGsVLONiAcWtb2UVDXrCZbigNIWQL4s6EBYp7KTiaqTKSouvtAPfomS0yM2Gu95Ts5rJu8h6r+QQYvxQ8JTBx70niZOOGxqOmT7c+yzlFT1yD7g8zs/6CMAlJKjlntpoqJN+0QaZ++ptuW+Tt7zPrNh/doLj2nOyvc+1OcZxjMrayxE7D0GGbj1/Tk7XT7goub2zzZnjhb09pVEyt4npSNs/1d7Ml+Lkryre3I+pUjpysaxylzxmK6Aae2bzb/3D/+Hu+Qnhx0wsJXDtjLM/JwNVewYbiS0JvNEmTVO5ySi1cbmQZ2AqaV5aLAGiDSIWX02L9B8n9WJKkcfIY+yakOfWAspi3wvk8xpppOkkLlv2cM4f093yFnfq8k5A6n7cApGMCsU5HaTzB6GQ+N1z0fcJFQ6TcK4ELOOc8MCTNhYbK6jpGQPBVF7JMLiV2nTTV5Rl32kDmaUrovqOwgN5km8ceWbaIOTBuBhpBfRVAOG44JbxQpY8mTu9trsDEy7EfHDRlLXVKovqUzg+cyi7Is7rs0+CE/SKXReyaMFR43AtLULN2aXaYzCBuHhlWEAj0thNOq7dkMmwH04IHks9Qnma5Koylnv3tjxfx+f/ZzV2V+PubpPG8Bqzl9cDaxwQz0vs0e1J1emZA5Q0MbGkmkdGrhzSlSr9gg4Z7ebY0HVhvS/UzQly3xdU3nk1Vpy6dFqP/xZSOl8+JOKWkygKfp1fxscax67ilfQEn5MCAxgukfyNcL5l2s7vL+1K5KjkOQEgJpC+epXaQUbbnDtpKz104sOcPgsKmhh/ZhywraQHuOSxSojikRD2qXdth1Qnvhyae/nc4T8AUq1a+C+v6J05OHQDi+Htn9+YuLT92tr74wWbCkrRQoOPNcApFGBR7XYWzuF0Ho/SMQ8Yxt3O4Lpsb9oTXflBgrcS+5OfS8ZvLCs/A/Z5dnDV23wJYoTsCIWinvs9wSX/Nbt3H56/hr2A4mWAKD6HELs6KILU9e1VmEpyAM1V7QL2g8tX144q4Ik79R4zqEqcmPt+XEQgQyX7Wk0sq8vfO4S1Cr3n+xeWkM+6IUnFX51leId/H58tyev1uzDIh9nZ4zHoAKgmmxU+5861mnf7CB6Ug5JWtvJs2q7MoOqebXegcUf9Jj2ORU6zJNtLPXoP9qjKdFWvMErO5tbnZ9nTk7yvBxJdtU2GYP4GqvKT3msTBkZ62aWY8vJg7kvfX3YgEfAlJ+PiGO2jRy3v/sPBEz7v1TPnB1q3mYOpSOZIww9hZI/EDBHPdvpZ9J11DsGq6vr1Ek12jlOdvV7+X4VuI7FPdzRdfBWk6BS5YxHs86j2jqfgJftt8d3SPumzblkxX7UuHTC6gslfZ7GMA4GdZF6EgHs5Emx6p+8sD5pzt3bVa6lXgslKR8tOhupbMz6BuUBKCf82gB4LLMxy4vOAK0+83SNCPXma0zgp7iTc/u4ERSdzKkSCZMoADYFDHSPe3khAmcAgr3oCayaE0lgz1s8H4xbKBJE2E3KGvCePcdnzdUzCI95+jTkZmjkep3s4BBGqLb2Wx+bXdTCnsLHI2QFjxM4kEoAs+GEKP6u7Z8OrMtO9YQbvL97hQtD6ob3hPRRP/Ter1noJNJTTJHuAdBdXWzYhrF5u6AA+vAQWdMEFAnAGb6cwszoOvcaAPaGuT/qOoSAeX6tA6SYZAiF1+86FM/nJgd/007v53Z+PzYCWYTHjifyT/d4BgKuS7sCWFK+R4oYAH7H0/eotJYy5QNY4jPfbkdRZna79vz8zHnYFS1w8NntWfccOptOQhLICm7qQTqayNonERPAODyXnP+7JwLF7fOu/fTTTw1lX3G975f39k7Q+USAew4u6GF3ILA9YSJCkSGyk9AuHyI0txVBGV70OFRzYxpgptoOzyWv8YN1alOU0ECNz0ni7pz/MK//FBEwhzPxTneubFWiEsPm3JPsJiCziFbl99EP/RmT4bLd/QyU4eCysv9+5mGX7vVE8RkA99w/da7DATMpH0TMqwOXTzjofqQMenL/P+Y+zjvBah/GJz7imH7Ud3WfYfsWnsHsGKm2gdf4IAclP3O+39wXsknTvsOCbJqXfr6PnsXfNUDOa+a+zcOJovEfIDi3K99v9Rx+34mG9T6bf/8f/lM+QR/snPgUOpvmwfXJ+gkwzZ1oz+B0/VKGzZvHWKw5VD+vzBUwzYuoAp+p7noOC8fNPpt843o1pLmwGIqOCWQ+0DysPNvOxZokQQY4XbVvNkxz6KUumMmIpjc9WWrJtUffr69/9Hdu36PKRH0xlOSVH71un8jlhJsN2epZKnC8A7plXmRgm6/n72FTftTHNAzhT+Y4TlUxHIx3lu0I4ZvDw3ltJQKGAEN8OwS5cc2XneS2lCPjykdKjoB+MJITbHC8duwl4aaD8GnI05hb62vVdZXBud97Ow3eH96v/cuULVQKAngMTdLj6UTwSXAaJUVxPUt/2YONxLn9/qlf8854IVID/h1L3A71BgKKCKW2E8KRSZeWSWbDM3mFFzrsETdzANT0N+TO3G+Zq103ymzDcj/NHLPh3fKY9HN/qpZHoGgJP3jcr7f29v3Yjm8n6vIy+x4eUnoc3glMWcL0dKbXlFnum31TgYu3dgiZIIurw0MJNiR+3i7yOALYw7OJHwBTz+te2QubnW0bPNXBaz7bw0st1QCE9AJJDP4ZwJagtrE8Kw8Q+w2F9VGbY4OD1X5L/ik4nZgjOIXBC4vXM5Bk2NsVu2K8HVZ3SJygNUoXY0y6A2UhHaQ16QIKWt2avzPv+kObNCmrzCBNTpF1ct645mMqCdufDPRqL5Dc/vCI+7pVHnkCuwkkl4Bfb9Zn+6I/iMpfdc/N6zS34werw951dwXOj56l2odH41ZB0/S5Txwd9Zr5WlVjmesluF8r8M/nWGj35ntU4JyvI3s7A1PuBSXKVe32mOdjzufPfARMe1W9uMe94yXTIBNfOxUpyONkf8bdGMNjmhuaqz7hdSefZMPrUyo9DCp2fufxc+d20X4DL4dwp1J/66z76Z7Jnc/7OUQWmWcVHIwN0jpuJVzykbVZvPfIY5o/qvbGYKf2+TOdG5tLtk7ZkPde4M8MxD0QfwSY59fH5HvMIcxA40e6awWYPzKQuCaSFepC6f2VNpbVZ9C+auxqf+VFljc5L0SCs2Kd89/Z47sCoMezk5MKN9Qcsbtrz+NAxtzkTRmhdQIUbPAhqcL5FbqeTp5C1R0u9CgTyz8IxODt2TIruCovZFB1S7XmDUyhHdv7bWe5LI3K3NZNez/e64zmz8E7xiZtwH/Vs+G1nhDXngWcm0LITqZUGy9t+/Ta78vxTpVRuGlfjxN4USuHZN0uuHDTnIpYrPiK41COJUswkDnI5/dUSWysFQhzc30EDSPzp91O/h8UlGGPXL43srohe5G41B4bHOjpxXxSGeBvv721t7cTvYnkFQa38nh8axRRp8bphQcZgrU+L94jrIxAclToYeIXyzu10/mNz9y91ZRbk5IGnykOFR4Xer+jf7A2ukfmAomh0NEMegj4018cpie1RvQa7KUApuf9pu1eXikbRR357YYeWtwbme+3nZKJPKc5j0z9iH6FR8r7hCloQ9JNJVWn+Z5CwLIfxeNXMvR28OjeJS+m9ZGlgRa0EKsIPAJvq9ezrZsqv6X11w/GCw54trkfgUaulKSKUg+VP2Lzqzc0f4dzKKhYE1c8ys36/h/dp9rnj0BTtU/57xWYXe6tC+rER+3LgCo78HjvBTCt17JOdJ6jud2rvSnfcxnFKXa6zn/Pr1XfroDwJPiXqBq87kozNe1n1Qub15LatYootbb5O3//v+/Wlgs8Z+RnLhi9K0n+yV7TWvKqIDiH8vvEyPy3lKlfuZT+m8Z/ohokD2GWh0rZzPMkHCUFp0SamCGPDIMnkO9fk24sFH8PxsbmNb47pqM9qd34pOfLk/azdn1m0D67lid3lS7Jk/7RgvyobXcHhETOX7XpTq6q0BMecZw9wWvloruFX5Lv8rgux6fM35Xhzgsa7b8HVMGLJRfrIw4iuKZj48wHsQ5Qcmg/KvLQoDtp7nKmZ8zVt/ozwaMEDcOuGpABcZHXic947Bxewd95310Z8uN1liupn2E7eZHQywwNSH4OYXRIeaEkbVAT3Je9L5KqQeZi+f1sdNX+OYwLMOzxct/YthCY9ijKLMcFPUj+xPztSSr0to7DhJUm6sbndqHaUrZfeOzBaVa/TJtSAClzAL8e9lSt+P7tvb29HRs4heSiItmpIcR/bFtIKl3O7XC+kBphZwJtzOncwZzbLTsY49bi4BCcTYLClACFsXvaH+StPyszndrUFvIH9zJ5GfEr6Rib1k7XU3sBh/xp13aHccABDxIMByRDnV/2bfN8aJenHakq8NqivxDah9MDoLvbpLx3sKSp/JGj7+e9gnqc1j0uhqH3+UICLAPDw+FlTqgqwNb7QrUlYy2NQ9IKHN37OtNewUNzlIQudtHXAtMh21xzyiuAq3ZxCcoSoHH/ZI9tBUxaw7NHuF4XwHT6KR7CFbD9rG2P9qXV91b9MK23u465L3H6ETDN9r0XzfGcojma8UC9Vj6IfwRI8/fyc+bomj9TeaMf7enzte7pGjhsTv3aS+rqszUrfzXPan/7b/3/CTDtk/sBMM0ixzQGBZjmxZwX4FNwuHqD06mS30neiWmBBRg1MMib9mqi2BtZ22EOGL5/L0Y+J199NAFXwHQN/uaFWBd2BW7gk1VAUj+Tn+njNs5G6rPPxs7L/1ZG85Gx/ei6+Vn4exEbrqB2ClsvQCQlny0hsSDBG5g+Ast14X8Eqlf97PF52EeRoGbwU8Pm94aj6soOYNdpIElbbiU3RQMWfCYdLOytDdDT9QrBm5w9udaflIf11lokf8Epmw+DHuPbbfbgjtc1z72xPDJ+ACkjm9veXV2F3miGqsWZ9Vp36Uv0KbyF7vt8j75GunZtfM7JHzFnAHrzmON3808JwoLD6O31ThngFoCKoGjI8PRs5S43NFbFbOxHxOZejHrTNlHykklLKfFJ0kK79ryX8X5/O7a3o4onkBICgIhw+tu53c6ntj+eCEwRjIeOpSMRKOxDLdvrRaLpEWHaxriCAun2Vq8vboUxwRzk3AjQbM83AfYxPMpx7pHNwOYgNY/t5qAxjvmK59xA1B/c5t2mvb8e2u3l0K5Pu9aeFerHXkNvEzjVkdtkUH0XIbEc2QM9Wldq8+jcHyDWESZ/3vaD3V4rkNFjHjqgxSh2YIqRKAUCfC195T7Ski+FAhX5p+4NFiVYHYxWzzzfe6a/rADbyl5O/fAJMHVJ0m430jzRVP4416OCzQqkbHc/2pPyM9e95A7MFh3vz/aLbA9XHFMP3yOwXe3pIzv6uB1FiSKSG1e2cmprTpgrYfbalxxve+YLMK2h/NU41Gea11GmsA0aAJOfpom/yLLNoFQA777Ge14EFWB6Y9ECneUtcqi/PlQFoyvANrd9Dgvr8ynTfMEx/WxCu+2PPKZ18RNcpOSmWvcmqxKwfQV01YVTge1H7a0b8I88W07eqEaLZnMh5/UjbXBbaih/9KeuUsHvXX+Wm1UD7NPhjwBT36vOq3yLakBWc25a9Gm94DoZmOoBrZPIdxd8rPuseCfQ4T4Om7qv8jNMv6cKHgQ4YREHFeEe4AsIpkQlh3+zoYrw+2qDwGsrOZhpTLOAM5enEiptnKCekA0m7UvyktpjueLaaWyqXIr6uI9Rwh1ulwBYHAiS3JDaMVfOum6G6gHf7gdrHyjvgXueM7eLs8IrAJJB3mzkfe3rPn63x3SH72937fh+aigvymuj/wKYPh/BNz22/fu5HU5nJkPhPW0m23a4gCoANy280iPRyod0UA3u6BEJhBmsUvYlvP/KoI+f80kJagD8vdzwlUm8qPp03rLmb7sAHAc3lV62pz1D+Jefv7T2cminw5ah/e1OklE88Ox3bXe8t7xcC64SZWDzQaGEPHc9Nu7zmpzpSNiYk6FbvODteb4M+zEr0Pj91X442lQPjvrW+M7M2XtkHyshSzZgJCkXM5oOI6JO8PMPssPrPVcg6xHw6vOsUA6qGk22AR/Z40fArT5fbvMMhOb+vWu3lVvKvvzo+rndK2C6Kk/62fNN+0uhMN63Yw1M/bm8trluisfftrLiDn+2P5+TeB94TB+NS7Ztue1jn5ztZ2/Ho1B+XhwVmHYtwAL0OhiJLNq7RZSAqT/7GTBdAaNpoS+y2mZDkI3+vYf0R09Ejzim9fsVmNZQbgat6J8sIVUnwyNgXifnR8/w2XuTVMgCKH7WPxkE1PHm8y0OA59dMz9fvn7uj0cT/n48Rvk9z+kVMF0BL7Y/qRrcLdZPyuMJCA05oLsqQ5C+QgYIf/LWMrzouEb1ZE5/R1UWCcXHlaCbShwE+aBZSiU/uz2UnqM5xJ1B3AScUujTr9fN3t8VyBzeMj8hQ9HQCYlkmfE8ufSkAdMcnq0gI1N4J83gsDWjBOMMwABABk1jxbMWIIFfsv+kQ/WjjarOP3jshtGu4FRUjhpVwGZmYLq5QMFgS1B6Op5lLyTBwFrm1DRFtv7x1J6O17Y7nhhyp6d+u2l7YlHwWeEtFUj2HCAYiVDaowOYpYI89yHfxRD6075tD/u2PV/a6Q2SVdf2jHA9eKuhTbpH6dEoG4w9RFJL6ndySve7dn46tPb61I5P+3YCMN3vKOvGTH4A0yREi7XEe6f95UHuY3/OR2DLc3c+d88gkWptNdP6Tj4tU3UyMPXvc1Z/3lerPVnPqceJWBizzjEPT9m0+XcazfrKK5v3CGDW18eavw/FPrLvHyU/PbK/FTBlW2Q782gt5td/FNC6Quqjfljtvf3atRQobHJEGR7t2U4yzH2WweOjvhztuz/YZGtW+2v1XFwjoM6kfI/+TCnrXtvUTD3KHu9VH2f8s94n5gI0fbz/3b/873ryEzeSIJfnzQ9LjxcFx83E9+AZrYBAP2UXNKfPzl6jDnJTQlDePOumPINOZb8/GnRdJ/EmSh3oFUB5PMnnjGNzg+7Dn7GRPpCBuKt+FTfMg+Y2/Ej7PvNoPprYox/XJ3Ib0I8WaF1Mue/83mdZ+bV9nxmE+3t+nPU6jX+R1ViN9aP++hHjlzedajjG92fOqeWy5nYOiSR8z2NsHibnRU4EQpY1d1j1hRM6BEwHMHbdcKxxghKAm/bUAVqeyxnkZQBajcs2Qtl43dfM85ftYU3yAEWRLc8D6e3CrHxYFfMuXTfd1ztu1lm/bsfOwDH0bee1Iy7maHMkN22Hl6inbfcBmkFqBtmPNrq8Tuv8NPDJRjvTOzIFD6OXN2KAQmbch4QTPaZRavZ2BkhFohLA6CWA6Zm/345IXtrQq3ggVSF8kMigDjk7jqnw7R1HejWPMTcIGpFPtNu0w5eX9vz1S7t++9Z+/evfqKX6sn9qh+2hvb+/i4u6O7TnJxSRODVkb7Ma26218/nEa2yeDg3Jd7fXp3Yyz/TwRLkp7jXg124UyzeocV8z6QPA7HHu5vS9CmL65l+oZXnjRR9W+57tk373es52aETu6mEp963nOPf7RXo83q8er7z/8VrWfLYnLE1SepVLme7a/hWHPoOZTIXKc3jM87XcVF4Hd4A04YK5Stl9PzwCpvX1R/b5T/3+nwpMfV/2mROfE8f0voDD3FLbp2xDbEfrnPU8mcdhjrjx6ivKW2h1V2zhg5sju47oTvMkHa7n9XEvsF/Bab6On7GvvXDczLYxZP3+nb83A1OVO0xZ8iEHQcNU9AQ/AlDVWNcN3+8jycBgjR0fyH0YoLHI66Lkpl04LhUcLaqvx9iNk96qbXWi5w3ZxiUbljxB6+Z4d62QkuLzRi3oFQDP/KZHC+8zIJUnd16k7t/M4dU9RjIOPp89Jm6D5wj7IU5QLtHXdWMDmK+y2nNfrYD1IyNdx4ATfFGqNhv/FZUgvz8vknnurwBZnV95U6lGMG8s+ZnzmHld5etMh8IHuVO+V2VarIzZo7lTX7/fdGd9vEdz/NF4cTZ9pj8f+/lqbur7K/pDBnDZI60W1jXxaBzVVwPZrNbSNjisHp8qnXe9HWcOa4kQPPLo+XkhWoDDfgYATujRPAjdWWS98yAR9JegQ2zeEb6/tc37sW2QtX86tQPApkOzx5OSlUyKtapBPDbA4hlh/tiRaeOpogTe77U9N4FRympRUxVe1hs5orvnp3Y5v7fz+cIwPqS9IGN1/P4G9NmewsPJiBvsNEpxSl1+cE6f9+2MkP7Lvt2+vPL/C8L5DNXDQyoVALZrGNbOYbXwd7UNHi+rzLi/a2LIKqt5XhfDY7nadKv9rPM4e8SmfTVu8gicPrLrnsue517vj64zHzbvUfxq7eZ74HAw0ZNiHuL+906ZoqeZgEc+WFSP3iM7xGcrb67au7JLY6qsk2v6ek7XZ2JyjzqFQ6uoevTvFY5mH48FdaiOWW5vBW6Zc6z3ZipJ3W9mDBIJpv0G23YJh0Buw2znB91xvU8sqALpEGXFmNU+mK/n+xsn9PWZJsPUF//2X/4TCuy7YyswZdXyVNmpAokKQPOEyNfNCy2Dzi2LNM7Tr4JSt20FTKfrLkAKwl2rRZ4N2UfvP5rgKzBbF40mzXz/GspH/NX9mwfXr1UqQJ08n7U9A5U8iVft17VnQ1zBMduVN9+wOCMjMTywPwhMV8a6AqTVHPNnVlmd+dnuOWSjB3MfPwIvdc5VQ1I3qzpfVhtm7fscQvdc7wu3ckjiBh8Z6Eeb2srw5M+ugOkjo5834I+A6T0HdAaOuQBG7bvc3vpM+f4ffc5zPm/g/09tX9qjSdIklc9V1T3L//++CJZDQmIlWA6JD4jlkvg1iJ3prucoZB5ukRaWHpnV80JJM12VR5x+WHr4oXx2xE9R2UzzPqoii6pna4L0oFPT/Rsrih0FI/gKx7E6TvKX0kU7npdyowSmj9eCSlAXBHn9uMdR/gUlN1/PVsXp5729lz6ijA9QGRu0H3lyG8iP3LnINQtr7PkUwDQAOeYWbb8COJ6vqNTUKpjBwzSOldHPTyT/x7tZ9S2D9QKYQi4g5RnALowQ378tD/QBYPr92/L6flueiMyHqwAqOz3uDZiqlQ17kMFVM1p3+uh8OvFrn/HTHp+FtJT0ZS6/q7/ncnekRJUrzqPOey5DVeb7+I/mwzHzOXyQRHsC2DDnVjCjKIdp8om+3P+/gelX5lXJvwBKPElNYEpdEPOWPLSqP12GcM3J76pP/Nm9djRPaJtT7cqh7a9zp996yqxPoKsmn1xPzegiwpwG/yhrM9si3Xvlp6ovvebA1Mu5dh3wr/7T/+pH+biowDQW8DUmmK4YyxlDlfns9+4nxPY1t6flRVVlvQfEYhwMPKIgy9rADjAcMOy1y/59M0lg++9aVKVYS9v6rsDfBZkT8BGwqBS0KmRVfnx2a7E8Ti49HM+nxFkV8K8DU93fiuF5vxLAld+S7sfMYsr5wyLcjzMsNZn2y+dnAqeiDZ9XZzr5EFSLYKXk6Fqje6t99VLak3QyFc1UdDJb91m/3q6OaeS14+COPaWie+k862Oo+LD6sHLhOQM3eM6jovd8GmO/zWLqKWTYd6ejlpugA9M4Ak9Z6MA06INKg/k5nyswPeNI//GI3Ldwk8Cjb/eW/umJ3KQoXUolnBYfRP9zjPg9SpjCKoZ3EBhG6+YpEji0hOFrKHgLaoq0fw2kxG4j8h5pq6DkMhVZKCTkJUXe60uCXYwBVtfLaXkgKv+vvi8vROi/X5fT7S2eRXJ+tN9LKeamtzSsY7Cr8qjymtKXSmO06x/+w7NDfuGt8UT30nmb975KsyrbFBip/HYedT52fYG/NfXXV3jZeRE+xcO1/CAK3sg8twqUXU4iJZzfj3WnxbEQUA6i/sy4K1qoZGEHkuQL0hcDEs0Hu2xDghdVPnSwqsGN+oGV+mZc89UlZA+YOu21Z8eqTMi8Qlel2ZrqdYJS0l/MFeWFrfgP3a7wXJUuquIhXhsKzqS8rHTJaQ+YtoGN6S5ciFN4VuB0Bko7UYcjfwO+qFJTKaEQ9juRaTPA2X1PBZhW45kBCmd6Zw4VOD53jrkJivEsc2Yx9XVlm5XCr5ijEoyza/tt2niLPH9DAmcm3M0o2V7O7xcspjMl4sK9AhB7oEJpZ7Zmyphcc/1Xj+oqWvkzFm0dix9Vb2g9a337PPu4X9symUdrcrQWKtRn/TptqTCr+p8D1zpVWbV3f2ZerHhLJVEJwT06wYmL3leLSGtrtSjEc24xtQIaCjpaw6tNn/dojeJ8QxGYxZSpmwKEIir+58dyuT+XcwLT+KD5XJYbBpzH8gFKocAAPKNS01pHPugQwDPTAIYVCblSkSUqkh80Syp8OpmbEqAF40f0PdaBifnhOhBx9c/XgqKzaDtcBQBMUdnp1o7zYW15wOqG97/dltNv78vz/W25v52XF6yxsKxeW7quvvdU7ClffrWaULPCiN8xP6ynUfdtlyv5rHxC+vajc9UTe3J3yt+W57qSQfruACrMouvPUb7qPJw/Yo/lJ/goL8W+TNIBdjq3ktO+Hm44cAB1VEBlb+zcN29zWEMrhENXmf7MBJhW4CvW8xeP8htGUPA/4iDEBXCfVDd0oCeZFOATzfbiHQS+pnpwuvB1i/sMdGIqwUwH6PhGganTRkVTulZaHSuuFwwcKe1wlK9KhsdIqpy5wRUAo4un36ve1376ffFh1SN9V9AbhZ2N7QmMJlEkXVSRT84VyRH4ceGy9dFcBVnMkT50zsDJELPcqrP5KiEoER4JTxIMx8/1d0GnkeO+p134qmDKLyqWVmO+QVozjnxMvwo2KqHqQnS2Bnt9+P7ps/jdrZjah69/NZ6KcWfPVfy1JDCdvhOZK+vgiaPx+P0tLey3gOePvBGWIwAAIABJREFUfNhm85/x94a+5ahc5Ud/TiqRVPuv/F/N75DP7MTFgan7KLo8mfFrVxQJTFVx+KkVgan6mBKYvkPzfDyW5aP5mMa/CPhKoBXBQUzajwN3xAqkD+lwUhCRUO3IP4Br+hL+9mrBTtAfNMCEewOV1hnA9BZgBcAUTsVIAQY5gL8RDEVFhrUmMIUrANYySv6Cft/gY/oWltM7cpzeGjB9JTANN4DsN/YsP4T3Kg9V1PtplZ7CqpQ/DmC+wj8OLBx46d9OC6TXPbqsfFhVhjvNV8DUdbHLi715A5jqHJS+o93UawFYq6AbKTntMjzesQIsfwaYflVuVQA1KunpHIwWjvQO2KYCunuy1fXGDJi26+NRvI+HR+MxBq/KFMF760h8/o2fkF4u/XAFmPKt2VG9AuM9/tmsuWUueGUeaV+v07/8j/9zAKZDYIsBOVWcXCAcdblCdUZwgtX74WNaAUaL0i+VzhfybHqJ1c0cDioTqTLURR6Y1RhS5ztxEez7wHQfM6FVKuO8WAEjJdwj5qiB12gxrRzc1ccUwSExjpTv/QsvFcdeeTwXsJUiOBIMs/WpFMJsbZT+VEj4R4i+z3cq4KqC/yiATffQx9wER8s9WdE/xnc5v2/8h76iUL3NmXA/Evo6Zn92jxZVmHW3HlEKXN8QnJMj1a+0v8e/LrfKdcuj5D7ejUVktFjvAVNtv8uSiD1YM2NgTGMZ5+ZqMvMxvUFvoeLT/bFc7q/l9PGxPJGuCYAaaaeemZ8S9epBLxFItPqSQjGHlZTW3lc7+kfk/AtVn/7PR4BEWDBhOY2k/q12axo7WlAs+JyVoaIQ2ScKJjyWC9PL5PF/7FkGQkU6q8t7WE4BfpHbFL6mqAaFpPv4++OcFlMAiOyXoBRtPc3Hd7vGGi3/SjlVp3iqABt2w69X/F3xyR7g5Dhn8oG0rfLFQSflt9Kx91mBWOcnb1d5BsEtOhbSEOWWG7xchnVXFg8KzOA8FgCZ6aqvWEz3ZNSR/AqXEHFPUIeNAM52Yrhpz/KeKm2qjKvWXOlovT9mmdEqc9UaDUfjE2Dq4HDgke6DmuB0OEE4d/4ijTg9adaBDQhV3/z83Y/yE3dvRO+uxdSVoSrwDr5mwLIAtdoelRGBqY4s+imAaaWcK6U9AAhBRn3MAiT1WMJXp1J8FYHNFFx7fxsJGc/zqPs05gXTtirQ4vOdHQVzrfz+DJCsazP6FOkY2KYCU0Tlx7tZM7czEo7t0gep2iMX9jOQ4YJhb4+q/VXGqfpQmkbbtCJxriqcBrpKGpqtL+enisfHp4JLaZvKKN7dUbzxzkRxbjh9cuFofY8Eu9KHCi1t1+ftilCBKe9xX3T+TkdOm3tz1vFwT2f0MMgiCfqIPbWUMBt6NHafKTZexxG3W6HGgL0MIEqrp0flIwoeFk5UfXpDIBXymN4fcUwfR+9IH5Ug4JXglH6w4U8Kn08A2CD+dfBMFv78379HztIXjt/zGZQJ5Q8SUIWIDWtrWl0h82CZPDcf0+gPyp85HTMAqkXqt3Rlkej/7bI8EaX/221ZfnuPUqUPWFTxkQvrKctOS9rCx0kra20pQFNzhWyKoROYAnhoAYzi5GFTOa31MaN1pe1KXnyFL2d07bIJz1UW1a/0obxUAVOO/f5CSrdMQ5fHxt3fF3QltdJVd3F99OiWqSaD/3rBhhGIuUz8VWCq8pryfG89wlovR+kaZOdjcd0fdJAW035PSqPr+w7olIbGdr1gxxiM7HJsSOpvwLR9bo4xIy7PKV/bdViPyduZgSPT8Dno5DjUla0Cpn7Ng5+mwFQtplisymKqShMDUkXCqP0KFOg1B1xsR4HpwOxFMNSMwKq++5i1vnLhq6pH6a6oKsVVEeceqIIy8PWLtcggKEb9VoLOBaAKE/5+BEwjMlfSfFVAQ/emSk/h6z4URWACdwGm8fyllVTsgRKTND7VnL4iWJ0xnNa45j7fIzCiFgqs28wiyvaZDkb3WJnRlZPzwXDMKZWX0F70z/yfM9N7oThn9Fit6xHw/MpeOE/oHHX9NkJVMlJooM/AC/Jh6R8JVMy7YxTnfVfAMZ4DVwmcCAxK5BeBKT9Myr4jyH0Fplw3BaYAVgFIBJgGraVijzl8IH/pPSymF0TT/7wvp2eLDbj+Q0tnhf+eVlIz5hXpZOEPiv+ahehyQ936W/DvC36r77c4Vn/eH8uCiPsPWGMzfdXt2nLFQqE9kT8VPojwJwX9Quk34BruA49ns/xi2dNq+rq9xbjibwDg77flDqvp9/NyQmDU7dtyAh8AuALQigtUzOlsWU82Fi5NF/TqUco0GDgwdVrSo/49/YOx8AOg+vBxnuzATaL69Rne1xOrwfWiMPyQxiodNdMlvO4yS+Vr503QiPi8huyqMuFsqr1lgFxaTaOvpOeXHPXr+s7k0gZYWf7XPQBYgUF+ivX1NoxA+TXT+wSm/bk4TFh9oh2YuV7a6qcmb7jXzG9dzTuuyYeBHuW3uTaXGv5Ua6onUvERlycczKay5sSu3cW0TZdxTo/BH5awf3qU/y/+w//on8nuX8pF5EKPAKZN9/PcvrYVGCC6k8SsUd/eDpk5lDD9FvMXfl1FiTpx8PUxuOJXgBC/m8VUx+mgaC9wwZ9VJtoCgTaZcmwm3bZR8esDuj5VW2Q0rkkFwmZCyt9d229fWAoilKEZ7MH53c7Mc+cKYvU/nAl0X6MBkKSAoI+LO8nrl7SujSf03+7NOhr0t7f+FBA+zv29H/dvZtHgnu0B3z2aG/dkLe1aKbe98WsfFXhiMn7vryuulHtKq0o/vveVgu7XLNl5E8rbyGulaYCngcbFYol29Yu+okOPmne654er85Er8j1aruiFaw0Qqn5coMfuYxruoagO1kBg/LzSSpbWzfur5S094QMYIPL1GUn1L8hr+hPXskRrBEA9w/e0ywvkKYWPKkACgQL6Qhqn62W53W7LHx8/ezq766UVcsDYAVLjoxdVxjKoqvMSQXQC/8v5Fr6t8d7zudwBUPD3+bR8u16XR5YfRSUoAOAHypO+X5bP98tyevu+PABKr5l0H7H+pyXeQUaAtyyPSvoL5ZfgYManA517ZH9XzLncB4l4K5mrPFXRX8WjM+CqJy5Kc51+8PGfPxXw0HszXbBLy1rC0nKXens+rxhjUWhmKDDxHNOtOY+6LprxIeWTzmWmd3y+ldxz2dtBlqw1rl0uzeL+lX59n2JucFGRYikqRzj33rfpZdAWeEsLr/BZ7IUaVqjLGljdVtPjGCCLfI0Vf20/lOZ5YjlfGl/wt8ckMDuDaM349URgGhPJLxoFfz6JDTiN7B9rYvJoR0pbuXBQcOr3ov+sPd4O81OAWbqFGUgrQWcildk7SgiVf9gesBneHb7UV2Dnz6gPS9X2r17bO0o+GjvHNu7pavqvwcYaNdhohnkevXRmq1509EMmqOgC146Aqc9xL2+pChAXPEdC7GgtZ/e5P7oWOmf9/WitHDRVQozXZkqqur6nKD1BufMs8nB6n6pMjtZNaRDHv6NQrIGp7iMLQPR1lMA8Het0PSYWUD4PWeZ75HzxVVry/UK7EE9aN9yB6SPSNkXOpbbOyE2ICPr0jYdFA36kyF26PGApfS3X+2u5/nhEDlOUCsUcumWeSikC9D8jByqBKZ8BMMW6Irk68ohGlCz8QVG5Saz6oRgza0FTiGEoldK48G9tWVeYqzX2LsB46/92a8D0E5WgoOSRbB/ppN6vyxKW0+9hlYtKURn9j/YYPNWKl44/WE+X9xVoirFsMriPCcW/Qr+VXDniQ+dl78fB05FsmNF39d7esw6whhM9SxvkAIZ9ERzh79qAsOqFow9HHY+2S32hY9D73JNq/2bvqNzydevjyBurTPD0Tvs75Wu/xmasfs9KG5Q1m/d6uq3VcMf31BjC37k2Dkx9fY+AqY6t7d02Ab/rCPSxWoAzCwFOfHBalPJkBb8JnP/5v//vPY8pfEkc3OkkFTz051DfWOoXxzNbt8quvGYAJIQXwCiBpNVt9YpQlTLwseMZy1YxpRqO+6uCaCb42kaPglEVEn1YvtrPEbjbYyaudSU4q/E3JphHAbbFG2lk9ZTYAtOvzFHpq5orBdvMYuqgwYFpBbqccfZEibd/pCB8zgpMZ0JG6WMmEGeKy4MnjtbcFQ/7rhRljFd8XCtFxDyqnNueQpiNDXOgP+14OtL8nmbrE8DO3B/cZ/xwPRyYyAYEb5kFVhWiK8JKJvl+6jpH+xDQAo4xH/r04fL98WhCPfMdOzBF8A9SRp0frwCm+DdKlAYwXfOWxt6lDyjGEEfreaTKY1Um4Q+aTVccWlKpQLlX3GfIi64Qs/xri8qHdRTW2qaUaPS4nq/ij74EII2If2SQulziP1hHkcv09X4JYKoWU2RBCFpBH+EO1YDpoDAnHxu+9kFXUjkw1sNqgR/xu4KxSs7OaNf5TZ9z4KT3ZnJgD2z6GFaQsj3ZW/e1Wc4YnMuKWX2vM7q6MgRo+24xbe/vA9Nq/joulVkuz/xd13MzgOeybdruJn3ijgCR/MSz/aGP6Kx/palyXczCr+ukMnm9vlpMcc1dFar0ayqTld6bbmsnVioLde2on/QDJILNliyJnScpaxt5+vc3f/dfo/IT/iMwrYQ5n9F/Y5DwJZKE+HG/EOauABU0aZsoUTr7YUAUx8eF17+dCfUovxISBHYc95Ei27RvPiltU7aZCrrS+oVE6LpGuiZOxLP9iu3Jo85KieK9UBqDD+oYBe1gUY9h0P41CRNzHkFCXXHL97Y6dlPi59z2gKnOf/B/3dEqX9lnFQp7z+/d417pXlZCqmrjSNlU09N28H5lqXVlOht/XDcr5qbP9HElL+4JWH2XfYbyyyNi9AXr4PqxAj5qR5VfWeN4biJ7ZqRQJcwf5iDt+VpSdiid6FhVMeizuv60mA4ykGWhE5jyqC6sV2AYJsdfTst9eSyXx2cC05bHlBZTpI9iLW4GN8U4IgF+KgCkeMqfSBAQblOra8glcxrSLgkbCcca1ZtO2L8GNFCaNPQIAqry7+u15Tdtx/7N71xPdyMlFHxRo2xpZviA1fStAdQ7qkEhddRtLVMatJClTUO+m/+1Av3qRGngKz9q/guO8vf49avyxunU33PApDS2I+6GW9qG0qXLjll7Y1J1yTFbHmlXNYm3VkafV9W367DZeH9FbjqoUrmEMbxwEiHVwsI/WqrBzfqq9o19KV5xYLrpP11JSlAaA9ueSla6fl1fq2Rn+XurYDNvb1yztYDKrN+4LtW1Yl3TPZNH+ev80nWrAqYqXCmMdTEHRZHAtAu3PMrX5/133TSmK1kVN46e2g+Zpr8vVtShDRFMPk7mMXSFwb8H4GApLSrmcILb9NdGHv+vhJF/X7kP7p5gmgGasp9ck+u1Vd5wBtT5r2sfJDMcp34FmLavIT8+21qNS2EjisFBjT4/A6ZOB+5jWgUn/YqSUPr4Cj3oMzMBNggm8RvSdysFVN1XQebtzmhwNo+jPvf65z3fwyMlgfsKTPE3v65hbfsKMNW+vfKSyqWS/pIhpwqmALrKS26xdTmjwrpSVupjSj7sVqjPz+WOo/LMKUpgCuspZSOGd4HvKJLsP17LCSVKAU7TYvr68dFkEd20YK2QYKolgiNXVyyC3ig9CtrMyk1D4nARYq/3DHIEEH21QMvr9Ray735H4FVTQhAR0Q8j+JeMQ7gClCKRvlSYST9THN9/vn+LaH1YUAFiSQ8IhuqA1CKhR2C6Am/f/6A1P90yRf+Vo+Y9cHIkP7iPJW1OPiyVT49kmcugI350fvHnt8Bl32KoebEVHFV7QZ3vcmYG8pTXdJzV71PQbemeVJ66zoy1/EVgqntV6bdtXuTVZzP6nxSAGGSefZhVur6hkvVEgGvtQJhuRetYx6xBPh/XGb6H8JGv9ppjdIst8syEHMRRPgeniZ07gebXrytcEgVO0gAkyWBoi4FLM0DqwJRtN9/UdSKDJTZBqTJOBU4dKPIo0sfC8avgmCm1au5+bQQI7W7FDOE3q+mqClBdCamjaxVgjr2QesYzJTm+O/q6uGDdJBRfWA+7Dn46EoS+RlTO/Jfv7wU/6drMKonM1vxoXY8Ui++zt0fFwLXnvJT+KsGrgqfqo6+L1aueCuADq6OO84jeVfi4Yq2Eb7XGI7+kMMrNW9toPkx7a7yh+/mBSx+GvuMeij4ft8DqvuDZPVcbX9NqnyFz3Q+v0zCOwxHsDuDJVE6sykJLB04tEPyEY3OkiApgiuAnHOV/LMvvPzNSPgNMAcZg2cz2ns9HB6axzpwggClyj2qwlB2Z49GPiL5v+4cgqNPl1LJxpFUkyppiF68NsGLNnncEYbVAiOfnox2np89VrBlypt7Oywcuv32LqlCI1o9qUGlBD2stq81ZsJOWKtWo5IoOIyuCnnoZMNV0c9X7lWJWep3JD5eLezKA/SrPHMktH4PK/kFeio+f8nWlTyr/Qz9B28qOMd1RG8cKZr0fHQNpSGVmNQ9fywqY6riG53MsVRveTtCmAVMf76/QSGOMFYi67I7+jR5Vj+B1Nbz4eIe/6Ymd7dFi6adA3OOVrte90rVXut9bbwBTykGuFZ4nIKXsW9tOi6lG5Y+JnXPBiqi6ETysUfm87sCUTKLv9Q3UdBPxVb9qFjzfA6tSZAbqDwEqX/lF2dLOxMvqA+UKzpmiqsK0ZbR2xRUrrzXFNj6jxAurR7kOBUXrhlYMvHeffcyAQtVeG+ea3srbb+/Y0QG/OJc12KmtwdcsppUAdEEc/GuAo/KFCaCQzylwm+3hV4R7NRYXcrO1jHEncFytgOPRl9OkC7ojxba3fg6yXPhWc3N68Tb4jgomF6h7a7a3Vgx8XPsALVrJT/mQq8ZWZdaYjYeKplqXDlboi5mNVHPdm5PuZ/UuLaYqE7r/5+dnBAbFcXSvcZ/BTzke+m/CWorcpYjKx+/Xn8+oBPX242MFouFn+hlpm/gRHh/uPdVRO+K/hpkTORpX/802vuxUeBHBWTHHvEf/T86bPrQIcsARP9IDoX+sOYKpnvePOJaP4/wAq6fl/HZbnrdLA73Ic/p+XZ7fb3G8/3lGG803NEqZBpONPEX3oLbeDRjPaH+Tl/YXgemMX1Uf8HdX0C5/VKc4n/0ZGnN6U5494v2NHOjpADNqu6ftGrNibGXquP4NgOwDU5evuhYuDyuL9nSv5di6P1P58shRs/vwK5D0uc76PaK/Ssb3eTFPOFnPAsHhJsN9Vh0zgEgNDzRg6nSlwLQByHGW2m6lC3wNCEy5Bny/W0qFrtozrdUelU+lTgFJZqoqO4zA6tXBI30VPTeoPr9hMAO+SCmuY5gB0xhfVDGpFVfvR/KYVszIeca/Bn5U8em4neG7EhPJPVNgAKbq06mMdSR8ZmPQOegc8Ty/qMY9W4H14JQcVJEWjvQ73Sr/1aekSfx0poZ1QwJRAHA3TL2VWpv9UyYOmsw2Z8B0E5UtVXTQ1p6PZbVuxRAbo0zyiO4JI/Y/+zjg2nrbrkC+0rfTKtvYumKsRF4JROeRWbt7c9I29vrgulJYAZiSN5pQhDWvpWPZ8ljrRccRYy0qzOiezuSPz6c/J1VhOA5tQ30YK573MTr4AF33AL/kOQLTCH6KdEwjMO1rmgo03CwR/ATrJKotpcUU+U1/+4ePVsP+0SL7wwqKY/8FUfZIcN8cjyAnaN28Id1fDHxZUPkn6Ji21KGu9xKBV33/WDZUUjYBeCNJO3zJkMwfSf25ZgCmC8aWKZ8Ag4NeIyL/rUXnn9ak+5GAH8AWxTsytVSsxQ4w9WBO5++9qPyZLHB6Un6dyQPVaVwvl617wFR5oOK9is8quaF9kzYr3tI54T5ptAOKtBwyz6/L7ZW313RQ6zNjJLfLnIpfmzxYXVgwJtBKlMG1nz2Z7PPfpmVY6RnPaoxGY4TVwul7cqQLdJh9faVEp8uVeKbIw6x6YwZM0Vffq0wBFe0LMK38r91i+oB7kBkDnNZ0TX0N8OHqtK/H92qFb++m4e6f/bs1Kj9FfVv/FJIcfPs7Du1zfRHq/7lcs3IG7odQSUGO37GpPCrB7xXjwVVIN1gnEQyRpmC2r21wQRScRDJnAVVcqA4G7biQlXO60hHqae/aUU8RvNQFs4BOXlPfSwWHTLDP9ak2n230nK4E4TlGFWwK0F2osF8dJxl7z4fKBSDeoYDg+5XwrhV0W0dmkIqxLM/levlNmlgVcCVo+aCPazZOXMe6VAKNQlLXcAYAjxSU0xjXlH1XSkmVQSXQeP8rwMfHp3sz+/BxWkAb/Ighr3Kvq/aVpqp92RPSw9ztRENlwdG6+35VNEOa5X4rcMW9zVGu8Bbf4Thizg58xcVubx+jDamspG0O7eeJShf2z/umBjZQAu8DzOEoHymjADhPn88WDPXxWD5/3Jf3nx/NQom/E2TGGuM4HQn1U9HSyhjiMQOkaDWFcgnLrHx4NsvqebmDx9JAgMT6QW+07kKhndPiG0FRbzHVj0zEf0G5UVhKU4myjwvKkX57i2h8HOkv12ukjwo/0/e35muapUphVe20aO6O7TqsrAxgySpYPcXdeUFJbf1p0x9P7aq/yRvUPUMbO+87favhoOIjbbeSI54ai6eelUzU9ldw0BZtNUC1D5FuoZ+Akt6+ZDVo/DKmV3OecLmjukrXRp9zPvS1VllJmR9zKgKHNvskR/k+Ft+rGJO7jVjwkO8X54Hr6uLSx/mJjBsR2SHukJfgCX3Xx62yrssK+WjUk+VYv8Rt8axYG3V/VN7r/vJ6u7b6nOJvyteZvEdWkWpfV1cCK2DCtHh/83f/rfuYtg1eA3dU8DemaMCUAAPA9IKEx1LBJd7JHHuhmPMrWEGZTgIWUg5cGY/X2LYDoaENte7hKMusfaoIGQzV35eo4uhjYxnb5hdzgt37G8pg6F+iWpXhZqAoGIHm7awW5e7m/m7VlipoXW8XYGQAtqEM4EQ4s4iO/Y9nAW2P12Cs87kpq/bT0srwR4XMRqDkhb158X1lcNKG9lHtn/a39zv6J3gk/fqRiisUX2Mfi8/V6UfphntQ7WO1NtqX8m2sfgry0fI9Km4dy0wozYSUr3O8/yeBqa/JTIhv6Ji8lHyuwS9KtzOF6emo3EfVx6XKcSfhyMa9p8/n9ejAtK8r/UxbqOIGmAKknpAq6uOx3P74EaA1fFBDr5xaMv37PRLy325vy/3VKja1/xoouaLYbVR7aqCUCjn2TH1PcRwfVaPg6ApDBSP0H8vr8Yg2OG5Yv8M3tFc7Oi8nJM5P371oAwr81lJFRfDTt7cFifdf39+W1+2y3NNSipyncA/A8f7AXyIc214gtdRqTOnKNXoCKh4r8x0BU+W9PTpf57wtOV3xt9PpnrzjGGK//MTxC6d+yis8VldgGnJTMjO4/NN5e1YVzZOpa1XJnb11cJk4W2v1sazksPPxpt3iqNrHpX2rhd317GyMSguUs132gh+eLQiP8hEfU0zPVRmOdE7D2Ajq7GMi9mECTH1fXI5uLOUTIF/NHdcY/KS6CNdXudhG4O+f/um/XdNF5SOyQKPvDoFps4aewl8deQxRTSTYXKymXUDn8Y4eKQ7C+7WaemeAqlLMXFAKJU6cFlO9PyhEO9rH14MKNvqArsRZA1PdUAU7XGC02Sxmo4/rMBarhDDMKUFoKE6TDLSgVsJrb6207wrI+NhUWOoauUXQ39O/z+d2/FJV8GnjV1eMEZh6uyXxa0k2TWWTNAkLgs9V6czBmy314Z/6/p5ycdrmelaCxRl1b7x76cDIk9VeUwCRTn0dKDzcFUD3BO+44NwIGEmtUtHXETCt9qeSE5VwqzZv465jFpC9PYzxm+Ifch9Jh95OKCIDxXv7zHuwgG5ya4rFAxZf0DjKkcInFAIZfqbIZQpgev3xM0ApEvDTbSCsYbCi3ldA2mT6FWbz5eMDSfVfy+3cjA7dmspjTLgN9JOxluA7rJ0wkEIHwHgLK2v4sor8QyqmcwuOavu6LJ/Igw3wGqVRAw0FUH3cTsuCfKZvtzzaf8+AqPPyvOJeK5mKKlGx1m5Q6IAN9wngKMvTHUmAaZfnsocEDyrrnZf2TpyU/1Qv6L47v/hzpP/p+wfAtDquVb6QgmJ5ebSY6rMV36nFto1x/RCpeFflDtehks+VXJyBH18j/bCu+phdc/AUcxcLcP7Zl2RPd8wAI+dP2orTdfFjjzZTJ35lDSqrsO7T0AarOklKNO+D4+Matex0PHFo++vrp+/0e5mrVMWltsPfo2pcBUz/yb/5+57HtE1oPMYYLUztfgOgLZASwJSLA58lfT4iLzOqX4ENf4/+5NhHn+HuezDUej2jt6xmsKcL2jBWlj3siiOFPP92EAgAfvTT3xUlvAKPbT5PBxqVgoKwjusaKcugry9EWHPMalHT9SXwcB9NnyuZz9/Fc86YleC6XFbCW8HpWkaP7bR/1+AlVQZ7619XFlnf2Eu4j6fc4ujK6Kt7r89VAtTpcKUPO0q0o6EZCGN77gPlfbtVWwETn1U3EBU6uF8BU+VBF0oV/czWsAnh/Q+3PRrDvRkwcGDYx/xFYDkds73PkoIzeh143YCpj995LNY/ztPt+EwCdJCiSYFp+Hbj1OjjuZxhEb1/LK+P53LCUT78TJNv4RsK1kRKJ/QDf8/r7S0A688fP8ItIFyx6PNPABRJ+dNXNT3Su5sUQCyCocLXtZ2svT5+dj895DkFgISVts39c3m94Vi+lRuNBP+wvkLuAZRez8vl+9tyut3yGP8WQPR5bRWiPi/XZlWVdFfcnjV6up3QtH145ZF1glmsqxSQoLz1vVRa0tMQuursyYg9/qUM1v4UgKqMcPDGdzQ1VuytuIvMQK/K3L8UmI45TZsBQmWoy1OVF8rb1Vird/fkSyWL2EcFwCjrVH/zWv/XovY9WG4G/Ec7oL8iAAATtklEQVQwN456nOuo4aP95G9fR18jyo8K8Pk67R3lOxhVHUBguvY9xphU8yRdx73EROxju89tpL53pz1gSsVNBtGj/ACMsD4K+sZzNybLzs5c6ZEpVmE2T5/Unt0/SlQmQ/8KTFXwd+LLkqd8j/4W/b7t6FFVTVX86zqpn83aoDOAMkFXnJY+CoQaVtx0Co5xF35QnI8z++AXJiXlVh+P/bKh2p5/iTpo0L3gfFZgyjURC6n4KVBxeJDTntDHvT1gGvuRCrJaXx2vM9gRIPT2fC0qQav7T1qpfED93dkaOJDhc/p+5W4xUwg+52p/j/ZjT3FU946AadWfrmMFTPf2rrKY/sqcZhZTV3zVGKrUU/qcv0NgChk1CO7CYorj+vAlBdBHiVIELSQwXT6ey+fPe/iZMv3T9fMUwBTtPlB2FKVMEZiEY/5MlI9yoR+S57QpnEzQz6AwBEoh80TgvlcLRsE4IqH+srxBH6Ca0+erWWKzvjjmen88lzMCnfARjpM1jId+gbfLcrpd4Mi6vNB+HO/fls9vt+UJP9NMuP8CSGXaKFp0+dEcNoVmMaUuabA3ZR4AQJ6gce39KL8CB7Ev4i5W0Q/pwfe391P4Jjpoc+ChMp59Mu8k/3b5SR6uAES7t/UxjfntHOXrfGfAVJ/RNXAAUrkiqV6cySpf8xk4q9p3IOZ6Wdtign2OyX1MK71SrfVMxjS/7wyoShuY+oDuzd/vKfirfEz7uIrcqC6/2NYzsmWsxiXG5PB+T9QhftUhJyBHkFEkrxNvcB1Xmlhl29CPAtO2eOrrsFolGyOOwU9g6vPpusnLCcupLppvPBUq/r2kT1Kl6ClMnMi9PWVYZahKKWvC/XgvqjuvDvSY8ShM3MQy3tevZrynAqs5869ryH6GuUqC9UoxxTGaBHS1MY9fGLqeLogcXLiQmCnGSvlXwrgCUb5+69/jMY8LoMrHdE9x4/1u0Smi5mNdEpi6QvC90LHovUrB+H0H7NzfCqxwr7qgE7+gaowzgea0cvTcDOy6MlTadNqplMFs7pXA9vej/T/hY6q06WvssmIjOyz90yzBNffY182B6bZS+/ihre9XwFTpy2kjxp4+pjNgGnXtEXwEP7U4Um8po+Lo/vFazh8/4lj//PEKn1IAPzwXZUxhoUTEPCyZALMQdXFtzcyB9WFlJ4BS+pcGAIJ1DoFJCODINHkoYRkg+f5Ynvd7vMtTmTuUFayzAJNIyI/sAOfTgmT5yEkaJ3H58XyGRRRpo573SCUFcPp8uy6f398jpymspgiO+ry1ZP5BE2irCfAu0+NoOU/J1uIh5/YcIp4NyXWLqyha52cFqy43Kh4Z9Evh/6fvDPQiJwLsU2kk1tCC8dx1CYYVBSzb8TaQPvMxrXTowHNWIIUWU45Xx+0yr5q366dKlvp7zqP8W8deyYkOrkx3KECSeMHodpJdatj2Su7runMPA8BFTedGu/2Zz6RPsYDP5Leuj467Xxff0r7+8jVBGV+5ZIU8yRPj3r9Yc3Etin5o0JUW84EsSfcBp8F13O03vR80cwRMSVgEpusewtkdkfnXAJeqxCINSf44aHImhb/kRvgPuT5ri6m2r2MMYJqbcUkfKfYZ75iPqQPTWfDTEYDTPsZnB5ptQxBGYC3iCpTi2QBeED7pcxrvZ5MuxKo2ZgCG++JHET5P/K2KivvMNdejLZ2pgix171jHzMS7qkSaj6nPy1fQhZcrdKU5OscrgHLFst2h/T3TPVTBy3FzfDNrnq5hRTfK6NVcnYaq8XMs7oNa0YPuofKxnwaoEKQw2Tvq5zhnQvUrwLSSDbM121uHDmZTnPR2Lf2Lt+30PQt+cpqqwHMV/KT8h3d0PUNxPT6mUfmxB3C3hNVSgCl8/gOY3l/L6ecf4X96u39GSiketcPvNCycH4/2aY6PXwRJpTIE3yB6HiCSPqFh9QCIhasArZsAjxmtDJAJeXaFrn08l9f9sfy4/4ico209GoA8w5eVOQs/X1FEAAoQltWQv5lkHz6mNwRgoX38iyAopJECMH1HMNR5eSEICs+Hg2v+2zYx+4QuAgpvR/mtX1qoENI/Rr+4xZR0TtpSuTaj6xkwcTnl8oJ9+XX92+UB8sIqzW5r1695RH1cuhazqPwjYOrpJD0qXwOSfH4uT3SNS5BVfCzgHefRav2m1wRpVn26THFgOvOxVzpxfUA6QH+PF/KQkj+a7ntmJ/FckcmjojvVGcQ/Trv9GTvlDjnTAxIl4wf4HUUt1LpvwFSNZAN9sYBHfrT63vNZ9zHt+4Tgp1HRrYFMWBhV7G0BCaxauih4QUVJQVQwkTxjyD+KTiDYVOCqwI7rCUwdjFBAHx2lU5GyjxBDmWIKwBRHSJqMX7+Q0adafGMdjBIrH1dXOhXwWsFRa3AmxLZA2AYAoY73pdaspqzZU/rcVxdmuB7WiUylpD1WQECB6ezoxQFPZ0YoyLSgR2oYyZXanlmZMlJzmTN0BaQqsKaCgPNT+lVhoELKBacCM12X6fwyjQ7uV0JY914Vk7tS+JwoRByoVHvqwlP7PAKmHDfXzAW9jkvXphpfNQ7fF1/TI4tpRd+6jrM+2a/m+Yv35MMHbUfVoR3XGHe1+NV0UcP4CiWjsrfzSX64hpK6/9xNFwXAFRZTBhzBwpoW0yuA5h+/RyWo60c72md50xPyC+KDF4AUuVQ/Hsvz4978VXH0/not93s7eocMp6zoVaPgCwpe/vYOYZIBSOlOgHYykOkZlaFYbrSlwVmVVDvqR67URwRBNWCK4z8AVYDRC0xWsIRCVqEi1Pvb8vjtFuB0eXvrwDRcARjdDxAqwJQyHJbT9pNWQvxbAFOnB9dN5Jl2IrYq7j0+dJol/6guWddlNcZUfetzAKbahgPTozyulY9p6MXkk9mHJ8eFvRtl42iU8nRYCqAwj02e0OI0UPej0k+szkX5VLmpqcwf2kuSGMCXbKRfdx/T2Xvk65AxkmZR5TfG+YzgwDkwVYO+y1Ltu//OACcjxuHZ4ih/BkzDl1tzF7u/e+7XDKBrSVJth+Nh7mTuSaflv/7b//w55hhtzEaC9EU7W2qoE9J3SFQ+O2Ab4byfP86EcbkIflIm9nccOJCw+8QyXZTOYWRur+k+P2qP8VmwlO43xoKgAWc2gveZUnZlP/wta+VgSAGirjOJvxKMe2Coet6vhZCyvLA6LxVc+/OtBVhnXLpTMME/lKYKCPldHf4rn1SlmQrY+Bw3dClfiFCGpFM+58dle+vI+VVrQwXHPXLhOdvPavx4t7IczBSLj2e2d9VxmK4XgJ9ao3GP9MLxKH9wrr0NbqAIPH6sNF5fE3THOwIk9uh+tifRph715se0yygVlEd87POb0kMBTPVDz9cu2s2AJVUsyhcAlrCYxrOREgqpofB7S+F0+/1nO9LP9FFImgjL6BXH+lEa9NSO8qNs6GX5RO160D+src/XguN3tIl3IpF/Ar4IijiflvvzZwDXG47n4V56v8cRPn6Q4xrW0PMFHwTthC3WNXg95WYmy0e7vU53ThBKDe1G3tKoDtXA6eP723L/R2/L8x2R+e8tEX8GQXGMcA1gQFXfP8nAUO3pxvqHsT6zSMepuUmgzdiz13qSpHJ61DXrx+qMJvx51y+q8CtQ5pX4/Bke5Tt9k2ZfmZUmPB3pept5bCn7+exY6jUrQNkJoPevfysNczwafNv7Efmr/FHJcuKBSs5qf/1d+eiLd2Bck/RrqnUqeext+ocJT0U4F7i5BIxgvxLlHjx3ulrU+0oBbIPvunyH0e2cmxby3/oKQ0m6KnLcGszke7NpP75axnRn9BnVvdI94Oipj15psNH9od6jIYcfEpS5cd2BaSxWMl9b0DE4ZgNM82tAARA3IkCjRD1uAIBUFPF7yuzatl5nP3qNgkmtDyPzb0tlVuPqC5w+cNX88Ax9ZMc+5pVqXPBsFGLhc+qEqUDR14Obq+1W70+Vp90AkWjCdQqrqh9lQCXQ1v/XgGl8CKQV588AU9/LSpj53Dc0lQ8EcwGYCqDAs78CTDf7W6wvaWtPSc3ohmtOQaA8QWFQ7bUqZp9/JZB1v/V5Wo30PoEqBQ+FWMWvsd8mPP9fAtMKgBCYhqybWEs5n7210bZnazas/U6CffIVaaEL6/TLHPhJ6HOw4GY0PHxHASoBOK8f9+UaR/qPZfl5j3RQAJkXROnDgor41V7P/rIsSNMEuY8k/a/PsGbGKQZAbAY8hWIheEz5CPetUPDwS0OZxJhrVmkKZfyMDANBp+nfGdan62X9kEGwBMGj+ubzaB8nYLCafrsFMMWx/uX6rSXihy8c9Fb660U1qYz0V1DgekV5rgKmGFC8c8LYn+E68avA1Ole+WGPr13Guixrcxn18/YZCVyR4FeOYQ+YqmyJ5y01lQKnGS8okFMaruSiAyXVJwqEquuue3Rsw3o7MDUfyQqYuvx0ebaRr3Lq5z7oG592k32+f5QLOn8/tQx+ZHELyzTDQCq268BU920PmJIWxxOPtSiA0zT10UN8TnWP9HRdZWfft7/+1//l84JjFDmSUGDqh9tM9OPAjwIV/1IhRpsS3FCBTw9+qgh2BgrZF8cSVtIiJcvI/GtwVyUUXBG9PlstWh2DzkPLr65AYC2rWgFHnaODB4IxBSsOIqp7KsQc4LhyVmBbgRa9RuDBtQ5lLv4V3lclIFr/vw5MZ2NTi6lXKHEac0bfCJnMg7qJZs2vXFhefI5eBGBvDZ12/Vk//p8Boj0Fxr1xcOS05X3PlPTsPW/fx1oJmOqoU2mp6gvWtJXG/zKLKflTFUQIzVwMuBzN1rZaT5dPs7WvaEKtKXtyLhRNBim5j1msl4Dp4cMAwUQ4vofFKXKNvpbLHSVKX8v5j/uy/LhHCVAcs5/uj+WEXKcDMIVlsoFOAFMEQ4UVE+AYQDbypDLZfiuNEhYn9BfKGMCQeUwfYW08vd+a2RH5nNPfLHKW5h7Dj5R0CF/S2HdYUfOUJkqiMmr/fF1el6VVgfqr97CYfr5/b9ZSpJdKt4ZYvwyoGmRtbrXSvfJ2BUxPWRKyGVjWQgMInHJFrjKYctBLQncFnwp7JksrMFTS1GlNvVfLuvHE0nUBgCl+Xp79JoJyVst2e2YdAfva4xEdrz9/ND/Xmw58+L4fIfN6BzgCRGPtpWPKnm3bEohkz2v70Z4UwOmPygfoDJj2Z4eTotXlr5LN1ZzgTAlXxYiAFz/R2C/wqh3b91OJpD/2Q3lDuuX7PNnodJsD51hUfrs7QLRZuDH0sSW/Vyd9pwCmmeKJ1k0MtjFMqwSig6XFlIqDimd9py1u/1uO3hzgod2ol3zww2P5CgRxbB2cCuVRaQxEzvQgkn6JbTgzxPsTi2nvd+OVuuZ6bvMdndO3U7XgrnxAwWd1VEpCqZhfmUfXfNiXHb9XbbOymOrY9FlnpnGuW2A6ABked3B/0mrKNlxpdAB6kA7KS/b5+iuwcH+eUHDmdOxK7Si9VR+nCUjSjzJl9SW8xxpO3xQW2s7sKF95ekZDzg/VWFQwKX/y9wqYdiFHICJH62xPFehAV7LgR8Ab/RCYNjA6z7Dh/XKMlYLUtVP6UTlSgYS9yk8ug2K8ONIyKyuBKceH4+7gR6bny+h6WEFhMT2/nssNIBPA9I+PZUn/TwDTCI6CfHpgZXDUnpHtUHDPRwDTF/NSAuha8Ems5merDNXylp6XawKl1/MROa7P396Wz/B7bcA0tEr0E86nsSexhgIacT/k+fm0PHA/SpAiOf8lrqHa0+P7LZLvP7+3o3xUheIxe/BtRvszWbn2ofv3FWAadB9yiUFU8Pkf83WqzHV+qmSAAzqX518FfHvyoZJ1W15vR7W0pLX7rWhD+1l9aCkLhzVL+pvNX/m44olKZlRyZwaEtfLToE8MePX3c6A+lu161yVB/b2hYpMH7oJ/ROaEfPYglgNgerR+EUNjVl/+HXyZH1ZdXkiUvNLcV4BpPG8R9JXuGPrHqblZTV3+u/U05N4//tu//yTwiweW55Ak34WwA1NlOlcmoRR7qg5JySRHCmpxrAgS17x2dwXa+O4swX4fmwLNZD62p3PlgsMioPedMKtayWqEgQWhanfdUPN5zRs6R+0/RIXUrFaLCUGOHqUSsPf5SOTv7GuzEmhK/LrP1Rf/ACT6YozAlJGxXJvmd7b6EH5Ficda2IeTC/i9PKe9b2EcdQUJEZ2CREHQMP8t1tnoiiNw4x8MZNQ9UKmKQMejtMaPCl2TisdmwkVpZjOpScoyFTpOq94P5q0nL753pLlBBnl6H3F9qcboVkpXDN7HTAb52JR2fH19P/o6FrSigFj77sK6qowiABF17DudpC9oHO/Dyhn+oc8Wlf/jsZx+b8A0fE7hV/p4tupOiKBnFG1YXh7xTFhMAVxZYhofi3YU+vj42ZcdIbCxLqSN12k5//a+vBBE9bwv11TS4c+IyHykgErFGnO3o2Jce8Ki2oFpK1+KaPzHW8tr+vjtW7OYvjWgy3bglxrlT9XwYe07vVQW03OW3G56rAGL0AEJKGa8rbzzZ8GX0n0F6ip6d571j7ctwFure7V7WRZWgCnpewSvracquEnHpfzlc3BAtTdHHbfziepDnW+l37ZZF2gddf20luiteJ9zfOD0QfCMnmbguo4hAJosjq9Nu98soDpHXvf9xnP0K3UZFB8bE2DqY+K7GkSGa00GjUia46d8Ujmosoz9f+ZJvD6vY8Xe6T28h3H8Xw3wmPGtcQSCAAAAAElFTkSuQmCC"/>
          <p:cNvSpPr>
            <a:spLocks noChangeArrowheads="1" noChangeAspect="1"/>
          </p:cNvSpPr>
          <p:nvPr/>
        </p:nvSpPr>
        <p:spPr bwMode="auto">
          <a:xfrm>
            <a:off x="155575" y="-2346325"/>
            <a:ext cx="7991475" cy="48958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ru-RU"/>
          </a:p>
        </p:txBody>
      </p:sp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4067944" y="1196752"/>
            <a:ext cx="4805062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 bwMode="auto">
          <a:xfrm>
            <a:off x="251520" y="1196752"/>
            <a:ext cx="38164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/>
              <a:t>Центр адаптивного спорта </a:t>
            </a:r>
            <a:r>
              <a:rPr lang="ru-RU" sz="2400" b="1" i="1"/>
              <a:t>Югры</a:t>
            </a:r>
            <a:r>
              <a:rPr lang="ru-RU" sz="2400" b="1" i="1"/>
              <a:t> реализует программу физкультурно-оздоровительной направленности «Наши сани едут сами». </a:t>
            </a:r>
            <a:endParaRPr lang="ru-RU" sz="2400" b="1" i="1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0" y="4293096"/>
            <a:ext cx="9144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/>
              <a:t>Она разработана для привлечения детей и подростков с поражением опорно-двигательного аппарата и ДЦП к систематическим занятиям физической культурой.  Участники программы: дети и подростки с поражением опорно-двигательного аппарата и ДЦП от 10 до 18 лет.</a:t>
            </a:r>
            <a:endParaRPr lang="ru-RU" sz="2400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19681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 bwMode="auto">
          <a:xfrm>
            <a:off x="899592" y="1"/>
            <a:ext cx="748883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000" b="1" i="1"/>
              <a:t>Команда</a:t>
            </a:r>
            <a:r>
              <a:rPr lang="ru-RU" sz="4000" i="1"/>
              <a:t> </a:t>
            </a:r>
            <a:r>
              <a:rPr lang="ru-RU" sz="4000" b="1" i="1"/>
              <a:t>«</a:t>
            </a:r>
            <a:r>
              <a:rPr lang="ru-RU" sz="4000" b="1" i="1"/>
              <a:t>Югра</a:t>
            </a:r>
            <a:r>
              <a:rPr lang="ru-RU" sz="4000" b="1" i="1"/>
              <a:t> </a:t>
            </a:r>
            <a:r>
              <a:rPr lang="ru-RU" sz="4000" b="1" i="1"/>
              <a:t>следж</a:t>
            </a:r>
            <a:r>
              <a:rPr lang="ru-RU" sz="4000" b="1" i="1"/>
              <a:t>» и её достижения:</a:t>
            </a:r>
            <a:endParaRPr lang="ru-RU" sz="4000" b="1" i="1"/>
          </a:p>
        </p:txBody>
      </p:sp>
      <p:pic>
        <p:nvPicPr>
          <p:cNvPr id="23554" name="Picture 2" descr="E:\Фото хоккей Катин телефон\IMG_20260421_200104_805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3419872" y="1484784"/>
            <a:ext cx="5328591" cy="388843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 bwMode="auto">
          <a:xfrm>
            <a:off x="0" y="1268760"/>
            <a:ext cx="341987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/>
              <a:t>     Серебряный призер прошлого турнира «Созвездие </a:t>
            </a:r>
            <a:r>
              <a:rPr lang="ru-RU" sz="2400" b="1" i="1"/>
              <a:t>следж</a:t>
            </a:r>
            <a:r>
              <a:rPr lang="ru-RU" sz="2400" b="1" i="1"/>
              <a:t>» (2024) </a:t>
            </a:r>
            <a:endParaRPr/>
          </a:p>
          <a:p>
            <a:pPr>
              <a:defRPr/>
            </a:pPr>
            <a:r>
              <a:rPr lang="ru-RU" sz="2400" b="1" i="1"/>
              <a:t>     Серебряный призер Международного фестиваля в Сириусе (Сочи 2025)- одно из самых свежих и громких достижений!</a:t>
            </a:r>
            <a:endParaRPr/>
          </a:p>
          <a:p>
            <a:pPr>
              <a:defRPr/>
            </a:pPr>
            <a:r>
              <a:rPr lang="ru-RU" sz="2400" b="1" i="1"/>
              <a:t>        </a:t>
            </a:r>
            <a:endParaRPr/>
          </a:p>
          <a:p>
            <a:pPr>
              <a:defRPr/>
            </a:pPr>
            <a:r>
              <a:rPr lang="ru-RU" sz="2400" b="1" i="1"/>
              <a:t>        </a:t>
            </a:r>
            <a:endParaRPr lang="ru-RU" sz="2400" b="1" i="1"/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0" y="5661248"/>
            <a:ext cx="8892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/>
              <a:t>     Бронзовый призер турнира «Кубок Поволжья» в Саратове (2024) и нашего первого  «Созвездия </a:t>
            </a:r>
            <a:r>
              <a:rPr lang="ru-RU" sz="2400" b="1" i="1"/>
              <a:t>следж</a:t>
            </a:r>
            <a:r>
              <a:rPr lang="ru-RU" sz="2400" b="1" i="1"/>
              <a:t>» (2023)</a:t>
            </a:r>
            <a:endParaRPr lang="ru-RU" sz="24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0" y="0"/>
            <a:ext cx="9144000" cy="686426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 bwMode="auto">
          <a:xfrm>
            <a:off x="323528" y="404664"/>
            <a:ext cx="84249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/>
              <a:t>      </a:t>
            </a:r>
            <a:endParaRPr lang="ru-RU" sz="2400" b="1" i="1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ru-RU"/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ru-RU"/>
          </a:p>
        </p:txBody>
      </p:sp>
      <p:pic>
        <p:nvPicPr>
          <p:cNvPr id="27650" name="Picture 2" descr="E:\Фото хоккей Катин телефон\IMG_20260421_195922_869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323528" y="1700808"/>
            <a:ext cx="8496944" cy="4968552"/>
          </a:xfrm>
          <a:prstGeom prst="rect">
            <a:avLst/>
          </a:prstGeom>
          <a:noFill/>
        </p:spPr>
      </p:pic>
      <p:sp>
        <p:nvSpPr>
          <p:cNvPr id="14" name="Прямоугольник 13"/>
          <p:cNvSpPr/>
          <p:nvPr/>
        </p:nvSpPr>
        <p:spPr bwMode="auto">
          <a:xfrm>
            <a:off x="179512" y="188640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400" b="1" i="1"/>
              <a:t>      Золотой призер чемпионы детско-юношеского турнира «Созвездие </a:t>
            </a:r>
            <a:r>
              <a:rPr lang="ru-RU" sz="2400" b="1" i="1"/>
              <a:t>следж</a:t>
            </a:r>
            <a:r>
              <a:rPr lang="ru-RU" sz="2400" b="1" i="1"/>
              <a:t>»  г. Ханты-Мансийск (2025)</a:t>
            </a:r>
            <a:endParaRPr/>
          </a:p>
          <a:p>
            <a:pPr>
              <a:defRPr/>
            </a:pPr>
            <a:r>
              <a:rPr lang="ru-RU" sz="2400" b="1" i="1"/>
              <a:t>      Золотой призер чемпионы турнира    </a:t>
            </a:r>
            <a:r>
              <a:rPr lang="ru-RU" sz="2400" b="1" i="1"/>
              <a:t>Гранит-следж</a:t>
            </a:r>
            <a:r>
              <a:rPr lang="ru-RU" sz="2400" b="1" i="1"/>
              <a:t>  г. Чехов (2026)</a:t>
            </a:r>
            <a:endParaRPr lang="ru-RU" sz="2400" b="1" i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70191" y="6269"/>
            <a:ext cx="911968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828328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000" b="1" i="1">
                <a:latin typeface="+mn-lt"/>
              </a:rPr>
              <a:t>Мои достижения</a:t>
            </a:r>
            <a:endParaRPr lang="ru-RU" sz="4000" b="1" i="1">
              <a:latin typeface="+mn-lt"/>
            </a:endParaRPr>
          </a:p>
        </p:txBody>
      </p:sp>
      <p:pic>
        <p:nvPicPr>
          <p:cNvPr id="28674" name="Picture 2" descr="E:\Фото хоккей Катин телефон\IMG_20260421_195818_091.jpg"/>
          <p:cNvPicPr>
            <a:picLocks noChangeAspect="1" noChangeArrowheads="1" noGrp="1"/>
          </p:cNvPicPr>
          <p:nvPr>
            <p:ph sz="quarter" idx="1"/>
          </p:nvPr>
        </p:nvPicPr>
        <p:blipFill>
          <a:blip r:embed="rId3"/>
          <a:stretch/>
        </p:blipFill>
        <p:spPr bwMode="auto">
          <a:xfrm>
            <a:off x="251521" y="1045407"/>
            <a:ext cx="4536503" cy="3103673"/>
          </a:xfrm>
          <a:prstGeom prst="rect">
            <a:avLst/>
          </a:prstGeom>
          <a:noFill/>
        </p:spPr>
      </p:pic>
      <p:pic>
        <p:nvPicPr>
          <p:cNvPr id="28675" name="Picture 3" descr="E:\Фото хоккей Катин телефон\IMG_20260421_195750_591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4427984" y="3356992"/>
            <a:ext cx="4392488" cy="3312368"/>
          </a:xfrm>
          <a:prstGeom prst="rect">
            <a:avLst/>
          </a:prstGeom>
          <a:noFill/>
        </p:spPr>
      </p:pic>
      <p:pic>
        <p:nvPicPr>
          <p:cNvPr id="28676" name="Picture 4" descr="E:\Фото хоккей Катин телефон\IMG_20260421_195854_042.jpg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251520" y="4293096"/>
            <a:ext cx="3528392" cy="2304256"/>
          </a:xfrm>
          <a:prstGeom prst="rect">
            <a:avLst/>
          </a:prstGeom>
          <a:noFill/>
        </p:spPr>
      </p:pic>
      <p:pic>
        <p:nvPicPr>
          <p:cNvPr id="28678" name="Picture 6" descr="E:\Фото хоккей Катин телефон\IMG_20260421_200135_700.jpg"/>
          <p:cNvPicPr>
            <a:picLocks noChangeAspect="1" noChangeArrowheads="1"/>
          </p:cNvPicPr>
          <p:nvPr/>
        </p:nvPicPr>
        <p:blipFill>
          <a:blip r:embed="rId6"/>
          <a:stretch/>
        </p:blipFill>
        <p:spPr bwMode="auto">
          <a:xfrm>
            <a:off x="5076056" y="1052736"/>
            <a:ext cx="3672408" cy="208823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70191" y="6269"/>
            <a:ext cx="9119681" cy="6858000"/>
          </a:xfrm>
          <a:prstGeom prst="rect">
            <a:avLst/>
          </a:prstGeom>
          <a:noFill/>
        </p:spPr>
      </p:pic>
      <p:pic>
        <p:nvPicPr>
          <p:cNvPr id="29702" name="Picture 6" descr="E:\Фото Вовы хоккей\IMG-20230430-WA0005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012159" y="332656"/>
            <a:ext cx="2880320" cy="2952328"/>
          </a:xfrm>
          <a:prstGeom prst="rect">
            <a:avLst/>
          </a:prstGeom>
          <a:noFill/>
        </p:spPr>
      </p:pic>
      <p:pic>
        <p:nvPicPr>
          <p:cNvPr id="29703" name="Picture 7" descr="E:\Фото Вовы хоккей\IMG-20241107-WA0003.jpg"/>
          <p:cNvPicPr>
            <a:picLocks noChangeAspect="1" noChangeArrowheads="1"/>
          </p:cNvPicPr>
          <p:nvPr/>
        </p:nvPicPr>
        <p:blipFill>
          <a:blip r:embed="rId4"/>
          <a:stretch/>
        </p:blipFill>
        <p:spPr bwMode="auto">
          <a:xfrm>
            <a:off x="251520" y="2420888"/>
            <a:ext cx="3960440" cy="4176464"/>
          </a:xfrm>
          <a:prstGeom prst="rect">
            <a:avLst/>
          </a:prstGeom>
          <a:noFill/>
        </p:spPr>
      </p:pic>
      <p:pic>
        <p:nvPicPr>
          <p:cNvPr id="29698" name="Picture 2" descr="C:\Users\Фёдор\Downloads\IMG-c8f100bb25bc67f71b802bd6ee91c26c-V.jpg"/>
          <p:cNvPicPr>
            <a:picLocks noChangeAspect="1" noChangeArrowheads="1"/>
          </p:cNvPicPr>
          <p:nvPr/>
        </p:nvPicPr>
        <p:blipFill>
          <a:blip r:embed="rId5"/>
          <a:stretch/>
        </p:blipFill>
        <p:spPr bwMode="auto">
          <a:xfrm>
            <a:off x="251520" y="332656"/>
            <a:ext cx="5472608" cy="3024336"/>
          </a:xfrm>
          <a:prstGeom prst="rect">
            <a:avLst/>
          </a:prstGeom>
          <a:noFill/>
        </p:spPr>
      </p:pic>
      <p:pic>
        <p:nvPicPr>
          <p:cNvPr id="29699" name="Picture 3" descr="E:\Фото хоккей Катин телефон\IMG_20260421_200036_253.jpg"/>
          <p:cNvPicPr>
            <a:picLocks noChangeAspect="1" noChangeArrowheads="1"/>
          </p:cNvPicPr>
          <p:nvPr/>
        </p:nvPicPr>
        <p:blipFill>
          <a:blip r:embed="rId6"/>
          <a:stretch/>
        </p:blipFill>
        <p:spPr bwMode="auto">
          <a:xfrm>
            <a:off x="3455368" y="3501008"/>
            <a:ext cx="5437112" cy="30963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70191" y="6269"/>
            <a:ext cx="9119681" cy="6858000"/>
          </a:xfrm>
          <a:prstGeom prst="rect">
            <a:avLst/>
          </a:prstGeom>
          <a:noFill/>
        </p:spPr>
      </p:pic>
      <p:pic>
        <p:nvPicPr>
          <p:cNvPr id="5" name="Picture 4" descr="E:\Фото хоккей Катин телефон\IMG_20260421_200015_141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3203848" y="188640"/>
            <a:ext cx="5760640" cy="648072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70191" y="6269"/>
            <a:ext cx="9119681" cy="6858000"/>
          </a:xfrm>
          <a:prstGeom prst="rect">
            <a:avLst/>
          </a:prstGeom>
          <a:noFill/>
        </p:spPr>
      </p:pic>
      <p:pic>
        <p:nvPicPr>
          <p:cNvPr id="31746" name="Picture 2" descr="E:\Фото хоккей Катин телефон\IMG_20260421_200028_988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51520" y="404664"/>
            <a:ext cx="8568952" cy="604867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4" name="Picture 2" descr="http://www.tvoyrebenok.ru/images/presentation/nice/m/02.jpg"/>
          <p:cNvPicPr>
            <a:picLocks noChangeAspect="1" noChangeArrowheads="1"/>
          </p:cNvPicPr>
          <p:nvPr/>
        </p:nvPicPr>
        <p:blipFill>
          <a:blip r:embed="rId2"/>
          <a:stretch/>
        </p:blipFill>
        <p:spPr bwMode="auto">
          <a:xfrm>
            <a:off x="-70191" y="6269"/>
            <a:ext cx="9119681" cy="6858000"/>
          </a:xfrm>
          <a:prstGeom prst="rect">
            <a:avLst/>
          </a:prstGeom>
          <a:noFill/>
        </p:spPr>
      </p:pic>
      <p:pic>
        <p:nvPicPr>
          <p:cNvPr id="32770" name="Picture 2" descr="E:\Фото хоккей Катин телефон\IMG_20260421_200020_958.jpg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251520" y="260647"/>
            <a:ext cx="8640960" cy="61926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Arial"/>
        <a:cs typeface="Arial"/>
      </a:majorFont>
      <a:minorFont>
        <a:latin typeface="Gill Sans MT"/>
        <a:ea typeface="Arial"/>
        <a:cs typeface="Arial"/>
      </a:minorFont>
    </a:fontScheme>
    <a:fmtScheme name="Начальная">
      <a:fillStyleLst>
        <a:solidFill>
          <a:schemeClr val="phClr"/>
        </a:solidFill>
        <a:gradFill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algn="tl" flip="x" sx="35000" sy="40000" tx="0" ty="0"/>
        </a:blip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0</TotalTime>
  <Words>0</Words>
  <Application>Р7-Офис/2024.4.2.721</Application>
  <DocSecurity>0</DocSecurity>
  <PresentationFormat>Экран (4:3)</PresentationFormat>
  <Paragraphs>0</Paragraphs>
  <Slides>17</Slides>
  <Notes>17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</vt:vector>
  </TitlesOfParts>
  <Manager/>
  <Company>RePack by SPecialiST</Company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Выполнила: студентка 1\1 грууппы Чудино</dc:title>
  <dc:subject/>
  <dc:creator>Юрий</dc:creator>
  <cp:keywords/>
  <dc:description/>
  <dc:identifier/>
  <dc:language/>
  <cp:lastModifiedBy>Slava</cp:lastModifiedBy>
  <cp:revision>36</cp:revision>
  <dcterms:created xsi:type="dcterms:W3CDTF">2014-03-30T12:32:08Z</dcterms:created>
  <dcterms:modified xsi:type="dcterms:W3CDTF">2026-04-22T02:05:52Z</dcterms:modified>
  <cp:category/>
  <cp:contentStatus/>
  <cp:version/>
</cp:coreProperties>
</file>