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744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F64766E-276B-496F-AEE9-FCF07495B1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1A241256-CA1B-43B1-AEA5-4D508E9D5B7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E0057B2-0ED3-4A3C-A955-511A01BE30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92C2EB5-CD90-429A-90EF-5C54A60988FB}" type="datetimeFigureOut">
              <a:rPr lang="ru-RU" smtClean="0"/>
              <a:t>12.02.2025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94952BB-FF98-415B-A46C-5455F08C2F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F7A8BEF-B150-4685-BFC3-AAE5079D97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0EC9B1-2831-498D-95B5-87F4D27EEA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04002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3393C24-41BF-4A01-9999-263758B631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4C0A36F-1264-45EA-AE1E-AFC7CE1AD7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96611F-A018-4FFF-9ED3-469532A57E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92C2EB5-CD90-429A-90EF-5C54A60988FB}" type="datetimeFigureOut">
              <a:rPr lang="ru-RU" smtClean="0"/>
              <a:t>12.02.2025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E40805B-1453-4EEE-B72D-E1880EFAD5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9F6D984-31F7-4D6F-87DC-37976C6547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0EC9B1-2831-498D-95B5-87F4D27EEA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22254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6357F49-DBBD-4620-84AC-D3705DD8EA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484217A-27A8-4241-9D31-F2B62E3DC8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0C8B339-1977-4D31-8B14-F532F78FDB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92C2EB5-CD90-429A-90EF-5C54A60988FB}" type="datetimeFigureOut">
              <a:rPr lang="ru-RU" smtClean="0"/>
              <a:t>12.02.2025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9EA8FD6-3CD2-433A-B2A5-B619C1B87A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D3A0C89-66A0-41F1-BDA7-17B2936412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0EC9B1-2831-498D-95B5-87F4D27EEA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20639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91B2314-EFD1-436E-8022-A7FC32E84A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3306CC3-A990-470F-85D4-6BE315673BA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7BF459D-6729-4583-91C6-E2E2A10AF9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0A88EBB-A467-4D47-A508-CA7DCDE82D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92C2EB5-CD90-429A-90EF-5C54A60988FB}" type="datetimeFigureOut">
              <a:rPr lang="ru-RU" smtClean="0"/>
              <a:t>12.02.2025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AD3BD87-ED3B-451B-A8B0-A58639FCE2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1AA82C9-7EC3-43DE-B6BD-CC07C3BF57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0EC9B1-2831-498D-95B5-87F4D27EEA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59215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CE4B97-1349-42CE-87B4-1CB039FED5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F9B9207-96CF-4FAF-A287-2C71F2A7F1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E030BD0-AADD-4FA2-8EBA-BF083A30F02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B0A9AD5A-4A30-47F8-A037-B78132433CC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229F367-3604-4720-A6B6-9B05D738DE3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B7EE4FA6-3DFB-45CD-A188-E995573F1B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92C2EB5-CD90-429A-90EF-5C54A60988FB}" type="datetimeFigureOut">
              <a:rPr lang="ru-RU" smtClean="0"/>
              <a:t>12.02.2025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A47FA4E6-F7B6-4E2A-B08B-D48E671871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84D3D56D-5D7F-4C8E-9FF2-71F60882E5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0EC9B1-2831-498D-95B5-87F4D27EEA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86998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6D1AB1D-A422-4CAA-BA3A-DBCABEB3DE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43948EB8-8FE8-4E31-85EA-ABE375409A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92C2EB5-CD90-429A-90EF-5C54A60988FB}" type="datetimeFigureOut">
              <a:rPr lang="ru-RU" smtClean="0"/>
              <a:t>12.02.2025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1BC6C32-21F2-4D0C-A62D-41724BF3D6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C09B0425-A264-498F-A850-84668961AF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0EC9B1-2831-498D-95B5-87F4D27EEA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9016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599D65DD-2906-45DF-B53B-37016C9175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92C2EB5-CD90-429A-90EF-5C54A60988FB}" type="datetimeFigureOut">
              <a:rPr lang="ru-RU" smtClean="0"/>
              <a:t>12.02.2025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95429F3B-AD07-4A22-865C-D6C1373ABD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A58F08A6-C5D6-4E8C-AF41-FE7526B5C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0EC9B1-2831-498D-95B5-87F4D27EEA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69481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D0A78AC-143E-41DC-9A6A-A1795EBCF5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C18FC78-8684-4C30-A1AC-6C7A70EB32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743380F-7E1A-41C5-888B-C9A323CE16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F9AE4D5-5ADB-4C0B-8D50-6D72046DB5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92C2EB5-CD90-429A-90EF-5C54A60988FB}" type="datetimeFigureOut">
              <a:rPr lang="ru-RU" smtClean="0"/>
              <a:t>12.02.2025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9CF4D6A-F2B8-479F-A8FB-DB9B5EB323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EE05967-F0CE-4A41-8BA7-0DB4A8743E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0EC9B1-2831-498D-95B5-87F4D27EEA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60311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B005946-773B-48D5-85CE-5F3CA6F6C5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56ABD93C-B224-4DA0-AEE1-4774B92D10E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BEA1D13-B336-4695-9A69-55BC30638E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19D3E78-545D-4D97-97B1-65E95F2CFE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92C2EB5-CD90-429A-90EF-5C54A60988FB}" type="datetimeFigureOut">
              <a:rPr lang="ru-RU" smtClean="0"/>
              <a:t>12.02.2025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50F6F4B-60D1-49CB-9FC8-0DADF120D7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27DA46A-FF57-42B0-B225-8B6021AA1A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0EC9B1-2831-498D-95B5-87F4D27EEA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05097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3A6E81B-1354-4636-AD12-1316841D51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CE4EDCBD-F4B1-4A4A-841F-0A4680BC0D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2E76F72-08C1-4092-A995-D19F9D61C2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92C2EB5-CD90-429A-90EF-5C54A60988FB}" type="datetimeFigureOut">
              <a:rPr lang="ru-RU" smtClean="0"/>
              <a:t>12.02.2025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2684F64-EFE3-424A-A8DC-A210232A19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2A3D36C-403A-45FC-93BC-92FD9A5319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0EC9B1-2831-498D-95B5-87F4D27EEA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98900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956E5D0A-E873-4F7D-A430-C24E1FAF570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2E36029F-2725-4435-AE9D-CB5272908B7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D9B00FF-D4D3-46B3-96FA-F402631D7A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92C2EB5-CD90-429A-90EF-5C54A60988FB}" type="datetimeFigureOut">
              <a:rPr lang="ru-RU" smtClean="0"/>
              <a:t>12.02.2025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1E3E5ED-0C6F-4A21-BC1C-4B0CB7D1BB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B051122-1E92-4F7D-AD2E-BBC8CC579C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0EC9B1-2831-498D-95B5-87F4D27EEA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26030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2C811DCD-11CE-4C2C-9F57-09E7AAD192F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A2B856AC-9B68-4258-A987-6004BC36E24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5A8CC896-C5A5-4022-A43F-023F1DE10F8C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B92C2EB5-CD90-429A-90EF-5C54A60988FB}" type="datetimeFigureOut">
              <a:rPr lang="ru-RU" smtClean="0"/>
              <a:t>12.02.2025</a:t>
            </a:fld>
            <a:endParaRPr lang="ru-RU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A3B65869-B3C0-4CD7-8C0B-A7D61C57551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BE2230FC-4F27-46F4-8387-31F8ADBEF47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C0EC9B1-2831-498D-95B5-87F4D27EEA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18366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Times New Roman" panose="02020603050405020304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Times New Roman" panose="02020603050405020304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Times New Roman" panose="02020603050405020304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Times New Roman" panose="02020603050405020304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Times New Roman" panose="02020603050405020304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Times New Roman" panose="02020603050405020304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Times New Roman" panose="02020603050405020304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Times New Roman" panose="02020603050405020304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hyperlink" Target="&#1056;&#1086;&#1076;&#1080;&#1085;&#1072;%20&#1076;&#1083;&#1103;%20&#1091;&#1088;&#1086;&#1082;&#1072;.pptx" TargetMode="Externa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jp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2D9781F-3ABB-43B4-A6FD-366BDE5A8EB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655762"/>
          </a:xfrm>
        </p:spPr>
        <p:txBody>
          <a:bodyPr/>
          <a:lstStyle/>
          <a:p>
            <a:r>
              <a:rPr lang="ru-RU" sz="8000" dirty="0"/>
              <a:t>Добрый день!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1C716F3F-169D-4AC5-9986-696268FBA85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38400" y="4618038"/>
            <a:ext cx="9144000" cy="1655762"/>
          </a:xfrm>
        </p:spPr>
        <p:txBody>
          <a:bodyPr/>
          <a:lstStyle/>
          <a:p>
            <a:pPr algn="r"/>
            <a:r>
              <a:rPr lang="ru-RU" dirty="0"/>
              <a:t>Лушина Любовь Сергеевна, </a:t>
            </a:r>
          </a:p>
          <a:p>
            <a:pPr algn="r"/>
            <a:r>
              <a:rPr lang="ru-RU" dirty="0"/>
              <a:t>учитель географии </a:t>
            </a:r>
          </a:p>
          <a:p>
            <a:pPr algn="r"/>
            <a:r>
              <a:rPr lang="ru-RU" dirty="0"/>
              <a:t>МАОУ СОШ №16 г. Балаково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58D7345-1841-4521-9A39-149862F01B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9643" y="3196165"/>
            <a:ext cx="3646311" cy="3190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864033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4BF1321-7C9A-4696-A8B3-F012FE39B9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9896" y="576264"/>
            <a:ext cx="10515600" cy="1670226"/>
          </a:xfrm>
        </p:spPr>
        <p:txBody>
          <a:bodyPr/>
          <a:lstStyle/>
          <a:p>
            <a:r>
              <a:rPr lang="ru-RU" dirty="0">
                <a:hlinkClick r:id="rId2" action="ppaction://hlinkpres?slideindex=1&amp;slidetitle="/>
              </a:rPr>
              <a:t>Начинаем Урок</a:t>
            </a: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F382F0A-51AF-4F21-8DBE-71B4856E9A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8133" y="2567787"/>
            <a:ext cx="3646311" cy="3713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501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E7400FC8-73B9-42ED-84F6-236E8D7C3B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166018"/>
            <a:ext cx="1097280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ru-RU" sz="6000" dirty="0"/>
              <a:t>потенциала, Поволжье, ресурсного, положение, особенности, природно- географическое</a:t>
            </a:r>
          </a:p>
        </p:txBody>
      </p:sp>
    </p:spTree>
    <p:extLst>
      <p:ext uri="{BB962C8B-B14F-4D97-AF65-F5344CB8AC3E}">
        <p14:creationId xmlns:p14="http://schemas.microsoft.com/office/powerpoint/2010/main" val="4155384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B8C78B-2574-428C-94E2-BB5616BD79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6000" y="485422"/>
            <a:ext cx="10001956" cy="3507141"/>
          </a:xfrm>
        </p:spPr>
        <p:txBody>
          <a:bodyPr/>
          <a:lstStyle/>
          <a:p>
            <a:r>
              <a:rPr lang="ru-RU" sz="5400" dirty="0"/>
              <a:t>Поволжье. Географическое положение. Особенности природно-ресурсного потенциала.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A5D9DCB-64FD-46CC-9260-57F921D7E6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1743" y="2943577"/>
            <a:ext cx="3065236" cy="3507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9062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E4801F-1392-4106-AEF9-85ECD5F7F7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6000" dirty="0"/>
              <a:t>Задачи урока: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FAC428F-2053-4108-BB1A-E2A0AE6E36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04532" y="1600201"/>
            <a:ext cx="9177867" cy="4525963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ru-RU" sz="4400" dirty="0"/>
              <a:t>Состав района;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4400" dirty="0"/>
              <a:t>Географическое положение;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4400" dirty="0"/>
              <a:t>Природный потенциал.</a:t>
            </a:r>
          </a:p>
        </p:txBody>
      </p:sp>
    </p:spTree>
    <p:extLst>
      <p:ext uri="{BB962C8B-B14F-4D97-AF65-F5344CB8AC3E}">
        <p14:creationId xmlns:p14="http://schemas.microsoft.com/office/powerpoint/2010/main" val="1357893805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1028FBE-9E7F-47CC-B068-B826C75950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839" y="440443"/>
            <a:ext cx="2930140" cy="2195512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FFB683D-7DEF-455A-A99F-6C21B04548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0396" y="2466623"/>
            <a:ext cx="2858219" cy="1755423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EDF4023-66A5-4DDA-BB0D-B1F3DF81538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9430" y="537234"/>
            <a:ext cx="2394666" cy="228690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4C81474-7912-46C6-B307-74D9FBB017C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7659" y="440443"/>
            <a:ext cx="3281363" cy="1819275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B25F93A3-AF68-4A1A-A4F8-C10397B0C22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853921"/>
            <a:ext cx="3187836" cy="239725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0EE9EF25-9AE0-4B42-B721-82192594BD9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0480" y="3713939"/>
            <a:ext cx="2958405" cy="2606827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1B76CC7A-A8CF-47C4-8C7E-04BC481C1F3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5473" y="3612882"/>
            <a:ext cx="2277622" cy="2804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0532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75268D1-2212-4E61-B394-84ECE8751A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2532" y="362157"/>
            <a:ext cx="8679745" cy="6133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75520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14D2024-5D9D-4AC3-9679-A4890D0412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Географическое положение Поволжья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BD55CFFC-60E9-47DE-A1DE-DCCAB40395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0200" y="1109573"/>
            <a:ext cx="5091599" cy="5343037"/>
          </a:xfrm>
        </p:spPr>
      </p:pic>
    </p:spTree>
    <p:extLst>
      <p:ext uri="{BB962C8B-B14F-4D97-AF65-F5344CB8AC3E}">
        <p14:creationId xmlns:p14="http://schemas.microsoft.com/office/powerpoint/2010/main" val="19883926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FF9FA8-23E7-428D-A14C-CB4EB05B5E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854251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2C28868-7DDE-43E9-9148-DB13329E41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02933" y="1298223"/>
            <a:ext cx="9279466" cy="4827942"/>
          </a:xfrm>
        </p:spPr>
        <p:txBody>
          <a:bodyPr/>
          <a:lstStyle/>
          <a:p>
            <a:pPr marL="0" indent="0">
              <a:buNone/>
            </a:pPr>
            <a:r>
              <a:rPr lang="ru-RU" sz="2800" dirty="0"/>
              <a:t>Поволжье расположено </a:t>
            </a:r>
            <a:r>
              <a:rPr lang="ru-RU" sz="2800" u="sng" dirty="0"/>
              <a:t>на юго-востоке </a:t>
            </a:r>
            <a:r>
              <a:rPr lang="ru-RU" sz="2800" dirty="0"/>
              <a:t>европейской части России, на стыке с </a:t>
            </a:r>
            <a:r>
              <a:rPr lang="ru-RU" sz="2800" u="sng" dirty="0"/>
              <a:t>азиатской </a:t>
            </a:r>
            <a:r>
              <a:rPr lang="ru-RU" sz="2800" dirty="0"/>
              <a:t>частью страны. Граничит с экономически развитыми районами страны: </a:t>
            </a:r>
            <a:r>
              <a:rPr lang="ru-RU" sz="2800" u="sng" dirty="0"/>
              <a:t>Центральной Россией, Уралом,</a:t>
            </a:r>
            <a:r>
              <a:rPr lang="ru-RU" sz="2800" dirty="0"/>
              <a:t> </a:t>
            </a:r>
          </a:p>
          <a:p>
            <a:pPr marL="0" indent="0">
              <a:buNone/>
            </a:pPr>
            <a:r>
              <a:rPr lang="ru-RU" sz="2800" u="sng" dirty="0"/>
              <a:t>Европейским Югом</a:t>
            </a:r>
            <a:r>
              <a:rPr lang="ru-RU" sz="2800" dirty="0"/>
              <a:t>. Республика Калмыкия и </a:t>
            </a:r>
            <a:r>
              <a:rPr lang="ru-RU" sz="2800" u="sng" dirty="0"/>
              <a:t>Астраханская </a:t>
            </a:r>
            <a:r>
              <a:rPr lang="ru-RU" sz="2800" dirty="0"/>
              <a:t>область имеют выход к </a:t>
            </a:r>
            <a:r>
              <a:rPr lang="ru-RU" sz="2800" u="sng" dirty="0"/>
              <a:t>Каспийскому </a:t>
            </a:r>
            <a:r>
              <a:rPr lang="ru-RU" sz="2800" dirty="0"/>
              <a:t>морю. </a:t>
            </a:r>
          </a:p>
          <a:p>
            <a:pPr marL="0" indent="0">
              <a:buNone/>
            </a:pPr>
            <a:r>
              <a:rPr lang="ru-RU" sz="2800" u="sng" dirty="0"/>
              <a:t>Волга </a:t>
            </a:r>
            <a:r>
              <a:rPr lang="ru-RU" sz="2800" dirty="0"/>
              <a:t>обеспечивает связь в направлении север-юг от Каспийского, Азовского, Чёрного морей до </a:t>
            </a:r>
            <a:r>
              <a:rPr lang="ru-RU" sz="2800" u="sng" dirty="0"/>
              <a:t>Балтийского </a:t>
            </a:r>
            <a:r>
              <a:rPr lang="ru-RU" sz="2800" dirty="0"/>
              <a:t>и Белого. Связь обеспечивается в помощью судоходных </a:t>
            </a:r>
            <a:r>
              <a:rPr lang="ru-RU" sz="2800" u="sng" dirty="0"/>
              <a:t>каналов </a:t>
            </a:r>
            <a:r>
              <a:rPr lang="ru-RU" sz="2800" dirty="0"/>
              <a:t>- им. Москвы, Волго-Донской. Район имеет </a:t>
            </a:r>
            <a:r>
              <a:rPr lang="ru-RU" sz="2800" u="sng" dirty="0"/>
              <a:t>приграничное </a:t>
            </a:r>
            <a:r>
              <a:rPr lang="ru-RU" sz="2800" dirty="0"/>
              <a:t>положение, граница проходит с </a:t>
            </a:r>
            <a:r>
              <a:rPr lang="ru-RU" sz="2800" u="sng" dirty="0"/>
              <a:t>Казахстаном</a:t>
            </a:r>
            <a:r>
              <a:rPr lang="ru-RU" sz="2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262229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B4BB48-7116-47B1-AEEE-49141D477F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201739"/>
            <a:ext cx="10515600" cy="2852737"/>
          </a:xfrm>
        </p:spPr>
        <p:txBody>
          <a:bodyPr/>
          <a:lstStyle/>
          <a:p>
            <a:r>
              <a:rPr lang="ru-RU" sz="7200" dirty="0" err="1"/>
              <a:t>Физминутка</a:t>
            </a:r>
            <a:endParaRPr lang="ru-RU" sz="7200" dirty="0"/>
          </a:p>
        </p:txBody>
      </p:sp>
    </p:spTree>
    <p:extLst>
      <p:ext uri="{BB962C8B-B14F-4D97-AF65-F5344CB8AC3E}">
        <p14:creationId xmlns:p14="http://schemas.microsoft.com/office/powerpoint/2010/main" val="16762988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FAF27DB-B9CD-45DB-8641-2323B52E18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7"/>
            <a:ext cx="10972800" cy="1463851"/>
          </a:xfrm>
        </p:spPr>
        <p:txBody>
          <a:bodyPr/>
          <a:lstStyle/>
          <a:p>
            <a:r>
              <a:rPr lang="ru-RU" b="1" dirty="0"/>
              <a:t>Особенности природно-ресурсного потенциала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CFE7ACC-1689-4A9A-9BD0-8C3B422665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2009422"/>
            <a:ext cx="10972800" cy="4116742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44942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10">
  <a:themeElements>
    <a:clrScheme name="Оформление по умолчанию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800000"/>
      </a:hlink>
      <a:folHlink>
        <a:srgbClr val="FFCC99"/>
      </a:folHlink>
    </a:clrScheme>
    <a:fontScheme name="Оформление по умолчанию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22B00"/>
        </a:hlink>
        <a:folHlink>
          <a:srgbClr val="FFA95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00000"/>
        </a:hlink>
        <a:folHlink>
          <a:srgbClr val="FF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Тема10" id="{96832634-1E18-4C4F-8AA3-D895E52E2245}" vid="{0A2130B1-153D-4B68-9DF6-DB53FFED99D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Тема10</Template>
  <TotalTime>228</TotalTime>
  <Words>140</Words>
  <Application>Microsoft Office PowerPoint</Application>
  <PresentationFormat>Широкоэкранный</PresentationFormat>
  <Paragraphs>17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5" baseType="lpstr">
      <vt:lpstr>Arial</vt:lpstr>
      <vt:lpstr>Times New Roman</vt:lpstr>
      <vt:lpstr>Wingdings</vt:lpstr>
      <vt:lpstr>Тема10</vt:lpstr>
      <vt:lpstr>Добрый день!</vt:lpstr>
      <vt:lpstr>Начинаем Урок</vt:lpstr>
      <vt:lpstr>Презентация PowerPoint</vt:lpstr>
      <vt:lpstr>Поволжье. Географическое положение. Особенности природно-ресурсного потенциала.</vt:lpstr>
      <vt:lpstr>Задачи урока:</vt:lpstr>
      <vt:lpstr>Презентация PowerPoint</vt:lpstr>
      <vt:lpstr>Презентация PowerPoint</vt:lpstr>
      <vt:lpstr>Географическое положение Поволжья</vt:lpstr>
      <vt:lpstr>Презентация PowerPoint</vt:lpstr>
      <vt:lpstr>Физминутка</vt:lpstr>
      <vt:lpstr>Особенности природно-ресурсного потенциала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Добрый день!</dc:title>
  <dc:creator>Lubawa</dc:creator>
  <cp:lastModifiedBy>Lubawa</cp:lastModifiedBy>
  <cp:revision>12</cp:revision>
  <dcterms:created xsi:type="dcterms:W3CDTF">2025-02-11T18:13:51Z</dcterms:created>
  <dcterms:modified xsi:type="dcterms:W3CDTF">2025-02-12T19:36:24Z</dcterms:modified>
</cp:coreProperties>
</file>