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  <p:sldId id="259" r:id="rId3"/>
    <p:sldId id="257" r:id="rId4"/>
    <p:sldId id="268" r:id="rId5"/>
    <p:sldId id="265" r:id="rId6"/>
    <p:sldId id="269" r:id="rId7"/>
    <p:sldId id="270" r:id="rId8"/>
    <p:sldId id="266" r:id="rId9"/>
    <p:sldId id="267" r:id="rId10"/>
    <p:sldId id="264" r:id="rId11"/>
    <p:sldId id="263" r:id="rId12"/>
    <p:sldId id="271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2200F-FC92-46E1-BC8A-87D41C84BD8D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917ED13-2E55-4B91-B55E-CF74113479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0F010-1E21-498C-A76B-B7A4ADCDA3D2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F6706-6060-4D15-928B-2F82F43FAE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A9C00-3808-481C-9836-352E33956C2A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72DDE-EF54-4F4C-B545-10C29CC12D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90395-56CA-4BD6-91CF-9844BD0EC5BF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FA97D-8057-4B33-838C-FB7408C01E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1C6F8-90AB-4D72-A4FD-30933E105989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DCF07-73FB-44DE-A96F-A5EF7F1A6A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0518D-4D25-4061-AB10-AD16C86E9730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50029-5AB5-4CDB-9AC5-2A09DF712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7B64B-DCE7-4FC2-ABF7-AF1B8AB547FF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081B0-8608-4BB0-BCF8-EF4C49A6FB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Скругленный прямоугольник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BB4C1-CADA-435A-AA0C-EE6C977C87FE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98ED4-A769-4409-A74D-A4AD937AB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BB5FB-BA4C-4F44-AD1C-9C8BB3861AC7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D8CD2-DE7F-44A8-B777-F7800D56CF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0C277-0912-4D19-95AD-DDDAD352C92F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A1C3A-3DFC-43B6-9911-26E19A32AB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E498F-D0B1-434A-B1BB-FCAD4C82E47A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3DCB8-EBDD-419B-9D0E-B8C215CC82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Заголовок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9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E774F0-4507-4C4F-9269-1F3D7213D030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D53B73E8-04B4-4D50-8755-1DC49DBB20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7" r:id="rId3"/>
    <p:sldLayoutId id="2147483694" r:id="rId4"/>
    <p:sldLayoutId id="2147483693" r:id="rId5"/>
    <p:sldLayoutId id="2147483692" r:id="rId6"/>
    <p:sldLayoutId id="2147483691" r:id="rId7"/>
    <p:sldLayoutId id="2147483698" r:id="rId8"/>
    <p:sldLayoutId id="2147483699" r:id="rId9"/>
    <p:sldLayoutId id="2147483690" r:id="rId10"/>
    <p:sldLayoutId id="214748368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7772400" cy="722632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Презентация проекта на тему:</a:t>
            </a:r>
            <a:br>
              <a:rPr lang="ru-RU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br>
              <a:rPr lang="ru-RU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Египетские дроби </a:t>
            </a:r>
            <a:br>
              <a:rPr lang="ru-RU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br>
              <a:rPr lang="ru-RU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31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Выполнила ученица 6 класса</a:t>
            </a:r>
            <a:br>
              <a:rPr lang="ru-RU" sz="31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31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Быкова Екатерина.</a:t>
            </a:r>
            <a:br>
              <a:rPr lang="ru-RU" sz="31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br>
              <a:rPr lang="ru-RU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32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Руководитель:</a:t>
            </a:r>
            <a:br>
              <a:rPr lang="ru-RU" sz="32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3200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Никорова</a:t>
            </a:r>
            <a:r>
              <a:rPr lang="ru-RU" sz="32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Ольга Борисовна, учитель математики МКОУ Тамтачетской СОШ</a:t>
            </a:r>
            <a:br>
              <a:rPr lang="ru-RU" sz="32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br>
              <a:rPr lang="ru-RU" sz="3200" dirty="0"/>
            </a:br>
            <a:br>
              <a:rPr lang="ru-RU" dirty="0"/>
            </a:b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sz="2000"/>
          </a:p>
          <a:p>
            <a:pPr eaLnBrk="1" hangingPunct="1">
              <a:lnSpc>
                <a:spcPct val="80000"/>
              </a:lnSpc>
            </a:pPr>
            <a:r>
              <a:rPr lang="ru-RU" sz="2000"/>
              <a:t>Дроби - очень необычные числа, начиная с их непривычной записи и заканчивая сложными правилами действий с ними. Хотя с первого знакомства с ними было понятно, что без дробей не обойтись даже в обычной жизни, так как нам каждый день приходится сталкиваться с проблемой деления целого на части, и мне даже в определенный момент показалось, что нас больше окружают не целые, а дробные числа. С ними мир оказался сложней, но в тоже время интересней. У меня возникло множество вопросов. Нужны ли дроби? Важны ли они? Мне захотелось узнать, откуда пришли к нам дроби .Например : египетские.</a:t>
            </a:r>
          </a:p>
          <a:p>
            <a:pPr eaLnBrk="1" hangingPunct="1">
              <a:lnSpc>
                <a:spcPct val="80000"/>
              </a:lnSpc>
            </a:pPr>
            <a:r>
              <a:rPr lang="ru-RU" sz="2000"/>
              <a:t>В ходе работы над проектом мне пришлось столкнуться с некоторыми трудностями: с новыми терминами и понятиями, пришлось поломать голову, решая задачки, и разбирая решение, предложенное древними учеными. </a:t>
            </a:r>
          </a:p>
          <a:p>
            <a:pPr eaLnBrk="1" hangingPunct="1">
              <a:lnSpc>
                <a:spcPct val="80000"/>
              </a:lnSpc>
            </a:pPr>
            <a:endParaRPr lang="ru-RU" sz="2000"/>
          </a:p>
        </p:txBody>
      </p:sp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3400425" y="639763"/>
            <a:ext cx="24669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3276600" y="928688"/>
            <a:ext cx="2159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        </a:t>
            </a:r>
            <a:r>
              <a:rPr lang="ru-RU" b="1">
                <a:solidFill>
                  <a:schemeClr val="accent2"/>
                </a:solidFill>
              </a:rPr>
              <a:t>Введение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6463" y="266700"/>
            <a:ext cx="77724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Цель и задачи проекта:     </a:t>
            </a:r>
          </a:p>
        </p:txBody>
      </p:sp>
      <p:sp>
        <p:nvSpPr>
          <p:cNvPr id="14338" name="Text Box 6"/>
          <p:cNvSpPr txBox="1">
            <a:spLocks noChangeArrowheads="1"/>
          </p:cNvSpPr>
          <p:nvPr/>
        </p:nvSpPr>
        <p:spPr bwMode="auto">
          <a:xfrm>
            <a:off x="395288" y="1865313"/>
            <a:ext cx="8208962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Times New Roman" pitchFamily="18" charset="0"/>
              </a:rPr>
              <a:t> Цель:              Познакомиться с понятием «Египетская дробь»</a:t>
            </a:r>
          </a:p>
          <a:p>
            <a:endParaRPr lang="ru-RU" dirty="0">
              <a:latin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</a:rPr>
              <a:t>Задачи: </a:t>
            </a:r>
          </a:p>
          <a:p>
            <a:r>
              <a:rPr lang="ru-RU" dirty="0">
                <a:latin typeface="Times New Roman" pitchFamily="18" charset="0"/>
              </a:rPr>
              <a:t>1) вспомнить обыкновенные дроби;</a:t>
            </a:r>
          </a:p>
          <a:p>
            <a:r>
              <a:rPr lang="ru-RU" dirty="0">
                <a:latin typeface="Times New Roman" pitchFamily="18" charset="0"/>
              </a:rPr>
              <a:t>2) найти   понятие «египетская дробь» в различных источниках;</a:t>
            </a:r>
          </a:p>
          <a:p>
            <a:r>
              <a:rPr lang="ru-RU" dirty="0">
                <a:latin typeface="Times New Roman" pitchFamily="18" charset="0"/>
              </a:rPr>
              <a:t>3) проследить историю первого упоминания о египетской дроби, ее применение до Средневековья, найти  задачи, которые можно решить с помощью египетских дробей;</a:t>
            </a:r>
          </a:p>
          <a:p>
            <a:r>
              <a:rPr lang="ru-RU" dirty="0">
                <a:latin typeface="Times New Roman" pitchFamily="18" charset="0"/>
              </a:rPr>
              <a:t>4) провести опрос среди одноклассников «Знаете ли вы, какая дробь называется  египетской?», разобрать интересные задачи.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000" b="1">
                <a:solidFill>
                  <a:schemeClr val="tx1"/>
                </a:solidFill>
                <a:latin typeface="Times New Roman" pitchFamily="18" charset="0"/>
              </a:rPr>
              <a:t>                     </a:t>
            </a:r>
            <a: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  <a:t>Обыкновенная дробь в математике</a:t>
            </a:r>
          </a:p>
        </p:txBody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000" dirty="0">
                <a:latin typeface="Times New Roman" pitchFamily="18" charset="0"/>
              </a:rPr>
              <a:t>    </a:t>
            </a:r>
          </a:p>
          <a:p>
            <a:pPr eaLnBrk="1" hangingPunct="1">
              <a:buFont typeface="Wingdings 2" pitchFamily="18" charset="2"/>
              <a:buNone/>
            </a:pPr>
            <a:endParaRPr lang="ru-RU" sz="2000" dirty="0">
              <a:latin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>
                <a:latin typeface="Times New Roman" pitchFamily="18" charset="0"/>
              </a:rPr>
              <a:t>    Дробь в математике – число, состоящее из одной или нескольких частей (долей) единицы. Дроби являются частью поля рациональных чисел. По способу записи дроби делятся на два формата: обыкновенные вида х/у и десятичные вида 0,123.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>
                <a:latin typeface="Times New Roman" pitchFamily="18" charset="0"/>
              </a:rPr>
              <a:t>     В математической записи х/у  число над чертой называется числителем, а число под чертой знаменателем.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4"/>
          <p:cNvSpPr txBox="1">
            <a:spLocks noChangeArrowheads="1"/>
          </p:cNvSpPr>
          <p:nvPr/>
        </p:nvSpPr>
        <p:spPr bwMode="auto">
          <a:xfrm>
            <a:off x="1979613" y="549275"/>
            <a:ext cx="5688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  <a:t>Какая дробь называется египетской?</a:t>
            </a:r>
          </a:p>
        </p:txBody>
      </p:sp>
      <p:sp>
        <p:nvSpPr>
          <p:cNvPr id="17410" name="Text Box 5"/>
          <p:cNvSpPr txBox="1">
            <a:spLocks noChangeArrowheads="1"/>
          </p:cNvSpPr>
          <p:nvPr/>
        </p:nvSpPr>
        <p:spPr bwMode="auto">
          <a:xfrm>
            <a:off x="395288" y="1557338"/>
            <a:ext cx="734536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Египетская дробь – в математике сумма нескольких дробей вида 1/п, то есть каждая дробь суммы имеет числитель равный единице и знаменатель, представляющий собой целое число.</a:t>
            </a:r>
          </a:p>
          <a:p>
            <a:endParaRPr lang="ru-RU" b="1">
              <a:latin typeface="Times New Roman" pitchFamily="18" charset="0"/>
            </a:endParaRPr>
          </a:p>
          <a:p>
            <a:r>
              <a:rPr lang="ru-RU" b="1">
                <a:latin typeface="Times New Roman" pitchFamily="18" charset="0"/>
              </a:rPr>
              <a:t>Важно, все знаменатели отличаются друг от друга. Египетская дробь представляет собой положительное число.</a:t>
            </a:r>
          </a:p>
          <a:p>
            <a:r>
              <a:rPr lang="ru-RU" b="1">
                <a:latin typeface="Times New Roman" pitchFamily="18" charset="0"/>
              </a:rPr>
              <a:t>Например:   1/2+1/3+1/16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000">
                <a:solidFill>
                  <a:schemeClr val="tx1"/>
                </a:solidFill>
                <a:latin typeface="Times New Roman" pitchFamily="18" charset="0"/>
              </a:rPr>
              <a:t>                                                      </a:t>
            </a:r>
            <a: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  <a:t>История: </a:t>
            </a:r>
            <a:b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  <a:t>                              первое упоминание о египетских дробях.</a:t>
            </a:r>
            <a:b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  <a:t>                              Античность и Средневековье.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914400" y="1916113"/>
            <a:ext cx="7772400" cy="41036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/>
              <a:t>     </a:t>
            </a:r>
            <a:r>
              <a:rPr lang="ru-RU" sz="1800" b="1"/>
              <a:t>Египетские дроби были изобретены и впервые использованы в Древнем Египте. Одним из первых известных упоминаний о египетских дробях является Математический папирус Ринда. Три более древних текста, в которых упоминаются египетские дроби — это Египетский математический кожаный свиток, Московский математический папирус и Деревянная табличка Ахмима. Папирус Ринда был написан писцом Ахмесом в эпоху Второго переходного периода; он включает таблицу египетских дробей для рациональных чисел вида 2/n, а также 84 математических задачи, их решения и ответы, записанные в виде египетских дробей. Египетские дроби продолжали использовать в Древней Греции и впоследствии математиками всего мира до средних веков, несмотря на имеющиеся к ним замечания (к примеру, Клавдий Птолемей говорил о неудобстве использования Египетских дробей по сравнению с Вавилонской системой).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  <a:t>                               Обозначение египетских дробей</a:t>
            </a:r>
          </a:p>
        </p:txBody>
      </p:sp>
      <p:pic>
        <p:nvPicPr>
          <p:cNvPr id="19458" name="Рисунок 15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700213"/>
            <a:ext cx="6096000" cy="4319587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000"/>
              <a:t>А вот задача из этого знаменитого папируса Ринда: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/>
              <a:t>«Разделить 7 хлебов между 8 людьми».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/>
              <a:t>Решена эта задача у Ахмеса так: поскольку 7/8 =1/2+1/4+1/8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/>
              <a:t>то каждому надо дать по половинке, четвертинке и восьмушке хлеба.</a:t>
            </a:r>
            <a:br>
              <a:rPr lang="ru-RU" sz="2000"/>
            </a:br>
            <a:br>
              <a:rPr lang="ru-RU" sz="2000"/>
            </a:br>
            <a:br>
              <a:rPr lang="ru-RU" sz="2000"/>
            </a:br>
            <a:br>
              <a:rPr lang="ru-RU" sz="2000"/>
            </a:br>
            <a:br>
              <a:rPr lang="ru-RU" sz="2000"/>
            </a:br>
            <a:br>
              <a:rPr lang="ru-RU" sz="2000"/>
            </a:br>
            <a:endParaRPr lang="ru-RU" sz="2000"/>
          </a:p>
        </p:txBody>
      </p:sp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1476375" y="568325"/>
            <a:ext cx="6408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   </a:t>
            </a:r>
            <a: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  <a:t>Интересные задачи с египетскими дробями</a:t>
            </a:r>
          </a:p>
        </p:txBody>
      </p:sp>
      <p:pic>
        <p:nvPicPr>
          <p:cNvPr id="20483" name="Рисунок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3716338"/>
            <a:ext cx="44656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857250" y="214313"/>
            <a:ext cx="7772400" cy="1143000"/>
          </a:xfrm>
        </p:spPr>
        <p:txBody>
          <a:bodyPr/>
          <a:lstStyle/>
          <a:p>
            <a:pPr eaLnBrk="1" hangingPunct="1"/>
            <a:r>
              <a:rPr lang="ru-RU" sz="2000" b="1">
                <a:solidFill>
                  <a:schemeClr val="tx1"/>
                </a:solidFill>
                <a:latin typeface="Times New Roman" pitchFamily="18" charset="0"/>
              </a:rPr>
              <a:t>                       Задача из сказки «1001 ночь»</a:t>
            </a:r>
          </a:p>
        </p:txBody>
      </p:sp>
      <p:sp>
        <p:nvSpPr>
          <p:cNvPr id="21506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sz="200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>
                <a:latin typeface="Times New Roman" pitchFamily="18" charset="0"/>
              </a:rPr>
              <a:t>В знаменитой книге «1001 ночь» мудрец задаёт юной деве следующую задачу:</a:t>
            </a:r>
          </a:p>
          <a:p>
            <a:pPr eaLnBrk="1" hangingPunct="1">
              <a:lnSpc>
                <a:spcPct val="80000"/>
              </a:lnSpc>
            </a:pPr>
            <a:r>
              <a:rPr lang="ru-RU" sz="2000">
                <a:latin typeface="Times New Roman" pitchFamily="18" charset="0"/>
              </a:rPr>
              <a:t>Одна женщина отправилась в сад собирать яблоки. Чтобы выйти из сада, ей нужно было пройти через четыре двери, у каждой из которых стоял стражник. Стражнику у первых дверей женщина отдала половину сорванных ею яблок. Дойдя до второго стражника, женщина отдала ему половину оставшихся. Так же она поступила и с третьим стражником, а когда она поделилась яблоками с четвёртым стражником, у неё осталось 10 яблок. Сколько яблок она собрала в саду?</a:t>
            </a:r>
          </a:p>
          <a:p>
            <a:pPr eaLnBrk="1" hangingPunct="1">
              <a:lnSpc>
                <a:spcPct val="80000"/>
              </a:lnSpc>
            </a:pPr>
            <a:r>
              <a:rPr lang="ru-RU" sz="2000">
                <a:latin typeface="Times New Roman" pitchFamily="18" charset="0"/>
              </a:rPr>
              <a:t>Решение: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>
                <a:latin typeface="Times New Roman" pitchFamily="18" charset="0"/>
              </a:rPr>
              <a:t>Х -  сколько всего яблок собрала женщина в саду.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>
                <a:latin typeface="Times New Roman" pitchFamily="18" charset="0"/>
              </a:rPr>
              <a:t>Х= 1/2+1/4+1/8+1/16+1/16,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>
                <a:latin typeface="Times New Roman" pitchFamily="18" charset="0"/>
              </a:rPr>
              <a:t>1/16= 10 яблокам,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>
                <a:latin typeface="Times New Roman" pitchFamily="18" charset="0"/>
              </a:rPr>
              <a:t>тогда Х= 80+40+20+10+10= 160 </a:t>
            </a:r>
          </a:p>
          <a:p>
            <a:pPr eaLnBrk="1" hangingPunct="1">
              <a:lnSpc>
                <a:spcPct val="80000"/>
              </a:lnSpc>
            </a:pPr>
            <a:endParaRPr lang="ru-RU" sz="200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900113" y="260350"/>
            <a:ext cx="7772400" cy="1143000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ru-RU" sz="2000" b="1">
                <a:solidFill>
                  <a:schemeClr val="tx1"/>
                </a:solidFill>
                <a:latin typeface="Times New Roman" pitchFamily="18" charset="0"/>
              </a:rPr>
              <a:t>                                              </a:t>
            </a:r>
            <a: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  <a:t>Заключение</a:t>
            </a:r>
          </a:p>
        </p:txBody>
      </p:sp>
      <p:sp>
        <p:nvSpPr>
          <p:cNvPr id="22530" name="Text Box 5"/>
          <p:cNvSpPr txBox="1">
            <a:spLocks noChangeArrowheads="1"/>
          </p:cNvSpPr>
          <p:nvPr/>
        </p:nvSpPr>
        <p:spPr bwMode="auto">
          <a:xfrm>
            <a:off x="900113" y="1844675"/>
            <a:ext cx="712787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ru-RU" b="1">
                <a:latin typeface="Times New Roman" pitchFamily="18" charset="0"/>
              </a:rPr>
              <a:t>Работая над проектом, я узнала какая дробь называется египетской, чем она отличается от других обыкновенных дробей;</a:t>
            </a:r>
          </a:p>
          <a:p>
            <a:pPr marL="342900" indent="-342900">
              <a:buFontTx/>
              <a:buAutoNum type="arabicParenR"/>
            </a:pPr>
            <a:r>
              <a:rPr lang="ru-RU" b="1">
                <a:latin typeface="Times New Roman" pitchFamily="18" charset="0"/>
              </a:rPr>
              <a:t>Повторила обыкновенные дроби;</a:t>
            </a:r>
          </a:p>
          <a:p>
            <a:pPr marL="342900" indent="-342900">
              <a:buFontTx/>
              <a:buAutoNum type="arabicParenR"/>
            </a:pPr>
            <a:r>
              <a:rPr lang="ru-RU" b="1">
                <a:latin typeface="Times New Roman" pitchFamily="18" charset="0"/>
              </a:rPr>
              <a:t>Узнала много новой информации, которая, я думаю, нужна мне будет для изучения математических дробей;</a:t>
            </a:r>
          </a:p>
          <a:p>
            <a:pPr marL="342900" indent="-342900">
              <a:buFontTx/>
              <a:buAutoNum type="arabicParenR"/>
            </a:pPr>
            <a:r>
              <a:rPr lang="ru-RU" b="1">
                <a:latin typeface="Times New Roman" pitchFamily="18" charset="0"/>
              </a:rPr>
              <a:t>Провела опрос  среди одноклассников «Знаете ли вы, какая дробь называется египетской?» О данных дробях в классе никто не знал и я познакомила ребят с данными дробями. Мы посмотрели, как решались  задачи, в том числе, из знаменитого папируса Ринда с помощью египетских дробей.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1371600" y="692150"/>
            <a:ext cx="6224588" cy="1512888"/>
          </a:xfrm>
        </p:spPr>
        <p:txBody>
          <a:bodyPr/>
          <a:lstStyle/>
          <a:p>
            <a:pPr eaLnBrk="1" hangingPunct="1"/>
            <a:r>
              <a:rPr lang="ru-RU" sz="2000" b="1">
                <a:solidFill>
                  <a:schemeClr val="tx1"/>
                </a:solidFill>
                <a:latin typeface="Times New Roman" pitchFamily="18" charset="0"/>
              </a:rPr>
              <a:t>                  </a:t>
            </a:r>
            <a:r>
              <a:rPr lang="ru-RU" sz="2000" b="1">
                <a:solidFill>
                  <a:schemeClr val="accent2"/>
                </a:solidFill>
                <a:latin typeface="Times New Roman" pitchFamily="18" charset="0"/>
              </a:rPr>
              <a:t>Используемая литература</a:t>
            </a:r>
          </a:p>
        </p:txBody>
      </p:sp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1979613" y="2944813"/>
            <a:ext cx="5487987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ru-RU">
                <a:latin typeface="Times New Roman" pitchFamily="18" charset="0"/>
              </a:rPr>
              <a:t>История Древнего Египта;</a:t>
            </a:r>
          </a:p>
          <a:p>
            <a:pPr marL="342900" indent="-342900">
              <a:buFontTx/>
              <a:buAutoNum type="arabicParenR"/>
            </a:pPr>
            <a:r>
              <a:rPr lang="ru-RU">
                <a:latin typeface="Times New Roman" pitchFamily="18" charset="0"/>
              </a:rPr>
              <a:t>Справочник по математике;</a:t>
            </a:r>
          </a:p>
          <a:p>
            <a:pPr marL="342900" indent="-342900">
              <a:buFontTx/>
              <a:buAutoNum type="arabicParenR"/>
            </a:pPr>
            <a:r>
              <a:rPr lang="ru-RU">
                <a:latin typeface="Times New Roman" pitchFamily="18" charset="0"/>
              </a:rPr>
              <a:t>Сеть Интернет.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000" b="1" dirty="0">
                <a:latin typeface="Times New Roman" pitchFamily="18" charset="0"/>
              </a:rPr>
              <a:t>                                                   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</a:rPr>
              <a:t>Спасибо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000">
                <a:latin typeface="Times New Roman" pitchFamily="18" charset="0"/>
              </a:rPr>
              <a:t>                                                          </a:t>
            </a:r>
            <a:r>
              <a:rPr lang="ru-RU" sz="2000" b="1">
                <a:latin typeface="Times New Roman" pitchFamily="18" charset="0"/>
              </a:rPr>
              <a:t>за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b="1">
                <a:latin typeface="Times New Roman" pitchFamily="18" charset="0"/>
              </a:rPr>
              <a:t>                                                   внимание</a:t>
            </a:r>
            <a:r>
              <a:rPr lang="ru-RU" sz="2000">
                <a:latin typeface="Times New Roman" pitchFamily="18" charset="0"/>
              </a:rPr>
              <a:t>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255</TotalTime>
  <Words>838</Words>
  <Application>Microsoft Office PowerPoint</Application>
  <PresentationFormat>Экран (4:3)</PresentationFormat>
  <Paragraphs>52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Cambria</vt:lpstr>
      <vt:lpstr>Franklin Gothic Book</vt:lpstr>
      <vt:lpstr>Perpetua</vt:lpstr>
      <vt:lpstr>Times New Roman</vt:lpstr>
      <vt:lpstr>Wingdings 2</vt:lpstr>
      <vt:lpstr>Справедливость</vt:lpstr>
      <vt:lpstr>Презентация проекта на тему:  Египетские дроби   Выполнила ученица 6 класса Быкова Екатерина.  Руководитель: Никорова Ольга Борисовна, учитель математики МКОУ Тамтачетской СОШ   . </vt:lpstr>
      <vt:lpstr>Презентация PowerPoint</vt:lpstr>
      <vt:lpstr>                  Цель и задачи проекта:     </vt:lpstr>
      <vt:lpstr>                     Обыкновенная дробь в математике</vt:lpstr>
      <vt:lpstr>Презентация PowerPoint</vt:lpstr>
      <vt:lpstr>                                                      История:                                первое упоминание о египетских дробях.                               Античность и Средневековье.</vt:lpstr>
      <vt:lpstr>                               Обозначение египетских дробей</vt:lpstr>
      <vt:lpstr>Презентация PowerPoint</vt:lpstr>
      <vt:lpstr>                       Задача из сказки «1001 ночь»</vt:lpstr>
      <vt:lpstr>                                              Заключение</vt:lpstr>
      <vt:lpstr>                  Используемая литература</vt:lpstr>
      <vt:lpstr>                                                    Спасибо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1</cp:lastModifiedBy>
  <cp:revision>23</cp:revision>
  <dcterms:modified xsi:type="dcterms:W3CDTF">2021-11-04T05:28:41Z</dcterms:modified>
</cp:coreProperties>
</file>