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3" autoAdjust="0"/>
    <p:restoredTop sz="94660"/>
  </p:normalViewPr>
  <p:slideViewPr>
    <p:cSldViewPr>
      <p:cViewPr varScale="1">
        <p:scale>
          <a:sx n="65" d="100"/>
          <a:sy n="65" d="100"/>
        </p:scale>
        <p:origin x="151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04.02.2026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04.02.2026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04.02.2026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04.02.2026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04.02.2026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04.02.2026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04.02.2026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04.02.2026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04.02.2026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04.02.2026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04.02.2026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968AF-D515-4DF2-8FF6-5B165725DF40}" type="datetimeFigureOut">
              <a:rPr lang="ru-RU" smtClean="0"/>
              <a:pPr/>
              <a:t>04.02.2026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7275" cy="685800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714348" y="157373"/>
            <a:ext cx="7772400" cy="3631667"/>
          </a:xfrm>
        </p:spPr>
        <p:txBody>
          <a:bodyPr>
            <a:normAutofit/>
          </a:bodyPr>
          <a:lstStyle/>
          <a:p>
            <a:pPr marL="552450" marR="201930">
              <a:spcBef>
                <a:spcPts val="350"/>
              </a:spcBef>
            </a:pPr>
            <a:r>
              <a:rPr lang="ru-RU" sz="1600" kern="0" dirty="0">
                <a:ea typeface="Times New Roman" panose="02020603050405020304" pitchFamily="18" charset="0"/>
              </a:rPr>
              <a:t>Муниципальное</a:t>
            </a:r>
            <a:r>
              <a:rPr lang="ru-RU" sz="1600" kern="0" spc="-45" dirty="0">
                <a:ea typeface="Times New Roman" panose="02020603050405020304" pitchFamily="18" charset="0"/>
              </a:rPr>
              <a:t> </a:t>
            </a:r>
            <a:r>
              <a:rPr lang="ru-RU" sz="1600" kern="0" dirty="0">
                <a:ea typeface="Times New Roman" panose="02020603050405020304" pitchFamily="18" charset="0"/>
              </a:rPr>
              <a:t>казённое</a:t>
            </a:r>
            <a:r>
              <a:rPr lang="ru-RU" sz="1600" kern="0" spc="-45" dirty="0">
                <a:ea typeface="Times New Roman" panose="02020603050405020304" pitchFamily="18" charset="0"/>
              </a:rPr>
              <a:t> </a:t>
            </a:r>
            <a:r>
              <a:rPr lang="ru-RU" sz="1600" kern="0" spc="-10" dirty="0">
                <a:ea typeface="Times New Roman" panose="02020603050405020304" pitchFamily="18" charset="0"/>
              </a:rPr>
              <a:t>учреждение</a:t>
            </a:r>
            <a:br>
              <a:rPr lang="ru-RU" sz="1600" kern="50" dirty="0">
                <a:ea typeface="Times New Roman" panose="02020603050405020304" pitchFamily="18" charset="0"/>
              </a:rPr>
            </a:br>
            <a:r>
              <a:rPr lang="ru-RU" sz="1600" kern="0" dirty="0">
                <a:ea typeface="Times New Roman" panose="02020603050405020304" pitchFamily="18" charset="0"/>
              </a:rPr>
              <a:t>«Управление</a:t>
            </a:r>
            <a:r>
              <a:rPr lang="ru-RU" sz="1600" kern="0" spc="-70" dirty="0">
                <a:ea typeface="Times New Roman" panose="02020603050405020304" pitchFamily="18" charset="0"/>
              </a:rPr>
              <a:t> </a:t>
            </a:r>
            <a:r>
              <a:rPr lang="ru-RU" sz="1600" kern="0" dirty="0">
                <a:ea typeface="Times New Roman" panose="02020603050405020304" pitchFamily="18" charset="0"/>
              </a:rPr>
              <a:t>образования</a:t>
            </a:r>
            <a:r>
              <a:rPr lang="ru-RU" sz="1600" kern="0" spc="-55" dirty="0">
                <a:ea typeface="Times New Roman" panose="02020603050405020304" pitchFamily="18" charset="0"/>
              </a:rPr>
              <a:t> </a:t>
            </a:r>
            <a:r>
              <a:rPr lang="ru-RU" sz="1600" kern="0" dirty="0">
                <a:ea typeface="Times New Roman" panose="02020603050405020304" pitchFamily="18" charset="0"/>
              </a:rPr>
              <a:t>Хасанского</a:t>
            </a:r>
            <a:r>
              <a:rPr lang="ru-RU" sz="1600" kern="0" spc="-50" dirty="0">
                <a:ea typeface="Times New Roman" panose="02020603050405020304" pitchFamily="18" charset="0"/>
              </a:rPr>
              <a:t> </a:t>
            </a:r>
            <a:r>
              <a:rPr lang="ru-RU" sz="1600" kern="0" dirty="0">
                <a:ea typeface="Times New Roman" panose="02020603050405020304" pitchFamily="18" charset="0"/>
              </a:rPr>
              <a:t>муниципального</a:t>
            </a:r>
            <a:r>
              <a:rPr lang="ru-RU" sz="1600" kern="0" spc="-60" dirty="0">
                <a:ea typeface="Times New Roman" panose="02020603050405020304" pitchFamily="18" charset="0"/>
              </a:rPr>
              <a:t> </a:t>
            </a:r>
            <a:r>
              <a:rPr lang="ru-RU" sz="1600" kern="0" spc="-10" dirty="0">
                <a:ea typeface="Times New Roman" panose="02020603050405020304" pitchFamily="18" charset="0"/>
              </a:rPr>
              <a:t>округа»</a:t>
            </a:r>
            <a:br>
              <a:rPr lang="ru-RU" sz="1600" kern="50" dirty="0">
                <a:ea typeface="Times New Roman" panose="02020603050405020304" pitchFamily="18" charset="0"/>
              </a:rPr>
            </a:br>
            <a:r>
              <a:rPr lang="ru-RU" sz="1600" kern="100" dirty="0">
                <a:ea typeface="Times New Roman" panose="02020603050405020304" pitchFamily="18" charset="0"/>
              </a:rPr>
              <a:t>Муниципальное бюджетное учреждение дополнительного образования «Детский оздоровительно-образовательный центр                                    Хасанского муниципального округа» </a:t>
            </a:r>
            <a:br>
              <a:rPr lang="ru-RU" sz="1600" kern="50" dirty="0">
                <a:ea typeface="Times New Roman" panose="02020603050405020304" pitchFamily="18" charset="0"/>
              </a:rPr>
            </a:br>
            <a:r>
              <a:rPr lang="ru-RU" sz="1600" kern="100" dirty="0">
                <a:ea typeface="Times New Roman" panose="02020603050405020304" pitchFamily="18" charset="0"/>
              </a:rPr>
              <a:t> («МБУДО «ДООЦ»)</a:t>
            </a:r>
            <a:br>
              <a:rPr lang="ru-RU" sz="1600" kern="50" dirty="0">
                <a:solidFill>
                  <a:schemeClr val="tx2"/>
                </a:solidFill>
                <a:ea typeface="Times New Roman" panose="02020603050405020304" pitchFamily="18" charset="0"/>
              </a:rPr>
            </a:br>
            <a:r>
              <a:rPr lang="ru-RU" dirty="0"/>
              <a:t>Мастер-класс </a:t>
            </a:r>
            <a:br>
              <a:rPr lang="ru-RU" dirty="0"/>
            </a:br>
            <a:r>
              <a:rPr lang="ru-RU" dirty="0"/>
              <a:t>«Открытка военный парашютист»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200004" y="5301208"/>
            <a:ext cx="4732036" cy="1399418"/>
          </a:xfrm>
        </p:spPr>
        <p:txBody>
          <a:bodyPr>
            <a:normAutofit/>
          </a:bodyPr>
          <a:lstStyle/>
          <a:p>
            <a:pPr algn="l"/>
            <a:r>
              <a:rPr lang="ru-RU" sz="2400" dirty="0">
                <a:solidFill>
                  <a:schemeClr val="tx1"/>
                </a:solidFill>
                <a:cs typeface="Times New Roman" panose="02020603050405020304" pitchFamily="18" charset="0"/>
              </a:rPr>
              <a:t>Составитель: педагог д/о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cs typeface="Times New Roman" panose="02020603050405020304" pitchFamily="18" charset="0"/>
              </a:rPr>
              <a:t>Лаврушина Ольга Борисовна</a:t>
            </a:r>
          </a:p>
        </p:txBody>
      </p:sp>
      <p:pic>
        <p:nvPicPr>
          <p:cNvPr id="5" name="Рисунок 4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7913" y="4143380"/>
            <a:ext cx="5866087" cy="255724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 fontScale="90000"/>
          </a:bodyPr>
          <a:lstStyle/>
          <a:p>
            <a:r>
              <a:rPr lang="ru-RU" dirty="0"/>
              <a:t>Поделка по изготовлению объёмной аппликации из цветной бумаги «Военный парашютист»</a:t>
            </a:r>
            <a:endParaRPr lang="ru-RU" sz="28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AE8E111-D74A-8FF7-A82B-D094B5D671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357430"/>
            <a:ext cx="4295011" cy="373586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179512"/>
            <a:ext cx="8229600" cy="7200800"/>
          </a:xfrm>
        </p:spPr>
        <p:txBody>
          <a:bodyPr>
            <a:noAutofit/>
          </a:bodyPr>
          <a:lstStyle/>
          <a:p>
            <a:r>
              <a:rPr lang="ru-RU" sz="2000" b="1" dirty="0"/>
              <a:t>Аппликация </a:t>
            </a:r>
            <a:r>
              <a:rPr lang="ru-RU" sz="2000" dirty="0"/>
              <a:t>– это изобразительная деятельность. Добившись желаемого результата, ребёнок испытывает эстетическое удовольствие, тем самым приобщаясь к миру прекрасного, к миру искусства. Простой и доступный для детей способ создания художественных работ делает аппликацию одним из любимых видов развивающих занятий с детьми.</a:t>
            </a:r>
            <a:br>
              <a:rPr lang="ru-RU" sz="2000" dirty="0"/>
            </a:br>
            <a:r>
              <a:rPr lang="ru-RU" sz="2000" b="1" dirty="0"/>
              <a:t>Аппликации</a:t>
            </a:r>
            <a:r>
              <a:rPr lang="ru-RU" sz="2000" dirty="0"/>
              <a:t> из бумаги – творческий процесс, благодаря которому дети познают окружающий мир и приобретают множество навыков. Кроме развития мелкой моторики рук, это координация движений, изучение цветов и их сочетаний, понятие о композиции, знакомство с различными материалами и фактурами, развитие наблюдательности, воображения и фантазии.</a:t>
            </a:r>
            <a:br>
              <a:rPr lang="ru-RU" sz="2000" dirty="0"/>
            </a:br>
            <a:br>
              <a:rPr lang="ru-RU" sz="2000" dirty="0"/>
            </a:br>
            <a:endParaRPr lang="ru-RU" sz="20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3960440"/>
          </a:xfrm>
        </p:spPr>
        <p:txBody>
          <a:bodyPr>
            <a:normAutofit/>
          </a:bodyPr>
          <a:lstStyle/>
          <a:p>
            <a:pPr algn="l"/>
            <a:r>
              <a:rPr lang="ru-RU" sz="2400" dirty="0"/>
              <a:t>Для создания нашей аппликации потребуется: </a:t>
            </a:r>
            <a:br>
              <a:rPr lang="ru-RU" sz="2000" dirty="0"/>
            </a:br>
            <a:r>
              <a:rPr lang="ru-RU" sz="2000" dirty="0"/>
              <a:t>- цветная, белая бумага, картон</a:t>
            </a:r>
            <a:br>
              <a:rPr lang="ru-RU" sz="2000" dirty="0"/>
            </a:br>
            <a:r>
              <a:rPr lang="ru-RU" sz="2000" dirty="0"/>
              <a:t>- клей ПВА</a:t>
            </a:r>
            <a:br>
              <a:rPr lang="ru-RU" sz="2000" dirty="0"/>
            </a:br>
            <a:r>
              <a:rPr lang="ru-RU" sz="2000" dirty="0"/>
              <a:t>- ножницы, ножницы фигурные</a:t>
            </a:r>
            <a:br>
              <a:rPr lang="ru-RU" sz="2000" dirty="0"/>
            </a:br>
            <a:r>
              <a:rPr lang="ru-RU" sz="2000" dirty="0"/>
              <a:t>- шаблоны круга </a:t>
            </a:r>
            <a:r>
              <a:rPr lang="en-US" sz="2000" dirty="0"/>
              <a:t>d-</a:t>
            </a:r>
            <a:r>
              <a:rPr lang="ru-RU" sz="2000" dirty="0"/>
              <a:t>9см, </a:t>
            </a:r>
            <a:r>
              <a:rPr lang="en-US" sz="2000" dirty="0"/>
              <a:t>d-20</a:t>
            </a:r>
            <a:r>
              <a:rPr lang="ru-RU" sz="2000" dirty="0"/>
              <a:t>см</a:t>
            </a:r>
            <a:br>
              <a:rPr lang="ru-RU" sz="2000" dirty="0"/>
            </a:br>
            <a:r>
              <a:rPr lang="ru-RU" sz="2000" dirty="0"/>
              <a:t>- простой карандаш</a:t>
            </a:r>
            <a:br>
              <a:rPr lang="ru-RU" sz="2000" dirty="0"/>
            </a:br>
            <a:r>
              <a:rPr lang="ru-RU" sz="2000" dirty="0"/>
              <a:t>- фигурный дырокол</a:t>
            </a:r>
            <a:br>
              <a:rPr lang="ru-RU" sz="2000" dirty="0"/>
            </a:br>
            <a:r>
              <a:rPr lang="ru-RU" sz="2000" dirty="0"/>
              <a:t>- картинка парашютиста</a:t>
            </a:r>
            <a:br>
              <a:rPr lang="ru-RU" sz="2000" dirty="0"/>
            </a:br>
            <a:r>
              <a:rPr lang="ru-RU" sz="2000" dirty="0"/>
              <a:t>- символика праздника</a:t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4A5C961-C88A-1F27-1677-197F944DE45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011" y="1052736"/>
            <a:ext cx="4755923" cy="516572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400" dirty="0"/>
              <a:t>По круглому шаблону  </a:t>
            </a:r>
            <a:r>
              <a:rPr lang="en-US" sz="2400" dirty="0"/>
              <a:t>d-</a:t>
            </a:r>
            <a:r>
              <a:rPr lang="ru-RU" sz="2400" dirty="0"/>
              <a:t>20 см на голубой бумаге и картоне обводим круг и склеиваем их.</a:t>
            </a:r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94FB6B9-ADF4-A4D1-A4A1-4F4CF4A85D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784" y="1417638"/>
            <a:ext cx="4688616" cy="516572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400" dirty="0"/>
              <a:t>При помощи круглого  шаблона </a:t>
            </a:r>
            <a:r>
              <a:rPr lang="en-US" sz="2400" dirty="0"/>
              <a:t>d</a:t>
            </a:r>
            <a:r>
              <a:rPr lang="ru-RU" sz="2400" dirty="0"/>
              <a:t>-9 см из красной бумаги обводим и вырезаем 3 круга, а из синей бумаги 2 круга. Так мы готовим заготовки для купола парашюта.</a:t>
            </a:r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6F170F1-413D-C422-1806-A1FEA83851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048" y="1417638"/>
            <a:ext cx="4824536" cy="491340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400" dirty="0"/>
              <a:t>Складываем заготовки на пополам 2 раза.</a:t>
            </a:r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F557353-B45E-88E5-1042-A9E3DBA8C5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900" y="1196752"/>
            <a:ext cx="5143500" cy="494116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400" dirty="0"/>
              <a:t>Затем склеиваем друг с другом, чередуя цвет.</a:t>
            </a:r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034D200-34FD-879D-6560-9B25BE79BD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728" y="1475900"/>
            <a:ext cx="5220072" cy="324955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048" y="-18675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400" dirty="0"/>
              <a:t>Приступаем к вырезанию фигурными ножницами облаков из белой бумаги. И полученные облака приклеиваем по нашему голубому фону основного круга.</a:t>
            </a:r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EB076F8-BF73-CAF5-73DE-EE87329B67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616" y="1519723"/>
            <a:ext cx="2706767" cy="386104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DE74027-32A6-82D8-156C-AAA34D843E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119" y="1498476"/>
            <a:ext cx="2793761" cy="386104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pPr algn="l"/>
            <a:r>
              <a:rPr lang="ru-RU" sz="2400" dirty="0"/>
              <a:t>На готовом круглом небе нам необходимо расположить военного парашютиста в центре аппликации. И сверху над ним приклеить парашют.</a:t>
            </a:r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C751FA9-A51A-0AA6-DA73-8165D0666D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76872"/>
            <a:ext cx="3771376" cy="397390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400" dirty="0"/>
              <a:t>Теперь приступаем к оформлению самой работы. С помощью фигурного дырокола сделаем 10 звездочек из красной бумаги.</a:t>
            </a:r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4B91CC0-5D3F-1388-60F5-64D1B6AE1E3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665829"/>
            <a:ext cx="5143500" cy="393305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400" dirty="0"/>
              <a:t>В завершение аппликации  приклеиваем звезды по всей поверхности и вклеиваем между облаками поздравительную атрибутику с 23 февраля.</a:t>
            </a:r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808B081-E27D-5775-696D-D7F5C11F6D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005" y="1392067"/>
            <a:ext cx="3934971" cy="393305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400" dirty="0"/>
              <a:t>Этот мастер-класс очень любят делать школьники младших классов.</a:t>
            </a:r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32B2984-6674-4F4C-5057-4B91E3631AE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068859"/>
            <a:ext cx="3360844" cy="257616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FFF607A-9B1C-D0BB-076B-2DE6A98C7E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792538"/>
            <a:ext cx="3204106" cy="285293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85784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С праздником 23 февраля!</a:t>
            </a:r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74A2762-554B-7F09-F14A-3654F97E96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493588"/>
            <a:ext cx="7906072" cy="481573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367</Words>
  <Application>Microsoft Office PowerPoint</Application>
  <PresentationFormat>Экран (4:3)</PresentationFormat>
  <Paragraphs>16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Тема Office</vt:lpstr>
      <vt:lpstr>Муниципальное казённое учреждение «Управление образования Хасанского муниципального округа» Муниципальное бюджетное учреждение дополнительного образования «Детский оздоровительно-образовательный центр                                    Хасанского муниципального округа»   («МБУДО «ДООЦ») Мастер-класс  «Открытка военный парашютист»</vt:lpstr>
      <vt:lpstr>Поделка по изготовлению объёмной аппликации из цветной бумаги «Военный парашютист»</vt:lpstr>
      <vt:lpstr>Аппликация – это изобразительная деятельность. Добившись желаемого результата, ребёнок испытывает эстетическое удовольствие, тем самым приобщаясь к миру прекрасного, к миру искусства. Простой и доступный для детей способ создания художественных работ делает аппликацию одним из любимых видов развивающих занятий с детьми. Аппликации из бумаги – творческий процесс, благодаря которому дети познают окружающий мир и приобретают множество навыков. Кроме развития мелкой моторики рук, это координация движений, изучение цветов и их сочетаний, понятие о композиции, знакомство с различными материалами и фактурами, развитие наблюдательности, воображения и фантазии.  </vt:lpstr>
      <vt:lpstr>Для создания нашей аппликации потребуется:  - цветная, белая бумага, картон - клей ПВА - ножницы, ножницы фигурные - шаблоны круга d-9см, d-20см - простой карандаш - фигурный дырокол - картинка парашютиста - символика праздника </vt:lpstr>
      <vt:lpstr>По круглому шаблону  d-20 см на голубой бумаге и картоне обводим круг и склеиваем их.</vt:lpstr>
      <vt:lpstr>При помощи круглого  шаблона d-9 см из красной бумаги обводим и вырезаем 3 круга, а из синей бумаги 2 круга. Так мы готовим заготовки для купола парашюта.</vt:lpstr>
      <vt:lpstr>Складываем заготовки на пополам 2 раза.</vt:lpstr>
      <vt:lpstr>Затем склеиваем друг с другом, чередуя цвет.</vt:lpstr>
      <vt:lpstr>Приступаем к вырезанию фигурными ножницами облаков из белой бумаги. И полученные облака приклеиваем по нашему голубому фону основного круга.</vt:lpstr>
      <vt:lpstr>На готовом круглом небе нам необходимо расположить военного парашютиста в центре аппликации. И сверху над ним приклеить парашют.</vt:lpstr>
      <vt:lpstr>Теперь приступаем к оформлению самой работы. С помощью фигурного дырокола сделаем 10 звездочек из красной бумаги.</vt:lpstr>
      <vt:lpstr>В завершение аппликации  приклеиваем звезды по всей поверхности и вклеиваем между облаками поздравительную атрибутику с 23 февраля.</vt:lpstr>
      <vt:lpstr>Этот мастер-класс очень любят делать школьники младших классов.</vt:lpstr>
      <vt:lpstr>С праздником 23 февраля!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Валерий Устинов</dc:creator>
  <cp:lastModifiedBy>Olga Lavrushina</cp:lastModifiedBy>
  <cp:revision>27</cp:revision>
  <dcterms:created xsi:type="dcterms:W3CDTF">2015-09-10T09:24:55Z</dcterms:created>
  <dcterms:modified xsi:type="dcterms:W3CDTF">2026-02-04T14:34:48Z</dcterms:modified>
</cp:coreProperties>
</file>