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77" r:id="rId3"/>
    <p:sldId id="319" r:id="rId4"/>
    <p:sldId id="297" r:id="rId5"/>
    <p:sldId id="302" r:id="rId6"/>
    <p:sldId id="303" r:id="rId7"/>
    <p:sldId id="304" r:id="rId8"/>
    <p:sldId id="305" r:id="rId9"/>
    <p:sldId id="306" r:id="rId10"/>
    <p:sldId id="307" r:id="rId11"/>
    <p:sldId id="318" r:id="rId12"/>
    <p:sldId id="287" r:id="rId13"/>
    <p:sldId id="320" r:id="rId14"/>
    <p:sldId id="321" r:id="rId15"/>
    <p:sldId id="311" r:id="rId16"/>
    <p:sldId id="316" r:id="rId17"/>
    <p:sldId id="310" r:id="rId18"/>
    <p:sldId id="312" r:id="rId19"/>
    <p:sldId id="313" r:id="rId20"/>
    <p:sldId id="314" r:id="rId21"/>
    <p:sldId id="315" r:id="rId22"/>
    <p:sldId id="348" r:id="rId23"/>
    <p:sldId id="322" r:id="rId24"/>
    <p:sldId id="323" r:id="rId25"/>
    <p:sldId id="335" r:id="rId26"/>
    <p:sldId id="324" r:id="rId27"/>
    <p:sldId id="336" r:id="rId28"/>
    <p:sldId id="325" r:id="rId29"/>
    <p:sldId id="338" r:id="rId30"/>
    <p:sldId id="326" r:id="rId31"/>
    <p:sldId id="337" r:id="rId32"/>
    <p:sldId id="327" r:id="rId33"/>
    <p:sldId id="339" r:id="rId34"/>
    <p:sldId id="328" r:id="rId35"/>
    <p:sldId id="340" r:id="rId36"/>
    <p:sldId id="329" r:id="rId37"/>
    <p:sldId id="341" r:id="rId38"/>
    <p:sldId id="330" r:id="rId39"/>
    <p:sldId id="343" r:id="rId40"/>
    <p:sldId id="331" r:id="rId41"/>
    <p:sldId id="342" r:id="rId42"/>
    <p:sldId id="332" r:id="rId43"/>
    <p:sldId id="344" r:id="rId44"/>
    <p:sldId id="333" r:id="rId45"/>
    <p:sldId id="345" r:id="rId46"/>
    <p:sldId id="334" r:id="rId47"/>
    <p:sldId id="346" r:id="rId48"/>
    <p:sldId id="347" r:id="rId4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  <a:srgbClr val="FF0000"/>
    <a:srgbClr val="F83B08"/>
    <a:srgbClr val="BF95D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32" autoAdjust="0"/>
    <p:restoredTop sz="94660"/>
  </p:normalViewPr>
  <p:slideViewPr>
    <p:cSldViewPr>
      <p:cViewPr>
        <p:scale>
          <a:sx n="100" d="100"/>
          <a:sy n="100" d="100"/>
        </p:scale>
        <p:origin x="-1314" y="-22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CE8AE70-0289-4EA4-B2A9-B8025A4DC1CA}" type="doc">
      <dgm:prSet loTypeId="urn:microsoft.com/office/officeart/2005/8/layout/radial1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B80E640F-9D21-4BCB-BB73-67E2FA918B53}">
      <dgm:prSet phldrT="[Текст]"/>
      <dgm:spPr/>
      <dgm:t>
        <a:bodyPr/>
        <a:lstStyle/>
        <a:p>
          <a:r>
            <a:rPr lang="ru-RU" dirty="0" smtClean="0"/>
            <a:t>Формы работы </a:t>
          </a:r>
          <a:endParaRPr lang="ru-RU" dirty="0"/>
        </a:p>
      </dgm:t>
    </dgm:pt>
    <dgm:pt modelId="{FB758D2B-2A99-4F37-B738-84C3EF8616A6}" type="parTrans" cxnId="{0BAB3547-A654-4F8E-9599-5BF57E5D5063}">
      <dgm:prSet/>
      <dgm:spPr/>
      <dgm:t>
        <a:bodyPr/>
        <a:lstStyle/>
        <a:p>
          <a:endParaRPr lang="ru-RU"/>
        </a:p>
      </dgm:t>
    </dgm:pt>
    <dgm:pt modelId="{D680A07C-E6CC-4F3F-9ED3-C107E0B37318}" type="sibTrans" cxnId="{0BAB3547-A654-4F8E-9599-5BF57E5D5063}">
      <dgm:prSet/>
      <dgm:spPr/>
      <dgm:t>
        <a:bodyPr/>
        <a:lstStyle/>
        <a:p>
          <a:endParaRPr lang="ru-RU"/>
        </a:p>
      </dgm:t>
    </dgm:pt>
    <dgm:pt modelId="{1DDADD2B-AAF4-4CCC-AD91-7EE19B0D2D28}">
      <dgm:prSet phldrT="[Текст]" custT="1"/>
      <dgm:spPr/>
      <dgm:t>
        <a:bodyPr/>
        <a:lstStyle/>
        <a:p>
          <a:r>
            <a:rPr lang="ru-RU" sz="2000" dirty="0" smtClean="0"/>
            <a:t>досуг</a:t>
          </a:r>
          <a:endParaRPr lang="ru-RU" sz="2000" dirty="0"/>
        </a:p>
      </dgm:t>
    </dgm:pt>
    <dgm:pt modelId="{F2EFEF65-AA15-4123-8419-5FAC4AAA0B47}" type="parTrans" cxnId="{DF2D3E36-6FB2-466D-BAB6-D74FB47403D4}">
      <dgm:prSet/>
      <dgm:spPr/>
      <dgm:t>
        <a:bodyPr/>
        <a:lstStyle/>
        <a:p>
          <a:endParaRPr lang="ru-RU"/>
        </a:p>
      </dgm:t>
    </dgm:pt>
    <dgm:pt modelId="{8B34E5E0-FF8B-460B-9F96-B2E5711A3E33}" type="sibTrans" cxnId="{DF2D3E36-6FB2-466D-BAB6-D74FB47403D4}">
      <dgm:prSet/>
      <dgm:spPr/>
      <dgm:t>
        <a:bodyPr/>
        <a:lstStyle/>
        <a:p>
          <a:endParaRPr lang="ru-RU"/>
        </a:p>
      </dgm:t>
    </dgm:pt>
    <dgm:pt modelId="{E063F1CA-95D6-460C-AA92-3E62B09999B1}">
      <dgm:prSet phldrT="[Текст]" custT="1"/>
      <dgm:spPr/>
      <dgm:t>
        <a:bodyPr/>
        <a:lstStyle/>
        <a:p>
          <a:r>
            <a:rPr lang="ru-RU" sz="1800" dirty="0" smtClean="0"/>
            <a:t>занятия</a:t>
          </a:r>
          <a:endParaRPr lang="ru-RU" sz="1800" dirty="0"/>
        </a:p>
      </dgm:t>
    </dgm:pt>
    <dgm:pt modelId="{A877F64D-0314-43DA-983E-0A16D28A1946}" type="parTrans" cxnId="{1E881A15-48D7-41D7-9682-2E88018E4637}">
      <dgm:prSet/>
      <dgm:spPr/>
      <dgm:t>
        <a:bodyPr/>
        <a:lstStyle/>
        <a:p>
          <a:endParaRPr lang="ru-RU"/>
        </a:p>
      </dgm:t>
    </dgm:pt>
    <dgm:pt modelId="{781240C2-EBA6-49C0-92FD-B220C19228C3}" type="sibTrans" cxnId="{1E881A15-48D7-41D7-9682-2E88018E4637}">
      <dgm:prSet/>
      <dgm:spPr/>
      <dgm:t>
        <a:bodyPr/>
        <a:lstStyle/>
        <a:p>
          <a:endParaRPr lang="ru-RU"/>
        </a:p>
      </dgm:t>
    </dgm:pt>
    <dgm:pt modelId="{0A21C1DC-057A-4DEF-9F11-46FC3F44F27A}">
      <dgm:prSet phldrT="[Текст]" custT="1"/>
      <dgm:spPr/>
      <dgm:t>
        <a:bodyPr/>
        <a:lstStyle/>
        <a:p>
          <a:r>
            <a:rPr lang="ru-RU" sz="1800" dirty="0" smtClean="0"/>
            <a:t>экскурсии</a:t>
          </a:r>
          <a:endParaRPr lang="ru-RU" sz="1800" dirty="0"/>
        </a:p>
      </dgm:t>
    </dgm:pt>
    <dgm:pt modelId="{691E170A-E5F3-43CA-8F8E-5CAAC8F42F6F}" type="parTrans" cxnId="{3881AEDE-0865-4D13-83C9-E4AA30FE1E4A}">
      <dgm:prSet/>
      <dgm:spPr/>
      <dgm:t>
        <a:bodyPr/>
        <a:lstStyle/>
        <a:p>
          <a:endParaRPr lang="ru-RU"/>
        </a:p>
      </dgm:t>
    </dgm:pt>
    <dgm:pt modelId="{D104F5D7-5305-4AA0-9417-8F3DEA67ABA0}" type="sibTrans" cxnId="{3881AEDE-0865-4D13-83C9-E4AA30FE1E4A}">
      <dgm:prSet/>
      <dgm:spPr/>
      <dgm:t>
        <a:bodyPr/>
        <a:lstStyle/>
        <a:p>
          <a:endParaRPr lang="ru-RU"/>
        </a:p>
      </dgm:t>
    </dgm:pt>
    <dgm:pt modelId="{AC1B12A4-3C06-411F-ABB7-B74BA18A5377}">
      <dgm:prSet phldrT="[Текст]" custT="1"/>
      <dgm:spPr/>
      <dgm:t>
        <a:bodyPr/>
        <a:lstStyle/>
        <a:p>
          <a:r>
            <a:rPr lang="ru-RU" sz="1600" dirty="0" smtClean="0"/>
            <a:t>Проведение патриотических праздников</a:t>
          </a:r>
          <a:endParaRPr lang="ru-RU" sz="1600" dirty="0"/>
        </a:p>
      </dgm:t>
    </dgm:pt>
    <dgm:pt modelId="{8864EFD9-241B-4100-83BE-9A226CAD7E92}" type="parTrans" cxnId="{23E84244-8FA1-421C-BB1C-99EB4FDEBCE5}">
      <dgm:prSet/>
      <dgm:spPr/>
      <dgm:t>
        <a:bodyPr/>
        <a:lstStyle/>
        <a:p>
          <a:endParaRPr lang="ru-RU"/>
        </a:p>
      </dgm:t>
    </dgm:pt>
    <dgm:pt modelId="{F3742333-DDBC-4D64-8D96-838A77C1F572}" type="sibTrans" cxnId="{23E84244-8FA1-421C-BB1C-99EB4FDEBCE5}">
      <dgm:prSet/>
      <dgm:spPr/>
      <dgm:t>
        <a:bodyPr/>
        <a:lstStyle/>
        <a:p>
          <a:endParaRPr lang="ru-RU"/>
        </a:p>
      </dgm:t>
    </dgm:pt>
    <dgm:pt modelId="{26EC8794-B266-4DE6-A66C-A42A00A2E31C}">
      <dgm:prSet custT="1"/>
      <dgm:spPr/>
      <dgm:t>
        <a:bodyPr/>
        <a:lstStyle/>
        <a:p>
          <a:r>
            <a:rPr lang="ru-RU" sz="1800" dirty="0" smtClean="0"/>
            <a:t>Участие в конкурсах</a:t>
          </a:r>
          <a:endParaRPr lang="ru-RU" sz="1800" dirty="0"/>
        </a:p>
      </dgm:t>
    </dgm:pt>
    <dgm:pt modelId="{E4D417C6-E7CF-430A-A1EC-EC3401339F71}" type="parTrans" cxnId="{FBEF6709-63F1-4D60-955C-9DE65BC09DCD}">
      <dgm:prSet/>
      <dgm:spPr/>
      <dgm:t>
        <a:bodyPr/>
        <a:lstStyle/>
        <a:p>
          <a:endParaRPr lang="ru-RU"/>
        </a:p>
      </dgm:t>
    </dgm:pt>
    <dgm:pt modelId="{04EB671F-2C28-4151-9427-5C599A69FA18}" type="sibTrans" cxnId="{FBEF6709-63F1-4D60-955C-9DE65BC09DCD}">
      <dgm:prSet/>
      <dgm:spPr/>
      <dgm:t>
        <a:bodyPr/>
        <a:lstStyle/>
        <a:p>
          <a:endParaRPr lang="ru-RU"/>
        </a:p>
      </dgm:t>
    </dgm:pt>
    <dgm:pt modelId="{01673D15-5776-446C-BDB8-729A42F67598}">
      <dgm:prSet custT="1"/>
      <dgm:spPr/>
      <dgm:t>
        <a:bodyPr/>
        <a:lstStyle/>
        <a:p>
          <a:r>
            <a:rPr lang="ru-RU" sz="1800" dirty="0" smtClean="0"/>
            <a:t>Театрализованная деятельность</a:t>
          </a:r>
          <a:endParaRPr lang="ru-RU" sz="1800" dirty="0"/>
        </a:p>
      </dgm:t>
    </dgm:pt>
    <dgm:pt modelId="{9EB1B9A6-4E25-4680-A021-86EF6BE75B0C}" type="parTrans" cxnId="{78AA4A42-E62E-4262-87E6-C1B1758B22A5}">
      <dgm:prSet/>
      <dgm:spPr/>
      <dgm:t>
        <a:bodyPr/>
        <a:lstStyle/>
        <a:p>
          <a:endParaRPr lang="ru-RU"/>
        </a:p>
      </dgm:t>
    </dgm:pt>
    <dgm:pt modelId="{DF58C74B-4A53-4931-86BB-3B31ADC1AD8C}" type="sibTrans" cxnId="{78AA4A42-E62E-4262-87E6-C1B1758B22A5}">
      <dgm:prSet/>
      <dgm:spPr/>
      <dgm:t>
        <a:bodyPr/>
        <a:lstStyle/>
        <a:p>
          <a:endParaRPr lang="ru-RU"/>
        </a:p>
      </dgm:t>
    </dgm:pt>
    <dgm:pt modelId="{38563294-A7D0-4BED-846E-17F5AD50CF9F}">
      <dgm:prSet custT="1"/>
      <dgm:spPr/>
      <dgm:t>
        <a:bodyPr/>
        <a:lstStyle/>
        <a:p>
          <a:r>
            <a:rPr lang="ru-RU" sz="1800" dirty="0" smtClean="0"/>
            <a:t>Выставки детских работ</a:t>
          </a:r>
          <a:endParaRPr lang="ru-RU" sz="1800" dirty="0"/>
        </a:p>
      </dgm:t>
    </dgm:pt>
    <dgm:pt modelId="{D8AB1FF3-08E7-4140-A4C9-E56AA5211B08}" type="parTrans" cxnId="{2D1DA2B4-6D26-400C-8549-A58619913CAB}">
      <dgm:prSet/>
      <dgm:spPr/>
      <dgm:t>
        <a:bodyPr/>
        <a:lstStyle/>
        <a:p>
          <a:endParaRPr lang="ru-RU"/>
        </a:p>
      </dgm:t>
    </dgm:pt>
    <dgm:pt modelId="{E2A01C41-300D-42C2-89B6-77DE663B0DDF}" type="sibTrans" cxnId="{2D1DA2B4-6D26-400C-8549-A58619913CAB}">
      <dgm:prSet/>
      <dgm:spPr/>
      <dgm:t>
        <a:bodyPr/>
        <a:lstStyle/>
        <a:p>
          <a:endParaRPr lang="ru-RU"/>
        </a:p>
      </dgm:t>
    </dgm:pt>
    <dgm:pt modelId="{CDF5174B-879A-437B-BBFB-79E137078235}">
      <dgm:prSet custT="1"/>
      <dgm:spPr/>
      <dgm:t>
        <a:bodyPr/>
        <a:lstStyle/>
        <a:p>
          <a:r>
            <a:rPr lang="ru-RU" sz="1800" dirty="0" smtClean="0"/>
            <a:t>Спортивные праздники</a:t>
          </a:r>
          <a:endParaRPr lang="ru-RU" sz="1800" dirty="0"/>
        </a:p>
      </dgm:t>
    </dgm:pt>
    <dgm:pt modelId="{9BF6D677-3551-40EC-A91C-43244B287876}" type="parTrans" cxnId="{B3417098-5D1C-43B6-BBA6-5D82D9F2DF5B}">
      <dgm:prSet/>
      <dgm:spPr/>
      <dgm:t>
        <a:bodyPr/>
        <a:lstStyle/>
        <a:p>
          <a:endParaRPr lang="ru-RU"/>
        </a:p>
      </dgm:t>
    </dgm:pt>
    <dgm:pt modelId="{853999FA-4788-43B9-BE14-9B59384CE42B}" type="sibTrans" cxnId="{B3417098-5D1C-43B6-BBA6-5D82D9F2DF5B}">
      <dgm:prSet/>
      <dgm:spPr/>
      <dgm:t>
        <a:bodyPr/>
        <a:lstStyle/>
        <a:p>
          <a:endParaRPr lang="ru-RU"/>
        </a:p>
      </dgm:t>
    </dgm:pt>
    <dgm:pt modelId="{0E78BBF5-CA80-4E42-80ED-E5A7E28B15F3}" type="pres">
      <dgm:prSet presAssocID="{4CE8AE70-0289-4EA4-B2A9-B8025A4DC1CA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9EF5BD7-9DAB-42F0-B56A-76BA0A63B58A}" type="pres">
      <dgm:prSet presAssocID="{B80E640F-9D21-4BCB-BB73-67E2FA918B53}" presName="centerShape" presStyleLbl="node0" presStyleIdx="0" presStyleCnt="1" custScaleX="161288"/>
      <dgm:spPr/>
      <dgm:t>
        <a:bodyPr/>
        <a:lstStyle/>
        <a:p>
          <a:endParaRPr lang="ru-RU"/>
        </a:p>
      </dgm:t>
    </dgm:pt>
    <dgm:pt modelId="{F5361A63-8D9E-4912-B6C8-AA2ED35965D1}" type="pres">
      <dgm:prSet presAssocID="{F2EFEF65-AA15-4123-8419-5FAC4AAA0B47}" presName="Name9" presStyleLbl="parChTrans1D2" presStyleIdx="0" presStyleCnt="8"/>
      <dgm:spPr/>
      <dgm:t>
        <a:bodyPr/>
        <a:lstStyle/>
        <a:p>
          <a:endParaRPr lang="ru-RU"/>
        </a:p>
      </dgm:t>
    </dgm:pt>
    <dgm:pt modelId="{D60EB3CB-E710-4152-8A9A-144C542E01C1}" type="pres">
      <dgm:prSet presAssocID="{F2EFEF65-AA15-4123-8419-5FAC4AAA0B47}" presName="connTx" presStyleLbl="parChTrans1D2" presStyleIdx="0" presStyleCnt="8"/>
      <dgm:spPr/>
      <dgm:t>
        <a:bodyPr/>
        <a:lstStyle/>
        <a:p>
          <a:endParaRPr lang="ru-RU"/>
        </a:p>
      </dgm:t>
    </dgm:pt>
    <dgm:pt modelId="{F3D569EA-5145-4DDD-8FB4-85F09FBE7665}" type="pres">
      <dgm:prSet presAssocID="{1DDADD2B-AAF4-4CCC-AD91-7EE19B0D2D28}" presName="node" presStyleLbl="node1" presStyleIdx="0" presStyleCnt="8" custScaleX="144649" custRadScaleRad="104694" custRadScaleInc="-14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DD39AA-DF28-47BB-8F2F-D828F8215719}" type="pres">
      <dgm:prSet presAssocID="{9EB1B9A6-4E25-4680-A021-86EF6BE75B0C}" presName="Name9" presStyleLbl="parChTrans1D2" presStyleIdx="1" presStyleCnt="8"/>
      <dgm:spPr/>
      <dgm:t>
        <a:bodyPr/>
        <a:lstStyle/>
        <a:p>
          <a:endParaRPr lang="ru-RU"/>
        </a:p>
      </dgm:t>
    </dgm:pt>
    <dgm:pt modelId="{8A8B4605-8252-409F-A6C1-0FDEF19E6455}" type="pres">
      <dgm:prSet presAssocID="{9EB1B9A6-4E25-4680-A021-86EF6BE75B0C}" presName="connTx" presStyleLbl="parChTrans1D2" presStyleIdx="1" presStyleCnt="8"/>
      <dgm:spPr/>
      <dgm:t>
        <a:bodyPr/>
        <a:lstStyle/>
        <a:p>
          <a:endParaRPr lang="ru-RU"/>
        </a:p>
      </dgm:t>
    </dgm:pt>
    <dgm:pt modelId="{C698F9B2-DBD6-48CB-8581-3D498CF37E18}" type="pres">
      <dgm:prSet presAssocID="{01673D15-5776-446C-BDB8-729A42F67598}" presName="node" presStyleLbl="node1" presStyleIdx="1" presStyleCnt="8" custScaleX="178797" custRadScaleRad="103090" custRadScaleInc="357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4F855F-0CEE-4260-AA43-916C94CA61EC}" type="pres">
      <dgm:prSet presAssocID="{D8AB1FF3-08E7-4140-A4C9-E56AA5211B08}" presName="Name9" presStyleLbl="parChTrans1D2" presStyleIdx="2" presStyleCnt="8"/>
      <dgm:spPr/>
      <dgm:t>
        <a:bodyPr/>
        <a:lstStyle/>
        <a:p>
          <a:endParaRPr lang="ru-RU"/>
        </a:p>
      </dgm:t>
    </dgm:pt>
    <dgm:pt modelId="{2E470E00-144A-4880-A97D-B4EF90A38291}" type="pres">
      <dgm:prSet presAssocID="{D8AB1FF3-08E7-4140-A4C9-E56AA5211B08}" presName="connTx" presStyleLbl="parChTrans1D2" presStyleIdx="2" presStyleCnt="8"/>
      <dgm:spPr/>
      <dgm:t>
        <a:bodyPr/>
        <a:lstStyle/>
        <a:p>
          <a:endParaRPr lang="ru-RU"/>
        </a:p>
      </dgm:t>
    </dgm:pt>
    <dgm:pt modelId="{D5254711-4A4A-4C9F-9827-8CD71917B603}" type="pres">
      <dgm:prSet presAssocID="{38563294-A7D0-4BED-846E-17F5AD50CF9F}" presName="node" presStyleLbl="node1" presStyleIdx="2" presStyleCnt="8" custScaleX="161783" custScaleY="1113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22360B-C06E-4E87-B42A-3F9D19BC3E01}" type="pres">
      <dgm:prSet presAssocID="{9BF6D677-3551-40EC-A91C-43244B287876}" presName="Name9" presStyleLbl="parChTrans1D2" presStyleIdx="3" presStyleCnt="8"/>
      <dgm:spPr/>
      <dgm:t>
        <a:bodyPr/>
        <a:lstStyle/>
        <a:p>
          <a:endParaRPr lang="ru-RU"/>
        </a:p>
      </dgm:t>
    </dgm:pt>
    <dgm:pt modelId="{73F08544-957A-4CBD-9C67-A495C838131E}" type="pres">
      <dgm:prSet presAssocID="{9BF6D677-3551-40EC-A91C-43244B287876}" presName="connTx" presStyleLbl="parChTrans1D2" presStyleIdx="3" presStyleCnt="8"/>
      <dgm:spPr/>
      <dgm:t>
        <a:bodyPr/>
        <a:lstStyle/>
        <a:p>
          <a:endParaRPr lang="ru-RU"/>
        </a:p>
      </dgm:t>
    </dgm:pt>
    <dgm:pt modelId="{7A95B729-C411-4FB3-A5FD-CA96696149BF}" type="pres">
      <dgm:prSet presAssocID="{CDF5174B-879A-437B-BBFB-79E137078235}" presName="node" presStyleLbl="node1" presStyleIdx="3" presStyleCnt="8" custScaleX="174211" custRadScaleRad="107857" custRadScaleInc="-434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A5CED9-A2E3-4DA0-B093-1D8DEC03161B}" type="pres">
      <dgm:prSet presAssocID="{E4D417C6-E7CF-430A-A1EC-EC3401339F71}" presName="Name9" presStyleLbl="parChTrans1D2" presStyleIdx="4" presStyleCnt="8"/>
      <dgm:spPr/>
      <dgm:t>
        <a:bodyPr/>
        <a:lstStyle/>
        <a:p>
          <a:endParaRPr lang="ru-RU"/>
        </a:p>
      </dgm:t>
    </dgm:pt>
    <dgm:pt modelId="{A2384281-8E80-4A19-B2E0-0FCBD19CC3E3}" type="pres">
      <dgm:prSet presAssocID="{E4D417C6-E7CF-430A-A1EC-EC3401339F71}" presName="connTx" presStyleLbl="parChTrans1D2" presStyleIdx="4" presStyleCnt="8"/>
      <dgm:spPr/>
      <dgm:t>
        <a:bodyPr/>
        <a:lstStyle/>
        <a:p>
          <a:endParaRPr lang="ru-RU"/>
        </a:p>
      </dgm:t>
    </dgm:pt>
    <dgm:pt modelId="{104A6A40-6541-4658-88B4-37B03B72751F}" type="pres">
      <dgm:prSet presAssocID="{26EC8794-B266-4DE6-A66C-A42A00A2E31C}" presName="node" presStyleLbl="node1" presStyleIdx="4" presStyleCnt="8" custScaleX="161288" custRadScaleRad="101235" custRadScaleInc="21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E1AA6E-D4B2-4F0F-AA88-820A82DACAAD}" type="pres">
      <dgm:prSet presAssocID="{A877F64D-0314-43DA-983E-0A16D28A1946}" presName="Name9" presStyleLbl="parChTrans1D2" presStyleIdx="5" presStyleCnt="8"/>
      <dgm:spPr/>
      <dgm:t>
        <a:bodyPr/>
        <a:lstStyle/>
        <a:p>
          <a:endParaRPr lang="ru-RU"/>
        </a:p>
      </dgm:t>
    </dgm:pt>
    <dgm:pt modelId="{612C6863-2857-4C43-B569-4C923C1178E9}" type="pres">
      <dgm:prSet presAssocID="{A877F64D-0314-43DA-983E-0A16D28A1946}" presName="connTx" presStyleLbl="parChTrans1D2" presStyleIdx="5" presStyleCnt="8"/>
      <dgm:spPr/>
      <dgm:t>
        <a:bodyPr/>
        <a:lstStyle/>
        <a:p>
          <a:endParaRPr lang="ru-RU"/>
        </a:p>
      </dgm:t>
    </dgm:pt>
    <dgm:pt modelId="{FCD3E2B7-8B51-445F-8091-B02E359661DC}" type="pres">
      <dgm:prSet presAssocID="{E063F1CA-95D6-460C-AA92-3E62B09999B1}" presName="node" presStyleLbl="node1" presStyleIdx="5" presStyleCnt="8" custScaleX="165040" custRadScaleRad="99613" custRadScaleInc="282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71A761-7986-4F59-80B5-684810F1B258}" type="pres">
      <dgm:prSet presAssocID="{691E170A-E5F3-43CA-8F8E-5CAAC8F42F6F}" presName="Name9" presStyleLbl="parChTrans1D2" presStyleIdx="6" presStyleCnt="8"/>
      <dgm:spPr/>
      <dgm:t>
        <a:bodyPr/>
        <a:lstStyle/>
        <a:p>
          <a:endParaRPr lang="ru-RU"/>
        </a:p>
      </dgm:t>
    </dgm:pt>
    <dgm:pt modelId="{A68B9E61-3DFF-4EF6-98B5-4A8F3B1D7AAD}" type="pres">
      <dgm:prSet presAssocID="{691E170A-E5F3-43CA-8F8E-5CAAC8F42F6F}" presName="connTx" presStyleLbl="parChTrans1D2" presStyleIdx="6" presStyleCnt="8"/>
      <dgm:spPr/>
      <dgm:t>
        <a:bodyPr/>
        <a:lstStyle/>
        <a:p>
          <a:endParaRPr lang="ru-RU"/>
        </a:p>
      </dgm:t>
    </dgm:pt>
    <dgm:pt modelId="{74DC86EA-F74E-460B-AA42-932161DD6494}" type="pres">
      <dgm:prSet presAssocID="{0A21C1DC-057A-4DEF-9F11-46FC3F44F27A}" presName="node" presStyleLbl="node1" presStyleIdx="6" presStyleCnt="8" custScaleX="157388" custRadScaleRad="105038" custRadScaleInc="-131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7BF418-2A43-4C3C-8184-34334DC0601F}" type="pres">
      <dgm:prSet presAssocID="{8864EFD9-241B-4100-83BE-9A226CAD7E92}" presName="Name9" presStyleLbl="parChTrans1D2" presStyleIdx="7" presStyleCnt="8"/>
      <dgm:spPr/>
      <dgm:t>
        <a:bodyPr/>
        <a:lstStyle/>
        <a:p>
          <a:endParaRPr lang="ru-RU"/>
        </a:p>
      </dgm:t>
    </dgm:pt>
    <dgm:pt modelId="{717F0E17-FD0E-4FEB-B361-B6417BB71261}" type="pres">
      <dgm:prSet presAssocID="{8864EFD9-241B-4100-83BE-9A226CAD7E92}" presName="connTx" presStyleLbl="parChTrans1D2" presStyleIdx="7" presStyleCnt="8"/>
      <dgm:spPr/>
      <dgm:t>
        <a:bodyPr/>
        <a:lstStyle/>
        <a:p>
          <a:endParaRPr lang="ru-RU"/>
        </a:p>
      </dgm:t>
    </dgm:pt>
    <dgm:pt modelId="{FB832A52-D3BB-4B6C-9524-D31B495C869E}" type="pres">
      <dgm:prSet presAssocID="{AC1B12A4-3C06-411F-ABB7-B74BA18A5377}" presName="node" presStyleLbl="node1" presStyleIdx="7" presStyleCnt="8" custScaleX="205790" custScaleY="122486" custRadScaleRad="105159" custRadScaleInc="-485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E881A15-48D7-41D7-9682-2E88018E4637}" srcId="{B80E640F-9D21-4BCB-BB73-67E2FA918B53}" destId="{E063F1CA-95D6-460C-AA92-3E62B09999B1}" srcOrd="5" destOrd="0" parTransId="{A877F64D-0314-43DA-983E-0A16D28A1946}" sibTransId="{781240C2-EBA6-49C0-92FD-B220C19228C3}"/>
    <dgm:cxn modelId="{0BAB3547-A654-4F8E-9599-5BF57E5D5063}" srcId="{4CE8AE70-0289-4EA4-B2A9-B8025A4DC1CA}" destId="{B80E640F-9D21-4BCB-BB73-67E2FA918B53}" srcOrd="0" destOrd="0" parTransId="{FB758D2B-2A99-4F37-B738-84C3EF8616A6}" sibTransId="{D680A07C-E6CC-4F3F-9ED3-C107E0B37318}"/>
    <dgm:cxn modelId="{9CF39B1E-BF93-45CF-A644-6239D4C6578B}" type="presOf" srcId="{D8AB1FF3-08E7-4140-A4C9-E56AA5211B08}" destId="{2E470E00-144A-4880-A97D-B4EF90A38291}" srcOrd="1" destOrd="0" presId="urn:microsoft.com/office/officeart/2005/8/layout/radial1"/>
    <dgm:cxn modelId="{E231A9CE-8BA5-46F0-9865-E9B660B632FA}" type="presOf" srcId="{D8AB1FF3-08E7-4140-A4C9-E56AA5211B08}" destId="{5B4F855F-0CEE-4260-AA43-916C94CA61EC}" srcOrd="0" destOrd="0" presId="urn:microsoft.com/office/officeart/2005/8/layout/radial1"/>
    <dgm:cxn modelId="{C22E41F0-81F7-48FD-8B36-8DFB2D99BC7E}" type="presOf" srcId="{38563294-A7D0-4BED-846E-17F5AD50CF9F}" destId="{D5254711-4A4A-4C9F-9827-8CD71917B603}" srcOrd="0" destOrd="0" presId="urn:microsoft.com/office/officeart/2005/8/layout/radial1"/>
    <dgm:cxn modelId="{382DDD36-04A1-47B9-81EF-2DD246A88F45}" type="presOf" srcId="{9BF6D677-3551-40EC-A91C-43244B287876}" destId="{73F08544-957A-4CBD-9C67-A495C838131E}" srcOrd="1" destOrd="0" presId="urn:microsoft.com/office/officeart/2005/8/layout/radial1"/>
    <dgm:cxn modelId="{CD7F2414-B1E1-4A95-BAC7-1C638FDF1EFD}" type="presOf" srcId="{9BF6D677-3551-40EC-A91C-43244B287876}" destId="{4422360B-C06E-4E87-B42A-3F9D19BC3E01}" srcOrd="0" destOrd="0" presId="urn:microsoft.com/office/officeart/2005/8/layout/radial1"/>
    <dgm:cxn modelId="{23E84244-8FA1-421C-BB1C-99EB4FDEBCE5}" srcId="{B80E640F-9D21-4BCB-BB73-67E2FA918B53}" destId="{AC1B12A4-3C06-411F-ABB7-B74BA18A5377}" srcOrd="7" destOrd="0" parTransId="{8864EFD9-241B-4100-83BE-9A226CAD7E92}" sibTransId="{F3742333-DDBC-4D64-8D96-838A77C1F572}"/>
    <dgm:cxn modelId="{B846FFF0-FB1C-45F9-A1F4-8825E56D9342}" type="presOf" srcId="{E063F1CA-95D6-460C-AA92-3E62B09999B1}" destId="{FCD3E2B7-8B51-445F-8091-B02E359661DC}" srcOrd="0" destOrd="0" presId="urn:microsoft.com/office/officeart/2005/8/layout/radial1"/>
    <dgm:cxn modelId="{E25D855D-1704-4F01-AD96-2DCF0541D375}" type="presOf" srcId="{A877F64D-0314-43DA-983E-0A16D28A1946}" destId="{612C6863-2857-4C43-B569-4C923C1178E9}" srcOrd="1" destOrd="0" presId="urn:microsoft.com/office/officeart/2005/8/layout/radial1"/>
    <dgm:cxn modelId="{7067A821-BD6A-4EA0-A673-2664C59CDB16}" type="presOf" srcId="{A877F64D-0314-43DA-983E-0A16D28A1946}" destId="{94E1AA6E-D4B2-4F0F-AA88-820A82DACAAD}" srcOrd="0" destOrd="0" presId="urn:microsoft.com/office/officeart/2005/8/layout/radial1"/>
    <dgm:cxn modelId="{2D1DA2B4-6D26-400C-8549-A58619913CAB}" srcId="{B80E640F-9D21-4BCB-BB73-67E2FA918B53}" destId="{38563294-A7D0-4BED-846E-17F5AD50CF9F}" srcOrd="2" destOrd="0" parTransId="{D8AB1FF3-08E7-4140-A4C9-E56AA5211B08}" sibTransId="{E2A01C41-300D-42C2-89B6-77DE663B0DDF}"/>
    <dgm:cxn modelId="{FBEF6709-63F1-4D60-955C-9DE65BC09DCD}" srcId="{B80E640F-9D21-4BCB-BB73-67E2FA918B53}" destId="{26EC8794-B266-4DE6-A66C-A42A00A2E31C}" srcOrd="4" destOrd="0" parTransId="{E4D417C6-E7CF-430A-A1EC-EC3401339F71}" sibTransId="{04EB671F-2C28-4151-9427-5C599A69FA18}"/>
    <dgm:cxn modelId="{DF2D3E36-6FB2-466D-BAB6-D74FB47403D4}" srcId="{B80E640F-9D21-4BCB-BB73-67E2FA918B53}" destId="{1DDADD2B-AAF4-4CCC-AD91-7EE19B0D2D28}" srcOrd="0" destOrd="0" parTransId="{F2EFEF65-AA15-4123-8419-5FAC4AAA0B47}" sibTransId="{8B34E5E0-FF8B-460B-9F96-B2E5711A3E33}"/>
    <dgm:cxn modelId="{30425C82-6E9D-4564-A364-2B52A5087A2D}" type="presOf" srcId="{691E170A-E5F3-43CA-8F8E-5CAAC8F42F6F}" destId="{0271A761-7986-4F59-80B5-684810F1B258}" srcOrd="0" destOrd="0" presId="urn:microsoft.com/office/officeart/2005/8/layout/radial1"/>
    <dgm:cxn modelId="{B9B510F1-4A9E-4AEE-88A7-A7717477A036}" type="presOf" srcId="{F2EFEF65-AA15-4123-8419-5FAC4AAA0B47}" destId="{F5361A63-8D9E-4912-B6C8-AA2ED35965D1}" srcOrd="0" destOrd="0" presId="urn:microsoft.com/office/officeart/2005/8/layout/radial1"/>
    <dgm:cxn modelId="{B3417098-5D1C-43B6-BBA6-5D82D9F2DF5B}" srcId="{B80E640F-9D21-4BCB-BB73-67E2FA918B53}" destId="{CDF5174B-879A-437B-BBFB-79E137078235}" srcOrd="3" destOrd="0" parTransId="{9BF6D677-3551-40EC-A91C-43244B287876}" sibTransId="{853999FA-4788-43B9-BE14-9B59384CE42B}"/>
    <dgm:cxn modelId="{CF6830C0-8AFF-4D1D-85F8-D5037C876B03}" type="presOf" srcId="{1DDADD2B-AAF4-4CCC-AD91-7EE19B0D2D28}" destId="{F3D569EA-5145-4DDD-8FB4-85F09FBE7665}" srcOrd="0" destOrd="0" presId="urn:microsoft.com/office/officeart/2005/8/layout/radial1"/>
    <dgm:cxn modelId="{EF1F3ECC-BC7D-462A-931C-031F5F53320F}" type="presOf" srcId="{9EB1B9A6-4E25-4680-A021-86EF6BE75B0C}" destId="{8A8B4605-8252-409F-A6C1-0FDEF19E6455}" srcOrd="1" destOrd="0" presId="urn:microsoft.com/office/officeart/2005/8/layout/radial1"/>
    <dgm:cxn modelId="{37E4802C-42FA-420D-99FC-C4D3B5E4855D}" type="presOf" srcId="{0A21C1DC-057A-4DEF-9F11-46FC3F44F27A}" destId="{74DC86EA-F74E-460B-AA42-932161DD6494}" srcOrd="0" destOrd="0" presId="urn:microsoft.com/office/officeart/2005/8/layout/radial1"/>
    <dgm:cxn modelId="{FD78339A-EE80-471C-A555-74C253A3EA01}" type="presOf" srcId="{01673D15-5776-446C-BDB8-729A42F67598}" destId="{C698F9B2-DBD6-48CB-8581-3D498CF37E18}" srcOrd="0" destOrd="0" presId="urn:microsoft.com/office/officeart/2005/8/layout/radial1"/>
    <dgm:cxn modelId="{3881AEDE-0865-4D13-83C9-E4AA30FE1E4A}" srcId="{B80E640F-9D21-4BCB-BB73-67E2FA918B53}" destId="{0A21C1DC-057A-4DEF-9F11-46FC3F44F27A}" srcOrd="6" destOrd="0" parTransId="{691E170A-E5F3-43CA-8F8E-5CAAC8F42F6F}" sibTransId="{D104F5D7-5305-4AA0-9417-8F3DEA67ABA0}"/>
    <dgm:cxn modelId="{27D7CD4E-4BC7-4634-8084-C3053CB7CABD}" type="presOf" srcId="{AC1B12A4-3C06-411F-ABB7-B74BA18A5377}" destId="{FB832A52-D3BB-4B6C-9524-D31B495C869E}" srcOrd="0" destOrd="0" presId="urn:microsoft.com/office/officeart/2005/8/layout/radial1"/>
    <dgm:cxn modelId="{0B99DF83-5A20-4BC6-9415-4DFCEE180C52}" type="presOf" srcId="{4CE8AE70-0289-4EA4-B2A9-B8025A4DC1CA}" destId="{0E78BBF5-CA80-4E42-80ED-E5A7E28B15F3}" srcOrd="0" destOrd="0" presId="urn:microsoft.com/office/officeart/2005/8/layout/radial1"/>
    <dgm:cxn modelId="{E6975318-5720-4C3C-A48D-234A66DD0D45}" type="presOf" srcId="{E4D417C6-E7CF-430A-A1EC-EC3401339F71}" destId="{A2384281-8E80-4A19-B2E0-0FCBD19CC3E3}" srcOrd="1" destOrd="0" presId="urn:microsoft.com/office/officeart/2005/8/layout/radial1"/>
    <dgm:cxn modelId="{04D8D1B7-70E0-4DDC-94BC-4F4F53849225}" type="presOf" srcId="{B80E640F-9D21-4BCB-BB73-67E2FA918B53}" destId="{39EF5BD7-9DAB-42F0-B56A-76BA0A63B58A}" srcOrd="0" destOrd="0" presId="urn:microsoft.com/office/officeart/2005/8/layout/radial1"/>
    <dgm:cxn modelId="{556D708D-6504-46ED-A176-596ADA7ED61B}" type="presOf" srcId="{9EB1B9A6-4E25-4680-A021-86EF6BE75B0C}" destId="{E7DD39AA-DF28-47BB-8F2F-D828F8215719}" srcOrd="0" destOrd="0" presId="urn:microsoft.com/office/officeart/2005/8/layout/radial1"/>
    <dgm:cxn modelId="{459E996A-8D3E-4363-9D63-95688116443F}" type="presOf" srcId="{8864EFD9-241B-4100-83BE-9A226CAD7E92}" destId="{647BF418-2A43-4C3C-8184-34334DC0601F}" srcOrd="0" destOrd="0" presId="urn:microsoft.com/office/officeart/2005/8/layout/radial1"/>
    <dgm:cxn modelId="{144358E4-6B2C-4EEB-AC29-3D37C96650A1}" type="presOf" srcId="{F2EFEF65-AA15-4123-8419-5FAC4AAA0B47}" destId="{D60EB3CB-E710-4152-8A9A-144C542E01C1}" srcOrd="1" destOrd="0" presId="urn:microsoft.com/office/officeart/2005/8/layout/radial1"/>
    <dgm:cxn modelId="{867BE3CF-7824-49F1-B411-368F3F5ACA00}" type="presOf" srcId="{26EC8794-B266-4DE6-A66C-A42A00A2E31C}" destId="{104A6A40-6541-4658-88B4-37B03B72751F}" srcOrd="0" destOrd="0" presId="urn:microsoft.com/office/officeart/2005/8/layout/radial1"/>
    <dgm:cxn modelId="{F31882B0-53A3-4D8A-8185-D1C19A626B2D}" type="presOf" srcId="{691E170A-E5F3-43CA-8F8E-5CAAC8F42F6F}" destId="{A68B9E61-3DFF-4EF6-98B5-4A8F3B1D7AAD}" srcOrd="1" destOrd="0" presId="urn:microsoft.com/office/officeart/2005/8/layout/radial1"/>
    <dgm:cxn modelId="{684A72AB-FF27-405A-8BA3-419A652C3945}" type="presOf" srcId="{CDF5174B-879A-437B-BBFB-79E137078235}" destId="{7A95B729-C411-4FB3-A5FD-CA96696149BF}" srcOrd="0" destOrd="0" presId="urn:microsoft.com/office/officeart/2005/8/layout/radial1"/>
    <dgm:cxn modelId="{78AA4A42-E62E-4262-87E6-C1B1758B22A5}" srcId="{B80E640F-9D21-4BCB-BB73-67E2FA918B53}" destId="{01673D15-5776-446C-BDB8-729A42F67598}" srcOrd="1" destOrd="0" parTransId="{9EB1B9A6-4E25-4680-A021-86EF6BE75B0C}" sibTransId="{DF58C74B-4A53-4931-86BB-3B31ADC1AD8C}"/>
    <dgm:cxn modelId="{8545FE09-4254-4E90-9FD1-2B42D87E8D5F}" type="presOf" srcId="{E4D417C6-E7CF-430A-A1EC-EC3401339F71}" destId="{AEA5CED9-A2E3-4DA0-B093-1D8DEC03161B}" srcOrd="0" destOrd="0" presId="urn:microsoft.com/office/officeart/2005/8/layout/radial1"/>
    <dgm:cxn modelId="{2E6288BB-356F-452C-B6C3-B7FB59F5AA6C}" type="presOf" srcId="{8864EFD9-241B-4100-83BE-9A226CAD7E92}" destId="{717F0E17-FD0E-4FEB-B361-B6417BB71261}" srcOrd="1" destOrd="0" presId="urn:microsoft.com/office/officeart/2005/8/layout/radial1"/>
    <dgm:cxn modelId="{CE0F6BBA-25BC-43D7-90AE-F8979865324F}" type="presParOf" srcId="{0E78BBF5-CA80-4E42-80ED-E5A7E28B15F3}" destId="{39EF5BD7-9DAB-42F0-B56A-76BA0A63B58A}" srcOrd="0" destOrd="0" presId="urn:microsoft.com/office/officeart/2005/8/layout/radial1"/>
    <dgm:cxn modelId="{3E65E2D2-DC6C-44FC-9CE0-927FD05AA621}" type="presParOf" srcId="{0E78BBF5-CA80-4E42-80ED-E5A7E28B15F3}" destId="{F5361A63-8D9E-4912-B6C8-AA2ED35965D1}" srcOrd="1" destOrd="0" presId="urn:microsoft.com/office/officeart/2005/8/layout/radial1"/>
    <dgm:cxn modelId="{D4D85464-622F-4AF0-AFFA-EC67E220C923}" type="presParOf" srcId="{F5361A63-8D9E-4912-B6C8-AA2ED35965D1}" destId="{D60EB3CB-E710-4152-8A9A-144C542E01C1}" srcOrd="0" destOrd="0" presId="urn:microsoft.com/office/officeart/2005/8/layout/radial1"/>
    <dgm:cxn modelId="{790874E4-E52D-4115-8296-5CA893B7B5C3}" type="presParOf" srcId="{0E78BBF5-CA80-4E42-80ED-E5A7E28B15F3}" destId="{F3D569EA-5145-4DDD-8FB4-85F09FBE7665}" srcOrd="2" destOrd="0" presId="urn:microsoft.com/office/officeart/2005/8/layout/radial1"/>
    <dgm:cxn modelId="{3421EDEE-1699-4A1B-9230-76817EE41806}" type="presParOf" srcId="{0E78BBF5-CA80-4E42-80ED-E5A7E28B15F3}" destId="{E7DD39AA-DF28-47BB-8F2F-D828F8215719}" srcOrd="3" destOrd="0" presId="urn:microsoft.com/office/officeart/2005/8/layout/radial1"/>
    <dgm:cxn modelId="{BA2AABC6-C87E-4283-8F4E-6ADF29F2917E}" type="presParOf" srcId="{E7DD39AA-DF28-47BB-8F2F-D828F8215719}" destId="{8A8B4605-8252-409F-A6C1-0FDEF19E6455}" srcOrd="0" destOrd="0" presId="urn:microsoft.com/office/officeart/2005/8/layout/radial1"/>
    <dgm:cxn modelId="{17712666-5AFF-46DF-AEEC-25C0336ADE16}" type="presParOf" srcId="{0E78BBF5-CA80-4E42-80ED-E5A7E28B15F3}" destId="{C698F9B2-DBD6-48CB-8581-3D498CF37E18}" srcOrd="4" destOrd="0" presId="urn:microsoft.com/office/officeart/2005/8/layout/radial1"/>
    <dgm:cxn modelId="{79DF0881-D729-4340-B79A-4AFAFA6A2F64}" type="presParOf" srcId="{0E78BBF5-CA80-4E42-80ED-E5A7E28B15F3}" destId="{5B4F855F-0CEE-4260-AA43-916C94CA61EC}" srcOrd="5" destOrd="0" presId="urn:microsoft.com/office/officeart/2005/8/layout/radial1"/>
    <dgm:cxn modelId="{7C1566A5-0F16-443C-B351-A316B6C2A184}" type="presParOf" srcId="{5B4F855F-0CEE-4260-AA43-916C94CA61EC}" destId="{2E470E00-144A-4880-A97D-B4EF90A38291}" srcOrd="0" destOrd="0" presId="urn:microsoft.com/office/officeart/2005/8/layout/radial1"/>
    <dgm:cxn modelId="{A8A41488-8DB5-466F-9C3F-6FF9A74B03BD}" type="presParOf" srcId="{0E78BBF5-CA80-4E42-80ED-E5A7E28B15F3}" destId="{D5254711-4A4A-4C9F-9827-8CD71917B603}" srcOrd="6" destOrd="0" presId="urn:microsoft.com/office/officeart/2005/8/layout/radial1"/>
    <dgm:cxn modelId="{31FFBF83-00DE-4F57-98BE-AC6B6BDFCB9A}" type="presParOf" srcId="{0E78BBF5-CA80-4E42-80ED-E5A7E28B15F3}" destId="{4422360B-C06E-4E87-B42A-3F9D19BC3E01}" srcOrd="7" destOrd="0" presId="urn:microsoft.com/office/officeart/2005/8/layout/radial1"/>
    <dgm:cxn modelId="{AA3C84D6-29BB-4A3F-A3EA-0EAA9F3FEDEC}" type="presParOf" srcId="{4422360B-C06E-4E87-B42A-3F9D19BC3E01}" destId="{73F08544-957A-4CBD-9C67-A495C838131E}" srcOrd="0" destOrd="0" presId="urn:microsoft.com/office/officeart/2005/8/layout/radial1"/>
    <dgm:cxn modelId="{6AE12F4C-9CCB-4CA3-9754-5871426E3068}" type="presParOf" srcId="{0E78BBF5-CA80-4E42-80ED-E5A7E28B15F3}" destId="{7A95B729-C411-4FB3-A5FD-CA96696149BF}" srcOrd="8" destOrd="0" presId="urn:microsoft.com/office/officeart/2005/8/layout/radial1"/>
    <dgm:cxn modelId="{DE9081A1-5B5D-4C14-B0E7-D5E85339E9F7}" type="presParOf" srcId="{0E78BBF5-CA80-4E42-80ED-E5A7E28B15F3}" destId="{AEA5CED9-A2E3-4DA0-B093-1D8DEC03161B}" srcOrd="9" destOrd="0" presId="urn:microsoft.com/office/officeart/2005/8/layout/radial1"/>
    <dgm:cxn modelId="{834190A7-27A4-4531-80DB-02DEA0DC2FEC}" type="presParOf" srcId="{AEA5CED9-A2E3-4DA0-B093-1D8DEC03161B}" destId="{A2384281-8E80-4A19-B2E0-0FCBD19CC3E3}" srcOrd="0" destOrd="0" presId="urn:microsoft.com/office/officeart/2005/8/layout/radial1"/>
    <dgm:cxn modelId="{87264B33-483B-4FFE-8D0F-6644CFD3E5D5}" type="presParOf" srcId="{0E78BBF5-CA80-4E42-80ED-E5A7E28B15F3}" destId="{104A6A40-6541-4658-88B4-37B03B72751F}" srcOrd="10" destOrd="0" presId="urn:microsoft.com/office/officeart/2005/8/layout/radial1"/>
    <dgm:cxn modelId="{1AADC230-73B4-4F85-9886-7A2A8696BE49}" type="presParOf" srcId="{0E78BBF5-CA80-4E42-80ED-E5A7E28B15F3}" destId="{94E1AA6E-D4B2-4F0F-AA88-820A82DACAAD}" srcOrd="11" destOrd="0" presId="urn:microsoft.com/office/officeart/2005/8/layout/radial1"/>
    <dgm:cxn modelId="{DCCC6749-9865-4A43-94E9-B63E78136020}" type="presParOf" srcId="{94E1AA6E-D4B2-4F0F-AA88-820A82DACAAD}" destId="{612C6863-2857-4C43-B569-4C923C1178E9}" srcOrd="0" destOrd="0" presId="urn:microsoft.com/office/officeart/2005/8/layout/radial1"/>
    <dgm:cxn modelId="{0466620B-998D-458C-A12A-036C3D1A2075}" type="presParOf" srcId="{0E78BBF5-CA80-4E42-80ED-E5A7E28B15F3}" destId="{FCD3E2B7-8B51-445F-8091-B02E359661DC}" srcOrd="12" destOrd="0" presId="urn:microsoft.com/office/officeart/2005/8/layout/radial1"/>
    <dgm:cxn modelId="{595322B9-9A4F-4B82-94AF-DD3E6C308FB5}" type="presParOf" srcId="{0E78BBF5-CA80-4E42-80ED-E5A7E28B15F3}" destId="{0271A761-7986-4F59-80B5-684810F1B258}" srcOrd="13" destOrd="0" presId="urn:microsoft.com/office/officeart/2005/8/layout/radial1"/>
    <dgm:cxn modelId="{4E845A53-C9D6-45D5-951B-7B6D295D22FE}" type="presParOf" srcId="{0271A761-7986-4F59-80B5-684810F1B258}" destId="{A68B9E61-3DFF-4EF6-98B5-4A8F3B1D7AAD}" srcOrd="0" destOrd="0" presId="urn:microsoft.com/office/officeart/2005/8/layout/radial1"/>
    <dgm:cxn modelId="{0383FEB4-DB55-4BAE-B321-D58EA98C8B97}" type="presParOf" srcId="{0E78BBF5-CA80-4E42-80ED-E5A7E28B15F3}" destId="{74DC86EA-F74E-460B-AA42-932161DD6494}" srcOrd="14" destOrd="0" presId="urn:microsoft.com/office/officeart/2005/8/layout/radial1"/>
    <dgm:cxn modelId="{8BFAF1F9-BCC0-4C27-9044-0D8F96F02FD1}" type="presParOf" srcId="{0E78BBF5-CA80-4E42-80ED-E5A7E28B15F3}" destId="{647BF418-2A43-4C3C-8184-34334DC0601F}" srcOrd="15" destOrd="0" presId="urn:microsoft.com/office/officeart/2005/8/layout/radial1"/>
    <dgm:cxn modelId="{7ED0EE8D-6E9E-4842-8BA9-D927FD351ABD}" type="presParOf" srcId="{647BF418-2A43-4C3C-8184-34334DC0601F}" destId="{717F0E17-FD0E-4FEB-B361-B6417BB71261}" srcOrd="0" destOrd="0" presId="urn:microsoft.com/office/officeart/2005/8/layout/radial1"/>
    <dgm:cxn modelId="{DF35C097-C769-42A2-B6FC-C388B019568C}" type="presParOf" srcId="{0E78BBF5-CA80-4E42-80ED-E5A7E28B15F3}" destId="{FB832A52-D3BB-4B6C-9524-D31B495C869E}" srcOrd="16" destOrd="0" presId="urn:microsoft.com/office/officeart/2005/8/layout/radial1"/>
  </dgm:cxnLst>
  <dgm:bg>
    <a:noFill/>
  </dgm:bg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1512A-18AA-4D29-8F2F-3C19454166FD}" type="datetimeFigureOut">
              <a:rPr lang="ru-RU" smtClean="0"/>
              <a:pPr/>
              <a:t>05.11.2023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F58A16-F740-4DBC-8744-5B341D8C72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1512A-18AA-4D29-8F2F-3C19454166FD}" type="datetimeFigureOut">
              <a:rPr lang="ru-RU" smtClean="0"/>
              <a:pPr/>
              <a:t>05.11.2023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F58A16-F740-4DBC-8744-5B341D8C72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1512A-18AA-4D29-8F2F-3C19454166FD}" type="datetimeFigureOut">
              <a:rPr lang="ru-RU" smtClean="0"/>
              <a:pPr/>
              <a:t>05.11.2023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F58A16-F740-4DBC-8744-5B341D8C72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1512A-18AA-4D29-8F2F-3C19454166FD}" type="datetimeFigureOut">
              <a:rPr lang="ru-RU" smtClean="0"/>
              <a:pPr/>
              <a:t>05.11.2023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F58A16-F740-4DBC-8744-5B341D8C72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1512A-18AA-4D29-8F2F-3C19454166FD}" type="datetimeFigureOut">
              <a:rPr lang="ru-RU" smtClean="0"/>
              <a:pPr/>
              <a:t>05.11.2023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F58A16-F740-4DBC-8744-5B341D8C72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1512A-18AA-4D29-8F2F-3C19454166FD}" type="datetimeFigureOut">
              <a:rPr lang="ru-RU" smtClean="0"/>
              <a:pPr/>
              <a:t>05.11.2023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F58A16-F740-4DBC-8744-5B341D8C72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1512A-18AA-4D29-8F2F-3C19454166FD}" type="datetimeFigureOut">
              <a:rPr lang="ru-RU" smtClean="0"/>
              <a:pPr/>
              <a:t>05.11.2023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F58A16-F740-4DBC-8744-5B341D8C72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опро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 userDrawn="1"/>
        </p:nvSpPr>
        <p:spPr>
          <a:xfrm>
            <a:off x="7358082" y="5857892"/>
            <a:ext cx="928694" cy="857256"/>
          </a:xfrm>
          <a:prstGeom prst="actionButtonForwardNext">
            <a:avLst/>
          </a:prstGeom>
          <a:ln>
            <a:solidFill>
              <a:srgbClr val="F83B0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 userDrawn="1"/>
        </p:nvSpPr>
        <p:spPr>
          <a:xfrm>
            <a:off x="7358082" y="5857892"/>
            <a:ext cx="928694" cy="857256"/>
          </a:xfrm>
          <a:prstGeom prst="actionButtonHome">
            <a:avLst/>
          </a:prstGeom>
          <a:ln>
            <a:solidFill>
              <a:srgbClr val="F83B0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1512A-18AA-4D29-8F2F-3C19454166FD}" type="datetimeFigureOut">
              <a:rPr lang="ru-RU" smtClean="0"/>
              <a:pPr/>
              <a:t>05.11.2023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F58A16-F740-4DBC-8744-5B341D8C72A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омер слайда 4"/>
          <p:cNvSpPr txBox="1">
            <a:spLocks/>
          </p:cNvSpPr>
          <p:nvPr userDrawn="1"/>
        </p:nvSpPr>
        <p:spPr>
          <a:xfrm>
            <a:off x="6705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3F58A16-F740-4DBC-8744-5B341D8C72AA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1512A-18AA-4D29-8F2F-3C19454166FD}" type="datetimeFigureOut">
              <a:rPr lang="ru-RU" smtClean="0"/>
              <a:pPr/>
              <a:t>05.11.2023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F58A16-F740-4DBC-8744-5B341D8C72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1512A-18AA-4D29-8F2F-3C19454166FD}" type="datetimeFigureOut">
              <a:rPr lang="ru-RU" smtClean="0"/>
              <a:pPr/>
              <a:t>05.11.2023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F58A16-F740-4DBC-8744-5B341D8C72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1512A-18AA-4D29-8F2F-3C19454166FD}" type="datetimeFigureOut">
              <a:rPr lang="ru-RU" smtClean="0"/>
              <a:pPr/>
              <a:t>05.11.2023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F58A16-F740-4DBC-8744-5B341D8C72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61512A-18AA-4D29-8F2F-3C19454166FD}" type="datetimeFigureOut">
              <a:rPr lang="ru-RU" smtClean="0"/>
              <a:pPr/>
              <a:t>05.11.2023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F58A16-F740-4DBC-8744-5B341D8C72A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20" r:id="rId8"/>
    <p:sldLayoutId id="2147483721" r:id="rId9"/>
    <p:sldLayoutId id="2147483716" r:id="rId10"/>
    <p:sldLayoutId id="2147483717" r:id="rId11"/>
    <p:sldLayoutId id="2147483718" r:id="rId12"/>
    <p:sldLayoutId id="2147483719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slide" Target="slide36.xml"/><Relationship Id="rId13" Type="http://schemas.openxmlformats.org/officeDocument/2006/relationships/slide" Target="slide46.xml"/><Relationship Id="rId3" Type="http://schemas.openxmlformats.org/officeDocument/2006/relationships/slide" Target="slide26.xml"/><Relationship Id="rId7" Type="http://schemas.openxmlformats.org/officeDocument/2006/relationships/slide" Target="slide34.xml"/><Relationship Id="rId12" Type="http://schemas.openxmlformats.org/officeDocument/2006/relationships/slide" Target="slide44.xml"/><Relationship Id="rId2" Type="http://schemas.openxmlformats.org/officeDocument/2006/relationships/slide" Target="slide2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32.xml"/><Relationship Id="rId11" Type="http://schemas.openxmlformats.org/officeDocument/2006/relationships/slide" Target="slide42.xml"/><Relationship Id="rId5" Type="http://schemas.openxmlformats.org/officeDocument/2006/relationships/slide" Target="slide30.xml"/><Relationship Id="rId10" Type="http://schemas.openxmlformats.org/officeDocument/2006/relationships/slide" Target="slide40.xml"/><Relationship Id="rId4" Type="http://schemas.openxmlformats.org/officeDocument/2006/relationships/slide" Target="slide28.xml"/><Relationship Id="rId9" Type="http://schemas.openxmlformats.org/officeDocument/2006/relationships/slide" Target="slide38.xml"/><Relationship Id="rId14" Type="http://schemas.openxmlformats.org/officeDocument/2006/relationships/slide" Target="slide4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8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9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9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7" Type="http://schemas.openxmlformats.org/officeDocument/2006/relationships/image" Target="../media/image67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9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71.pn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74.jpe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Любовь к родине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714480" y="2143116"/>
            <a:ext cx="5572165" cy="42862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4"/>
            <a:ext cx="7772400" cy="1152128"/>
          </a:xfrm>
        </p:spPr>
        <p:txBody>
          <a:bodyPr>
            <a:normAutofit fontScale="90000"/>
          </a:bodyPr>
          <a:lstStyle/>
          <a:p>
            <a:r>
              <a:rPr lang="ru-RU" altLang="ru-RU" sz="2400" b="1" dirty="0" smtClean="0">
                <a:solidFill>
                  <a:srgbClr val="073E87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МДОБУ </a:t>
            </a:r>
            <a:r>
              <a:rPr lang="ru-RU" altLang="ru-RU" sz="2400" b="1" dirty="0">
                <a:solidFill>
                  <a:srgbClr val="073E87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«Детский сад </a:t>
            </a:r>
            <a:r>
              <a:rPr lang="ru-RU" altLang="ru-RU" sz="2400" b="1" dirty="0" smtClean="0">
                <a:solidFill>
                  <a:srgbClr val="073E87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«Улыбка»</a:t>
            </a:r>
            <a:br>
              <a:rPr lang="ru-RU" altLang="ru-RU" sz="2400" b="1" dirty="0" smtClean="0">
                <a:solidFill>
                  <a:srgbClr val="073E87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400" b="1" dirty="0" smtClean="0">
                <a:solidFill>
                  <a:srgbClr val="073E87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с.Новоалександровка</a:t>
            </a:r>
            <a:r>
              <a:rPr lang="ru-RU" altLang="ru-RU" sz="2400" b="1" dirty="0">
                <a:solidFill>
                  <a:srgbClr val="073E87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2400" b="1" dirty="0">
                <a:solidFill>
                  <a:srgbClr val="073E87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1000108"/>
            <a:ext cx="7776864" cy="5500726"/>
          </a:xfrm>
        </p:spPr>
        <p:txBody>
          <a:bodyPr>
            <a:normAutofit fontScale="85000" lnSpcReduction="20000"/>
          </a:bodyPr>
          <a:lstStyle/>
          <a:p>
            <a:pPr lvl="0">
              <a:buClr>
                <a:srgbClr val="31B6FD"/>
              </a:buClr>
            </a:pPr>
            <a:r>
              <a:rPr lang="ru-RU" sz="39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Нравственно –патриотическое воспитание, как основа будущего гражданина.</a:t>
            </a:r>
            <a:endParaRPr lang="ru-RU" sz="39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Clr>
                <a:srgbClr val="31B6FD"/>
              </a:buClr>
            </a:pPr>
            <a:endParaRPr lang="ru-RU" sz="2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Clr>
                <a:srgbClr val="31B6FD"/>
              </a:buClr>
            </a:pPr>
            <a:endParaRPr lang="ru-RU" sz="2200" b="1" dirty="0">
              <a:solidFill>
                <a:srgbClr val="073E87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Clr>
                <a:srgbClr val="31B6FD"/>
              </a:buClr>
            </a:pPr>
            <a:r>
              <a:rPr lang="ru-RU" b="1" dirty="0" smtClean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</a:p>
          <a:p>
            <a:pPr lvl="0">
              <a:buClr>
                <a:srgbClr val="31B6FD"/>
              </a:buClr>
            </a:pPr>
            <a:endParaRPr lang="ru-RU" b="1" dirty="0" smtClean="0">
              <a:solidFill>
                <a:srgbClr val="073E87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Clr>
                <a:srgbClr val="31B6FD"/>
              </a:buClr>
            </a:pPr>
            <a:r>
              <a:rPr lang="ru-RU" b="1" dirty="0" smtClean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            </a:t>
            </a:r>
          </a:p>
          <a:p>
            <a:pPr lvl="0">
              <a:buClr>
                <a:srgbClr val="31B6FD"/>
              </a:buClr>
            </a:pPr>
            <a:endParaRPr lang="ru-RU" b="1" dirty="0" smtClean="0">
              <a:solidFill>
                <a:srgbClr val="073E87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Clr>
                <a:srgbClr val="31B6FD"/>
              </a:buClr>
            </a:pPr>
            <a:endParaRPr lang="ru-RU" b="1" dirty="0" smtClean="0">
              <a:solidFill>
                <a:srgbClr val="073E87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Clr>
                <a:srgbClr val="31B6FD"/>
              </a:buClr>
            </a:pPr>
            <a:endParaRPr lang="ru-RU" b="1" dirty="0" smtClean="0">
              <a:solidFill>
                <a:srgbClr val="073E87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Clr>
                <a:srgbClr val="31B6FD"/>
              </a:buClr>
            </a:pPr>
            <a:endParaRPr lang="ru-RU" b="1" dirty="0" smtClean="0">
              <a:solidFill>
                <a:srgbClr val="073E87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Clr>
                <a:srgbClr val="31B6FD"/>
              </a:buClr>
            </a:pPr>
            <a:r>
              <a:rPr lang="ru-RU" b="1" dirty="0" smtClean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26417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000108"/>
            <a:ext cx="8784976" cy="36379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lvl="0" algn="just">
              <a:spcBef>
                <a:spcPct val="20000"/>
              </a:spcBef>
              <a:buClr>
                <a:srgbClr val="31B6FD"/>
              </a:buClr>
              <a:buSzPct val="100000"/>
            </a:pPr>
            <a:endParaRPr lang="ru-RU" sz="2400" b="1" dirty="0" smtClean="0">
              <a:solidFill>
                <a:schemeClr val="accent2">
                  <a:lumMod val="50000"/>
                </a:schemeClr>
              </a:solidFill>
              <a:latin typeface="Times New Roman"/>
              <a:ea typeface="Times New Roman"/>
            </a:endParaRPr>
          </a:p>
          <a:p>
            <a:pPr marL="274320" lvl="0" algn="just">
              <a:spcBef>
                <a:spcPct val="20000"/>
              </a:spcBef>
              <a:buClr>
                <a:srgbClr val="31B6FD"/>
              </a:buClr>
              <a:buSzPct val="100000"/>
            </a:pPr>
            <a:endParaRPr lang="ru-RU" sz="2400" b="1" dirty="0" smtClean="0">
              <a:solidFill>
                <a:schemeClr val="accent2">
                  <a:lumMod val="50000"/>
                </a:schemeClr>
              </a:solidFill>
              <a:latin typeface="Times New Roman"/>
              <a:ea typeface="Times New Roman"/>
            </a:endParaRPr>
          </a:p>
          <a:p>
            <a:pPr algn="just"/>
            <a:r>
              <a:rPr lang="ru-RU" sz="2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                                                Цель: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-разностороннее развитие ребенка в период дошкольного детства с учетом возрастных и индивидуальных особенностей на основе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духовно-нравственных ценностей российского народа, исторических и национально-культурных традиций.</a:t>
            </a:r>
          </a:p>
          <a:p>
            <a:pPr marL="274320" lvl="0" algn="ctr">
              <a:spcBef>
                <a:spcPct val="20000"/>
              </a:spcBef>
              <a:buClr>
                <a:srgbClr val="31B6FD"/>
              </a:buClr>
              <a:buSzPct val="100000"/>
            </a:pPr>
            <a:endParaRPr lang="ru-RU" sz="2400" b="1" dirty="0" smtClean="0">
              <a:solidFill>
                <a:schemeClr val="accent2">
                  <a:lumMod val="50000"/>
                </a:schemeClr>
              </a:solidFill>
              <a:latin typeface="Times New Roman"/>
              <a:ea typeface="Times New Roman"/>
            </a:endParaRPr>
          </a:p>
          <a:p>
            <a:pPr marL="274320" lvl="0" algn="ctr">
              <a:spcBef>
                <a:spcPct val="20000"/>
              </a:spcBef>
              <a:buClr>
                <a:srgbClr val="31B6FD"/>
              </a:buClr>
              <a:buSzPct val="100000"/>
            </a:pPr>
            <a:endParaRPr lang="ru-RU" sz="2400" b="1" dirty="0" smtClean="0">
              <a:solidFill>
                <a:schemeClr val="accent2">
                  <a:lumMod val="50000"/>
                </a:schemeClr>
              </a:solidFill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20966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ПЛАНИРОВАНИЕ:</a:t>
            </a:r>
            <a:b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>Моя Родина- Южный Урал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" name="Загнутый угол 11"/>
          <p:cNvSpPr/>
          <p:nvPr/>
        </p:nvSpPr>
        <p:spPr>
          <a:xfrm>
            <a:off x="2000232" y="4286256"/>
            <a:ext cx="4357718" cy="928694"/>
          </a:xfrm>
          <a:prstGeom prst="foldedCorner">
            <a:avLst/>
          </a:prstGeom>
          <a:solidFill>
            <a:srgbClr val="00B0F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Моя малая Родина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13" name="Загнутый угол 12"/>
          <p:cNvSpPr/>
          <p:nvPr/>
        </p:nvSpPr>
        <p:spPr>
          <a:xfrm>
            <a:off x="2071670" y="5572140"/>
            <a:ext cx="4357718" cy="857256"/>
          </a:xfrm>
          <a:prstGeom prst="foldedCorner">
            <a:avLst/>
          </a:prstGeom>
          <a:solidFill>
            <a:srgbClr val="FF00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C00000"/>
                </a:solidFill>
              </a:rPr>
              <a:t>Моя страна-Россия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14" name="Загнутый угол 13"/>
          <p:cNvSpPr/>
          <p:nvPr/>
        </p:nvSpPr>
        <p:spPr>
          <a:xfrm>
            <a:off x="2071670" y="2928934"/>
            <a:ext cx="4357718" cy="1071570"/>
          </a:xfrm>
          <a:prstGeom prst="foldedCorner">
            <a:avLst/>
          </a:prstGeom>
          <a:solidFill>
            <a:srgbClr val="FFFF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dirty="0" smtClean="0">
                <a:solidFill>
                  <a:srgbClr val="FF0000"/>
                </a:solidFill>
              </a:rPr>
              <a:t>Мой дом</a:t>
            </a:r>
            <a:endParaRPr lang="ru-RU" sz="4800" dirty="0">
              <a:solidFill>
                <a:srgbClr val="FF0000"/>
              </a:solidFill>
            </a:endParaRPr>
          </a:p>
        </p:txBody>
      </p:sp>
      <p:sp>
        <p:nvSpPr>
          <p:cNvPr id="15" name="Загнутый угол 14"/>
          <p:cNvSpPr/>
          <p:nvPr/>
        </p:nvSpPr>
        <p:spPr>
          <a:xfrm>
            <a:off x="2000232" y="1571612"/>
            <a:ext cx="4429156" cy="1000132"/>
          </a:xfrm>
          <a:prstGeom prst="foldedCorner">
            <a:avLst/>
          </a:prstGeom>
          <a:solidFill>
            <a:schemeClr val="bg1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dirty="0" smtClean="0">
                <a:solidFill>
                  <a:srgbClr val="FF0000"/>
                </a:solidFill>
              </a:rPr>
              <a:t>Моя семья</a:t>
            </a:r>
            <a:endParaRPr lang="ru-RU" sz="4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Задачи нравственно -патриотического воспитания :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57158" y="1500174"/>
            <a:ext cx="364333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</a:rPr>
              <a:t>младшего возраста </a:t>
            </a:r>
          </a:p>
          <a:p>
            <a:r>
              <a:rPr lang="ru-RU" dirty="0" smtClean="0">
                <a:solidFill>
                  <a:srgbClr val="00B0F0"/>
                </a:solidFill>
              </a:rPr>
              <a:t>• 2-3 года:</a:t>
            </a:r>
          </a:p>
          <a:p>
            <a:r>
              <a:rPr lang="ru-RU" dirty="0" smtClean="0"/>
              <a:t> -формировать первичные представления ребенка о себе, о своем возрасте, поле, о родителях и близких членах семьи. </a:t>
            </a:r>
          </a:p>
          <a:p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4099" name="Picture 3" descr="C:\Users\User\Downloads\IMG20231101142125.jpg"/>
          <p:cNvPicPr>
            <a:picLocks noChangeAspect="1" noChangeArrowheads="1"/>
          </p:cNvPicPr>
          <p:nvPr/>
        </p:nvPicPr>
        <p:blipFill>
          <a:blip r:embed="rId2" cstate="print"/>
          <a:srcRect l="5556" t="23529" r="8332"/>
          <a:stretch>
            <a:fillRect/>
          </a:stretch>
        </p:blipFill>
        <p:spPr bwMode="auto">
          <a:xfrm>
            <a:off x="3929058" y="1500174"/>
            <a:ext cx="2214578" cy="207170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imag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3702" y="1571612"/>
            <a:ext cx="1835055" cy="181676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 descr="SDC14645.JPG"/>
          <p:cNvPicPr>
            <a:picLocks noChangeAspect="1"/>
          </p:cNvPicPr>
          <p:nvPr/>
        </p:nvPicPr>
        <p:blipFill>
          <a:blip r:embed="rId4" cstate="print"/>
          <a:srcRect l="4167" t="23256" r="8333"/>
          <a:stretch>
            <a:fillRect/>
          </a:stretch>
        </p:blipFill>
        <p:spPr>
          <a:xfrm>
            <a:off x="1785918" y="3786190"/>
            <a:ext cx="4500594" cy="271462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686172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B0F0"/>
                </a:solidFill>
              </a:rPr>
              <a:t/>
            </a:r>
            <a:br>
              <a:rPr lang="ru-RU" dirty="0" smtClean="0">
                <a:solidFill>
                  <a:srgbClr val="00B0F0"/>
                </a:solidFill>
              </a:rPr>
            </a:br>
            <a:r>
              <a:rPr lang="ru-RU" dirty="0" smtClean="0">
                <a:solidFill>
                  <a:srgbClr val="00B0F0"/>
                </a:solidFill>
              </a:rPr>
              <a:t/>
            </a:r>
            <a:br>
              <a:rPr lang="ru-RU" dirty="0" smtClean="0">
                <a:solidFill>
                  <a:srgbClr val="00B0F0"/>
                </a:solidFill>
              </a:rPr>
            </a:br>
            <a:r>
              <a:rPr lang="ru-RU" dirty="0" smtClean="0">
                <a:solidFill>
                  <a:srgbClr val="00B0F0"/>
                </a:solidFill>
              </a:rPr>
              <a:t/>
            </a:r>
            <a:br>
              <a:rPr lang="ru-RU" dirty="0" smtClean="0">
                <a:solidFill>
                  <a:srgbClr val="00B0F0"/>
                </a:solidFill>
              </a:rPr>
            </a:br>
            <a:r>
              <a:rPr lang="ru-RU" dirty="0" smtClean="0">
                <a:solidFill>
                  <a:srgbClr val="00B0F0"/>
                </a:solidFill>
              </a:rPr>
              <a:t/>
            </a:r>
            <a:br>
              <a:rPr lang="ru-RU" dirty="0" smtClean="0">
                <a:solidFill>
                  <a:srgbClr val="00B0F0"/>
                </a:solidFill>
              </a:rPr>
            </a:br>
            <a:r>
              <a:rPr lang="ru-RU" dirty="0" smtClean="0">
                <a:solidFill>
                  <a:srgbClr val="00B0F0"/>
                </a:solidFill>
              </a:rPr>
              <a:t/>
            </a:r>
            <a:br>
              <a:rPr lang="ru-RU" dirty="0" smtClean="0">
                <a:solidFill>
                  <a:srgbClr val="00B0F0"/>
                </a:solidFill>
              </a:rPr>
            </a:br>
            <a:r>
              <a:rPr lang="ru-RU" sz="20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• 3-4 года:</a:t>
            </a:r>
            <a:br>
              <a:rPr lang="ru-RU" sz="20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обогащать представления детей о действиях, в которых проявляются доброе отношение и забота о членах семьи, близком окружении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7158" y="3000371"/>
            <a:ext cx="37147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-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обогащать представления детей о Малой Родине и поддерживать их отражения в различных видах деятельности.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3010" name="Picture 2" descr="C:\Users\User\Downloads\IMG2023110114183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285728"/>
            <a:ext cx="2643206" cy="217527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461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00496" y="4714860"/>
            <a:ext cx="3143272" cy="214314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2023-10-29_21-27-1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720" y="4143380"/>
            <a:ext cx="3071802" cy="183595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Picture 5" descr="https://melkie.net/wp-content/uploads/2018/02/devochka-kormit-kuklu.jpg"/>
          <p:cNvPicPr>
            <a:picLocks noChangeAspect="1" noChangeArrowheads="1"/>
          </p:cNvPicPr>
          <p:nvPr/>
        </p:nvPicPr>
        <p:blipFill>
          <a:blip r:embed="rId5" cstate="print"/>
          <a:srcRect r="28907"/>
          <a:stretch>
            <a:fillRect/>
          </a:stretch>
        </p:blipFill>
        <p:spPr bwMode="auto">
          <a:xfrm>
            <a:off x="5286380" y="2571744"/>
            <a:ext cx="2000264" cy="187665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3257544" cy="1357322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Возраст 4-5 лет</a:t>
            </a:r>
            <a:endParaRPr lang="ru-RU" sz="2800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2844" y="1785926"/>
            <a:ext cx="42862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-Воспитывать любовь к Родине, уважительное отношение к символам страны, памятным датам;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-развивать интерес детей к основным достопримечательностям города (поселка), в котором они живут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14282" y="3429000"/>
            <a:ext cx="371477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-Воспитывать любовь и уважение к нашей Родине – России.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-познакомить с государственной символикой РФ: Российский флаг и герб России, </a:t>
            </a:r>
          </a:p>
        </p:txBody>
      </p:sp>
      <p:pic>
        <p:nvPicPr>
          <p:cNvPr id="44034" name="Picture 2" descr="C:\Users\User\Downloads\IMG202311011416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2" y="642918"/>
            <a:ext cx="1785950" cy="17145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" name="Рисунок 8" descr="День Победы!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388" y="1785926"/>
            <a:ext cx="2571736" cy="18573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1" name="Рисунок 10" descr="2023-10-24_21-48-0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3108" y="4714884"/>
            <a:ext cx="2373321" cy="185736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2" name="Рисунок 11" descr="2023-10-24_21-28-50.png"/>
          <p:cNvPicPr>
            <a:picLocks noChangeAspect="1"/>
          </p:cNvPicPr>
          <p:nvPr/>
        </p:nvPicPr>
        <p:blipFill>
          <a:blip r:embed="rId5"/>
          <a:srcRect t="32292"/>
          <a:stretch>
            <a:fillRect/>
          </a:stretch>
        </p:blipFill>
        <p:spPr>
          <a:xfrm>
            <a:off x="4929190" y="3929066"/>
            <a:ext cx="3429024" cy="27146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785795"/>
            <a:ext cx="421484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-Поддерживать интерес к народной культуре страны (устному народному творчеству, народной музыке, танцам, играм, игрушкам).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1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3636" y="3643314"/>
            <a:ext cx="2500330" cy="250033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6082" name="Picture 2" descr="C:\Users\User\Downloads\PhotoCollage_16769032350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857232"/>
            <a:ext cx="3286148" cy="257176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6083" name="Picture 3" descr="C:\Users\User\Desktop\фото для вебинара\5-3-768x57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2071678"/>
            <a:ext cx="2895595" cy="217169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6084" name="Picture 4" descr="C:\Users\User\Desktop\фото для вебинара\6-2-300x22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19426" y="4286256"/>
            <a:ext cx="2666999" cy="200024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01-8-768x5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0562" y="4857736"/>
            <a:ext cx="3214710" cy="20002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928670"/>
            <a:ext cx="4000528" cy="857256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Возраст 5-6 лет</a:t>
            </a:r>
            <a:endParaRPr lang="ru-RU" sz="2800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4282" y="3143248"/>
            <a:ext cx="485778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-Воспитывать любовь и уважение к Родине,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 людям разных национальностей, проживающих на территории России, их культурному наследию;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-знакомить детей с содержанием государственных праздников и традициями празднования, развивать патриотические чувства, уважение и гордость за поступки Героев Отечества;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2844" y="1714488"/>
            <a:ext cx="407196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-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обогащать представления детей о семье, семейных и родственных отношений ,о формах поведения и действиях в различных ситуациях в семье и ДОО;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3" descr="C:\Users\User\Downloads\IMG20231006092919.jpg"/>
          <p:cNvPicPr>
            <a:picLocks noChangeAspect="1" noChangeArrowheads="1"/>
          </p:cNvPicPr>
          <p:nvPr/>
        </p:nvPicPr>
        <p:blipFill>
          <a:blip r:embed="rId3" cstate="print"/>
          <a:srcRect t="23958" r="-1389"/>
          <a:stretch>
            <a:fillRect/>
          </a:stretch>
        </p:blipFill>
        <p:spPr bwMode="auto">
          <a:xfrm>
            <a:off x="6357950" y="2571744"/>
            <a:ext cx="2571747" cy="207167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7106" name="Picture 2" descr="C:\Users\User\Downloads\IMG20231101141506.jpg"/>
          <p:cNvPicPr>
            <a:picLocks noChangeAspect="1" noChangeArrowheads="1"/>
          </p:cNvPicPr>
          <p:nvPr/>
        </p:nvPicPr>
        <p:blipFill>
          <a:blip r:embed="rId4" cstate="print"/>
          <a:srcRect l="19643" t="9090"/>
          <a:stretch>
            <a:fillRect/>
          </a:stretch>
        </p:blipFill>
        <p:spPr bwMode="auto">
          <a:xfrm>
            <a:off x="4572000" y="214290"/>
            <a:ext cx="2286016" cy="211935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DSCN076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1736" y="857232"/>
            <a:ext cx="3357554" cy="207170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 descr="2023-10-24_21-46-0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3214686"/>
            <a:ext cx="2686521" cy="292893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 descr="2-1-768x57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7686" y="3214686"/>
            <a:ext cx="3943352" cy="295751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2900354" cy="1071570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Возраст 6-7 лет:</a:t>
            </a:r>
            <a:endParaRPr lang="ru-RU" sz="2800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8130" name="Picture 2" descr="C:\Users\User\Downloads\IMG_20231031_150820.jpg"/>
          <p:cNvPicPr>
            <a:picLocks noChangeAspect="1" noChangeArrowheads="1"/>
          </p:cNvPicPr>
          <p:nvPr/>
        </p:nvPicPr>
        <p:blipFill>
          <a:blip r:embed="rId2" cstate="print"/>
          <a:srcRect r="5882"/>
          <a:stretch>
            <a:fillRect/>
          </a:stretch>
        </p:blipFill>
        <p:spPr bwMode="auto">
          <a:xfrm>
            <a:off x="5857884" y="642918"/>
            <a:ext cx="2286015" cy="264318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285720" y="3929067"/>
            <a:ext cx="442915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Расширять представления детей о государственных праздниках: </a:t>
            </a:r>
            <a:r>
              <a:rPr lang="ru-RU" dirty="0" smtClean="0">
                <a:solidFill>
                  <a:srgbClr val="FF0000"/>
                </a:solidFill>
              </a:rPr>
              <a:t>День России, День народного единства, День Государственного флага Российской Федерации, День Государственного герба Российской Федерации, День защитника Отечества, День Победы, Всемирный день авиации и космонавтики.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57158" y="1643050"/>
            <a:ext cx="464347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-Углублять и уточнять представления о Родине — России.</a:t>
            </a:r>
          </a:p>
          <a:p>
            <a:r>
              <a:rPr lang="ru-RU" dirty="0" smtClean="0"/>
              <a:t> Поддерживать интерес детей к событиям, происходящим в стране, воспитывать чувство гордости за ее достижения. Закреплять знания о флаге, гербе и гимне. Расширять представления о Москве — главном городе, столице России. </a:t>
            </a:r>
            <a:endParaRPr lang="ru-RU" dirty="0"/>
          </a:p>
        </p:txBody>
      </p:sp>
      <p:pic>
        <p:nvPicPr>
          <p:cNvPr id="9" name="Picture 2" descr="C:\Users\User\Downloads\IMG20231006144323.jpg"/>
          <p:cNvPicPr>
            <a:picLocks noChangeAspect="1" noChangeArrowheads="1"/>
          </p:cNvPicPr>
          <p:nvPr/>
        </p:nvPicPr>
        <p:blipFill>
          <a:blip r:embed="rId3" cstate="print"/>
          <a:srcRect l="5555" t="4166" r="11111" b="12500"/>
          <a:stretch>
            <a:fillRect/>
          </a:stretch>
        </p:blipFill>
        <p:spPr bwMode="auto">
          <a:xfrm>
            <a:off x="5786446" y="3500438"/>
            <a:ext cx="2303876" cy="307183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казк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785794"/>
            <a:ext cx="3929058" cy="239590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9154" name="Picture 2" descr="C:\Users\User\Desktop\фото для вебинара\варежка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1214422"/>
            <a:ext cx="3357554" cy="199174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9155" name="Picture 3" descr="C:\Users\User\Desktop\фото для вебинара\День Победы!.jpg"/>
          <p:cNvPicPr>
            <a:picLocks noChangeAspect="1" noChangeArrowheads="1"/>
          </p:cNvPicPr>
          <p:nvPr/>
        </p:nvPicPr>
        <p:blipFill>
          <a:blip r:embed="rId4" cstate="print"/>
          <a:srcRect r="17969"/>
          <a:stretch>
            <a:fillRect/>
          </a:stretch>
        </p:blipFill>
        <p:spPr bwMode="auto">
          <a:xfrm>
            <a:off x="357158" y="3429000"/>
            <a:ext cx="4429124" cy="301764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9156" name="Picture 4" descr="C:\Users\User\Desktop\фото для вебинара\космос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29190" y="3643314"/>
            <a:ext cx="4000496" cy="268165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857256"/>
          </a:xfrm>
        </p:spPr>
        <p:txBody>
          <a:bodyPr/>
          <a:lstStyle/>
          <a:p>
            <a:r>
              <a:rPr lang="ru-RU" dirty="0" smtClean="0">
                <a:solidFill>
                  <a:srgbClr val="00B050"/>
                </a:solidFill>
              </a:rPr>
              <a:t>Музей</a:t>
            </a:r>
            <a:endParaRPr lang="ru-RU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642918"/>
            <a:ext cx="70723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 </a:t>
            </a:r>
            <a:endParaRPr lang="ru-RU" dirty="0"/>
          </a:p>
        </p:txBody>
      </p:sp>
      <p:graphicFrame>
        <p:nvGraphicFramePr>
          <p:cNvPr id="13" name="Содержимое 3"/>
          <p:cNvGraphicFramePr>
            <a:graphicFrameLocks/>
          </p:cNvGraphicFramePr>
          <p:nvPr/>
        </p:nvGraphicFramePr>
        <p:xfrm>
          <a:off x="1428728" y="1071546"/>
          <a:ext cx="6143668" cy="51101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-285776"/>
            <a:ext cx="8229600" cy="250033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Методы работы по нравственно-патриотическому воспитанию в ДОУ</a:t>
            </a:r>
            <a:r>
              <a:rPr lang="ru-RU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/>
            </a:r>
            <a:br>
              <a:rPr lang="ru-RU" b="1" dirty="0" smtClean="0">
                <a:solidFill>
                  <a:srgbClr val="000000"/>
                </a:solidFill>
                <a:latin typeface="Times New Roman"/>
                <a:ea typeface="Times New Roman"/>
              </a:rPr>
            </a:b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2285992"/>
            <a:ext cx="8640959" cy="4572008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1.Наблюдения 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(например, позволяющие видеть трудовую жизнь горожан, изменения в облике города, района, улицы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, воздвигаемых 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новостройках и т.п.)</a:t>
            </a:r>
            <a:endParaRPr lang="ru-RU" sz="2000" b="1" dirty="0">
              <a:solidFill>
                <a:schemeClr val="accent2">
                  <a:lumMod val="50000"/>
                </a:schemeClr>
              </a:solidFill>
              <a:latin typeface="Times New Roman"/>
              <a:ea typeface="Times New Roman"/>
            </a:endParaRPr>
          </a:p>
          <a:p>
            <a:pPr marL="0" indent="0" algn="just">
              <a:spcAft>
                <a:spcPts val="0"/>
              </a:spcAft>
              <a:buNone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2. Рассказ, объяснения воспитателя в сочетании с показом нужных объектов и непосредственными наблюдениями детей;</a:t>
            </a:r>
            <a:endParaRPr lang="ru-RU" sz="2000" b="1" dirty="0">
              <a:solidFill>
                <a:schemeClr val="accent2">
                  <a:lumMod val="50000"/>
                </a:schemeClr>
              </a:solidFill>
              <a:latin typeface="Times New Roman"/>
              <a:ea typeface="Times New Roman"/>
            </a:endParaRPr>
          </a:p>
          <a:p>
            <a:pPr marL="0" indent="0" algn="just">
              <a:spcAft>
                <a:spcPts val="0"/>
              </a:spcAft>
              <a:buNone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3.Беседы с детьми о стране, родном городе;</a:t>
            </a:r>
            <a:endParaRPr lang="ru-RU" sz="2000" b="1" dirty="0">
              <a:solidFill>
                <a:schemeClr val="accent2">
                  <a:lumMod val="50000"/>
                </a:schemeClr>
              </a:solidFill>
              <a:latin typeface="Times New Roman"/>
              <a:ea typeface="Times New Roman"/>
            </a:endParaRPr>
          </a:p>
          <a:p>
            <a:pPr marL="0" indent="0" algn="just">
              <a:spcAft>
                <a:spcPts val="0"/>
              </a:spcAft>
              <a:buNone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4.Использование детских художественных произведений, репродукций картин (их рассматривание и обсуждение);</a:t>
            </a:r>
            <a:endParaRPr lang="ru-RU" sz="2000" b="1" dirty="0">
              <a:solidFill>
                <a:schemeClr val="accent2">
                  <a:lumMod val="50000"/>
                </a:schemeClr>
              </a:solidFill>
              <a:latin typeface="Times New Roman"/>
              <a:ea typeface="Times New Roman"/>
            </a:endParaRPr>
          </a:p>
          <a:p>
            <a:pPr marL="0" indent="0" algn="just">
              <a:spcAft>
                <a:spcPts val="0"/>
              </a:spcAft>
              <a:buNone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5. Разучивание с детьми песен, стихотворений, пословиц, поговорок, чтение сказок, прослушивание музыкальных произведений;</a:t>
            </a:r>
            <a:endParaRPr lang="ru-RU" sz="2000" b="1" dirty="0">
              <a:solidFill>
                <a:schemeClr val="accent2">
                  <a:lumMod val="50000"/>
                </a:schemeClr>
              </a:solidFill>
              <a:latin typeface="Times New Roman"/>
              <a:ea typeface="Times New Roman"/>
            </a:endParaRPr>
          </a:p>
          <a:p>
            <a:pPr marL="0" indent="0" algn="just">
              <a:spcAft>
                <a:spcPts val="0"/>
              </a:spcAft>
              <a:buNone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</a:rPr>
              <a:t>6. Знакомство детей с народной декоративной росписью;</a:t>
            </a:r>
            <a:endParaRPr lang="ru-RU" sz="2000" b="1" dirty="0">
              <a:solidFill>
                <a:schemeClr val="accent2">
                  <a:lumMod val="50000"/>
                </a:schemeClr>
              </a:solidFill>
              <a:latin typeface="Times New Roman"/>
              <a:ea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183644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6187016"/>
          </a:xfrm>
        </p:spPr>
        <p:txBody>
          <a:bodyPr>
            <a:noAutofit/>
          </a:bodyPr>
          <a:lstStyle/>
          <a:p>
            <a:pPr lvl="0" algn="l">
              <a:spcBef>
                <a:spcPct val="20000"/>
              </a:spcBef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+mn-cs"/>
              </a:rPr>
              <a:t/>
            </a:r>
            <a:b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+mn-cs"/>
              </a:rPr>
            </a:b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+mn-cs"/>
              </a:rPr>
              <a:t>7.Привлечение 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+mn-cs"/>
              </a:rPr>
              <a:t>детей к посильному общественно полезному труду в ближайшем для детей окружении (труд на участке детского сада, совместный труд с родителями по благоустройству территории детского сада и т.п.);</a:t>
            </a:r>
            <a:b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+mn-cs"/>
              </a:rPr>
            </a:b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+mn-cs"/>
              </a:rPr>
              <a:t/>
            </a:r>
            <a:b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+mn-cs"/>
              </a:rPr>
            </a:b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+mn-cs"/>
              </a:rPr>
              <a:t>8.Поощрение 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+mn-cs"/>
              </a:rPr>
              <a:t>детей за инициативу и стремление самостоятельно поддерживать порядок в ближайшем окружении, за бережное отношение к общественному имуществу, за добросовестность выполнения поручения, за хорошее поведение в общественных местах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+mn-cs"/>
              </a:rPr>
              <a:t>;</a:t>
            </a:r>
            <a:b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+mn-cs"/>
              </a:rPr>
            </a:b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+mn-cs"/>
              </a:rPr>
              <a:t/>
            </a:r>
            <a:b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+mn-cs"/>
              </a:rPr>
            </a:b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+mn-cs"/>
              </a:rPr>
              <a:t>9. Личный пример воспитателя, любящего свою работу, свою улицу, свой город и принимающего активное участие в общественной жизни (важно помнить, что мировоззрение педагога, его взгляды, суждения, активная жизненная позиция – самый сильнодействующий фактор воспитания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+mn-cs"/>
              </a:rPr>
              <a:t>)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+mn-cs"/>
              </a:rPr>
              <a:t/>
            </a:r>
            <a:b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+mn-cs"/>
              </a:rPr>
            </a:br>
            <a:endParaRPr lang="ru-RU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14103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B050"/>
                </a:solidFill>
              </a:rPr>
              <a:t>Экскурсии</a:t>
            </a:r>
            <a:endParaRPr lang="ru-RU" dirty="0">
              <a:solidFill>
                <a:srgbClr val="00B050"/>
              </a:solidFill>
            </a:endParaRPr>
          </a:p>
        </p:txBody>
      </p:sp>
      <p:pic>
        <p:nvPicPr>
          <p:cNvPr id="3" name="Рисунок 2" descr="2023-10-29_11-51-2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034" y="1214422"/>
            <a:ext cx="3500430" cy="242889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4" name="Рисунок 3" descr="2023-10-30_22-53-3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6248" y="1285860"/>
            <a:ext cx="3857652" cy="235745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Рисунок 4" descr="2023-10-30_22-53-5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2844" y="3857628"/>
            <a:ext cx="4222254" cy="271462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1202" name="Picture 2" descr="C:\Users\User\Desktop\фото для вебинара\2023-10-29_11-55-20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4876" y="3857628"/>
            <a:ext cx="3500430" cy="249015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B050"/>
                </a:solidFill>
              </a:rPr>
              <a:t>досуг</a:t>
            </a:r>
            <a:endParaRPr lang="ru-RU" dirty="0">
              <a:solidFill>
                <a:srgbClr val="00B050"/>
              </a:solidFill>
            </a:endParaRPr>
          </a:p>
        </p:txBody>
      </p:sp>
      <p:pic>
        <p:nvPicPr>
          <p:cNvPr id="3" name="Рисунок 2" descr="01-8-768x5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214422"/>
            <a:ext cx="3181347" cy="23860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 descr="2023-10-30_22-54-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24" y="4357694"/>
            <a:ext cx="2827181" cy="17362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6322" name="Picture 2" descr="C:\Users\User\Desktop\фото для вебинара\2023-10-30_22-55-1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1142984"/>
            <a:ext cx="4000528" cy="2786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6323" name="Picture 3" descr="C:\Users\User\Desktop\фото для вебинара\2023-10-30_22-57-2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4876" y="4000504"/>
            <a:ext cx="3220757" cy="23838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Мама, папа, я –спортивная семья</a:t>
            </a:r>
            <a:endParaRPr lang="ru-RU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3" name="Рисунок 2" descr="4-768x5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1285860"/>
            <a:ext cx="3429024" cy="250033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0178" name="Picture 2" descr="C:\Users\User\Downloads\PhotoCollage_16875154970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9058" y="3071810"/>
            <a:ext cx="4357718" cy="364333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B050"/>
                </a:solidFill>
              </a:rPr>
              <a:t>Театрализованная деятельность</a:t>
            </a:r>
            <a:endParaRPr lang="ru-RU" dirty="0">
              <a:solidFill>
                <a:srgbClr val="00B050"/>
              </a:solidFill>
            </a:endParaRPr>
          </a:p>
        </p:txBody>
      </p:sp>
      <p:pic>
        <p:nvPicPr>
          <p:cNvPr id="3" name="Рисунок 2" descr="2-2-768x5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628" y="4643446"/>
            <a:ext cx="2928958" cy="192882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" name="Рисунок 3" descr="4-3-768x57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60" y="1285860"/>
            <a:ext cx="4229104" cy="31718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2226" name="Picture 2" descr="C:\Users\User\Desktop\фото для вебинара\IMG2023071910132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4429132"/>
            <a:ext cx="3000364" cy="225027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B050"/>
                </a:solidFill>
              </a:rPr>
              <a:t>Проведение патриотических праздников</a:t>
            </a:r>
            <a:endParaRPr lang="ru-RU" dirty="0">
              <a:solidFill>
                <a:srgbClr val="00B050"/>
              </a:solidFill>
            </a:endParaRPr>
          </a:p>
        </p:txBody>
      </p:sp>
      <p:pic>
        <p:nvPicPr>
          <p:cNvPr id="53250" name="Picture 2" descr="C:\Users\User\Desktop\фото для вебинара\01-1-768x66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43050"/>
            <a:ext cx="2578572" cy="22193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3251" name="Picture 3" descr="C:\Users\User\Desktop\фото для вебинара\1-1-768x56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00364" y="1571612"/>
            <a:ext cx="3079066" cy="22812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3252" name="Picture 4" descr="C:\Users\User\Desktop\фото для вебинара\22.06-768x76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12" y="1214422"/>
            <a:ext cx="2571776" cy="2571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3253" name="Picture 5" descr="C:\Users\User\Desktop\фото для вебинара\image6-1-768x575.jpe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4286256"/>
            <a:ext cx="2728906" cy="20431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3254" name="Picture 6" descr="C:\Users\User\Desktop\фото для вебинара\image6-768x432.jpeg"/>
          <p:cNvPicPr>
            <a:picLocks noChangeAspect="1" noChangeArrowheads="1"/>
          </p:cNvPicPr>
          <p:nvPr/>
        </p:nvPicPr>
        <p:blipFill>
          <a:blip r:embed="rId6"/>
          <a:srcRect r="17624"/>
          <a:stretch>
            <a:fillRect/>
          </a:stretch>
        </p:blipFill>
        <p:spPr bwMode="auto">
          <a:xfrm>
            <a:off x="3143240" y="4357694"/>
            <a:ext cx="3071834" cy="20975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3255" name="Picture 7" descr="C:\Users\User\Desktop\фото для вебинара\1-1-768x576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643702" y="4357694"/>
            <a:ext cx="2228840" cy="16716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B050"/>
                </a:solidFill>
              </a:rPr>
              <a:t>Выставки детских работ</a:t>
            </a:r>
            <a:endParaRPr lang="ru-RU" dirty="0">
              <a:solidFill>
                <a:srgbClr val="00B050"/>
              </a:solidFill>
            </a:endParaRPr>
          </a:p>
        </p:txBody>
      </p:sp>
      <p:pic>
        <p:nvPicPr>
          <p:cNvPr id="54274" name="Picture 2" descr="C:\Users\User\Desktop\фото для вебинара\03-9-768x35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4857760"/>
            <a:ext cx="1928826" cy="1500198"/>
          </a:xfrm>
          <a:prstGeom prst="rect">
            <a:avLst/>
          </a:prstGeom>
          <a:noFill/>
        </p:spPr>
      </p:pic>
      <p:pic>
        <p:nvPicPr>
          <p:cNvPr id="54275" name="Picture 3" descr="C:\Users\User\Desktop\фото для вебинара\1692700020157.jpg"/>
          <p:cNvPicPr>
            <a:picLocks noChangeAspect="1" noChangeArrowheads="1"/>
          </p:cNvPicPr>
          <p:nvPr/>
        </p:nvPicPr>
        <p:blipFill>
          <a:blip r:embed="rId3" cstate="print"/>
          <a:srcRect t="30208" b="5208"/>
          <a:stretch>
            <a:fillRect/>
          </a:stretch>
        </p:blipFill>
        <p:spPr bwMode="auto">
          <a:xfrm>
            <a:off x="5072066" y="1428736"/>
            <a:ext cx="2500330" cy="2998928"/>
          </a:xfrm>
          <a:prstGeom prst="rect">
            <a:avLst/>
          </a:prstGeom>
          <a:noFill/>
        </p:spPr>
      </p:pic>
      <p:pic>
        <p:nvPicPr>
          <p:cNvPr id="54276" name="Picture 4" descr="C:\Users\User\Desktop\фото для вебинара\SDC1511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4572008"/>
            <a:ext cx="2452673" cy="1839505"/>
          </a:xfrm>
          <a:prstGeom prst="rect">
            <a:avLst/>
          </a:prstGeom>
          <a:noFill/>
        </p:spPr>
      </p:pic>
      <p:pic>
        <p:nvPicPr>
          <p:cNvPr id="54277" name="Picture 5" descr="C:\Users\User\Downloads\IMG_20230414_10195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1357298"/>
            <a:ext cx="3643306" cy="28575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B050"/>
                </a:solidFill>
              </a:rPr>
              <a:t>занятия</a:t>
            </a:r>
            <a:endParaRPr lang="ru-RU" dirty="0">
              <a:solidFill>
                <a:srgbClr val="00B050"/>
              </a:solidFill>
            </a:endParaRPr>
          </a:p>
        </p:txBody>
      </p:sp>
      <p:pic>
        <p:nvPicPr>
          <p:cNvPr id="55298" name="Picture 2" descr="C:\Users\User\Downloads\PhotoCollage_16674521093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7818" y="3571876"/>
            <a:ext cx="2357454" cy="30057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Picture 3" descr="C:\Users\User\Downloads\IMG_20231101_2016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46" y="785794"/>
            <a:ext cx="2786050" cy="242889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5299" name="Picture 3" descr="C:\Users\User\Downloads\IMG20230622091826.jpg"/>
          <p:cNvPicPr>
            <a:picLocks noChangeAspect="1" noChangeArrowheads="1"/>
          </p:cNvPicPr>
          <p:nvPr/>
        </p:nvPicPr>
        <p:blipFill>
          <a:blip r:embed="rId4" cstate="print"/>
          <a:srcRect t="20000"/>
          <a:stretch>
            <a:fillRect/>
          </a:stretch>
        </p:blipFill>
        <p:spPr bwMode="auto">
          <a:xfrm>
            <a:off x="285720" y="3857628"/>
            <a:ext cx="3929058" cy="23574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5300" name="Picture 4" descr="C:\Users\User\Downloads\IMG202306221027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10" y="1142984"/>
            <a:ext cx="3143272" cy="23574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797436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7200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Викторина</a:t>
            </a:r>
            <a:endParaRPr lang="ru-RU" sz="7200" b="1" i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142976" y="1142984"/>
          <a:ext cx="6858048" cy="45720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4512"/>
                <a:gridCol w="1714512"/>
                <a:gridCol w="1714512"/>
                <a:gridCol w="1714512"/>
              </a:tblGrid>
              <a:tr h="1524011">
                <a:tc>
                  <a:txBody>
                    <a:bodyPr/>
                    <a:lstStyle/>
                    <a:p>
                      <a:pPr algn="ctr"/>
                      <a:r>
                        <a:rPr lang="ru-RU" sz="8800" b="1" cap="none" spc="0" dirty="0" smtClean="0">
                          <a:ln w="10541" cmpd="sng">
                            <a:solidFill>
                              <a:srgbClr val="7D7D7D">
                                <a:tint val="100000"/>
                                <a:shade val="100000"/>
                                <a:satMod val="110000"/>
                              </a:srgb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rgbClr val="FFFFFF">
                                  <a:tint val="40000"/>
                                  <a:satMod val="250000"/>
                                </a:srgbClr>
                              </a:gs>
                              <a:gs pos="9000">
                                <a:srgbClr val="FFFFFF">
                                  <a:tint val="52000"/>
                                  <a:satMod val="300000"/>
                                </a:srgbClr>
                              </a:gs>
                              <a:gs pos="50000">
                                <a:srgbClr val="FFFFFF">
                                  <a:shade val="20000"/>
                                  <a:satMod val="300000"/>
                                </a:srgbClr>
                              </a:gs>
                              <a:gs pos="79000">
                                <a:srgbClr val="FFFFFF">
                                  <a:tint val="52000"/>
                                  <a:satMod val="300000"/>
                                </a:srgbClr>
                              </a:gs>
                              <a:gs pos="100000">
                                <a:srgbClr val="FFFFFF">
                                  <a:tint val="40000"/>
                                  <a:satMod val="2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glow rad="101600">
                              <a:schemeClr val="bg1">
                                <a:lumMod val="65000"/>
                                <a:alpha val="60000"/>
                              </a:schemeClr>
                            </a:glow>
                            <a:innerShdw blurRad="63500" dist="50800">
                              <a:prstClr val="black">
                                <a:alpha val="50000"/>
                              </a:prstClr>
                            </a:innerShdw>
                          </a:effectLst>
                          <a:hlinkClick r:id="rId2" action="ppaction://hlinksldjump"/>
                        </a:rPr>
                        <a:t>1</a:t>
                      </a:r>
                      <a:endParaRPr lang="ru-RU" sz="8800" b="1" cap="none" spc="0" dirty="0">
                        <a:ln w="10541" cmpd="sng">
                          <a:solidFill>
                            <a:srgbClr val="7D7D7D">
                              <a:tint val="100000"/>
                              <a:shade val="100000"/>
                              <a:satMod val="110000"/>
                            </a:srgb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rgbClr val="FFFFFF">
                                <a:tint val="40000"/>
                                <a:satMod val="250000"/>
                              </a:srgbClr>
                            </a:gs>
                            <a:gs pos="9000">
                              <a:srgbClr val="FFFFFF">
                                <a:tint val="52000"/>
                                <a:satMod val="300000"/>
                              </a:srgbClr>
                            </a:gs>
                            <a:gs pos="50000">
                              <a:srgbClr val="FFFFFF">
                                <a:shade val="20000"/>
                                <a:satMod val="300000"/>
                              </a:srgbClr>
                            </a:gs>
                            <a:gs pos="79000">
                              <a:srgbClr val="FFFFFF">
                                <a:tint val="52000"/>
                                <a:satMod val="300000"/>
                              </a:srgbClr>
                            </a:gs>
                            <a:gs pos="100000">
                              <a:srgbClr val="FFFFFF">
                                <a:tint val="40000"/>
                                <a:satMod val="250000"/>
                              </a:srgbClr>
                            </a:gs>
                          </a:gsLst>
                          <a:lin ang="5400000"/>
                        </a:gradFill>
                        <a:effectLst>
                          <a:glow rad="101600">
                            <a:schemeClr val="bg1">
                              <a:lumMod val="65000"/>
                              <a:alpha val="60000"/>
                            </a:schemeClr>
                          </a:glow>
                          <a:innerShdw blurRad="63500" dist="50800">
                            <a:prstClr val="black">
                              <a:alpha val="50000"/>
                            </a:prstClr>
                          </a:inn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800" b="1" cap="none" spc="0" dirty="0" smtClean="0">
                          <a:ln w="10541" cmpd="sng">
                            <a:solidFill>
                              <a:srgbClr val="7D7D7D">
                                <a:tint val="100000"/>
                                <a:shade val="100000"/>
                                <a:satMod val="110000"/>
                              </a:srgb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rgbClr val="FFFFFF">
                                  <a:tint val="40000"/>
                                  <a:satMod val="250000"/>
                                </a:srgbClr>
                              </a:gs>
                              <a:gs pos="9000">
                                <a:srgbClr val="FFFFFF">
                                  <a:tint val="52000"/>
                                  <a:satMod val="300000"/>
                                </a:srgbClr>
                              </a:gs>
                              <a:gs pos="50000">
                                <a:srgbClr val="FFFFFF">
                                  <a:shade val="20000"/>
                                  <a:satMod val="300000"/>
                                </a:srgbClr>
                              </a:gs>
                              <a:gs pos="79000">
                                <a:srgbClr val="FFFFFF">
                                  <a:tint val="52000"/>
                                  <a:satMod val="300000"/>
                                </a:srgbClr>
                              </a:gs>
                              <a:gs pos="100000">
                                <a:srgbClr val="FFFFFF">
                                  <a:tint val="40000"/>
                                  <a:satMod val="2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glow rad="101600">
                              <a:schemeClr val="bg1">
                                <a:lumMod val="65000"/>
                                <a:alpha val="60000"/>
                              </a:schemeClr>
                            </a:glow>
                            <a:innerShdw blurRad="63500" dist="50800">
                              <a:prstClr val="black">
                                <a:alpha val="50000"/>
                              </a:prstClr>
                            </a:innerShdw>
                          </a:effectLst>
                          <a:hlinkClick r:id="rId3" action="ppaction://hlinksldjump"/>
                        </a:rPr>
                        <a:t>2</a:t>
                      </a:r>
                      <a:endParaRPr lang="ru-RU" sz="8800" b="1" cap="none" spc="0" dirty="0">
                        <a:ln w="10541" cmpd="sng">
                          <a:solidFill>
                            <a:srgbClr val="7D7D7D">
                              <a:tint val="100000"/>
                              <a:shade val="100000"/>
                              <a:satMod val="110000"/>
                            </a:srgb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rgbClr val="FFFFFF">
                                <a:tint val="40000"/>
                                <a:satMod val="250000"/>
                              </a:srgbClr>
                            </a:gs>
                            <a:gs pos="9000">
                              <a:srgbClr val="FFFFFF">
                                <a:tint val="52000"/>
                                <a:satMod val="300000"/>
                              </a:srgbClr>
                            </a:gs>
                            <a:gs pos="50000">
                              <a:srgbClr val="FFFFFF">
                                <a:shade val="20000"/>
                                <a:satMod val="300000"/>
                              </a:srgbClr>
                            </a:gs>
                            <a:gs pos="79000">
                              <a:srgbClr val="FFFFFF">
                                <a:tint val="52000"/>
                                <a:satMod val="300000"/>
                              </a:srgbClr>
                            </a:gs>
                            <a:gs pos="100000">
                              <a:srgbClr val="FFFFFF">
                                <a:tint val="40000"/>
                                <a:satMod val="250000"/>
                              </a:srgbClr>
                            </a:gs>
                          </a:gsLst>
                          <a:lin ang="5400000"/>
                        </a:gradFill>
                        <a:effectLst>
                          <a:glow rad="101600">
                            <a:schemeClr val="bg1">
                              <a:lumMod val="65000"/>
                              <a:alpha val="60000"/>
                            </a:schemeClr>
                          </a:glow>
                          <a:innerShdw blurRad="63500" dist="50800">
                            <a:prstClr val="black">
                              <a:alpha val="50000"/>
                            </a:prstClr>
                          </a:inn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800" b="1" cap="none" spc="0" dirty="0" smtClean="0">
                          <a:ln w="10541" cmpd="sng">
                            <a:solidFill>
                              <a:srgbClr val="7D7D7D">
                                <a:tint val="100000"/>
                                <a:shade val="100000"/>
                                <a:satMod val="110000"/>
                              </a:srgb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rgbClr val="FFFFFF">
                                  <a:tint val="40000"/>
                                  <a:satMod val="250000"/>
                                </a:srgbClr>
                              </a:gs>
                              <a:gs pos="9000">
                                <a:srgbClr val="FFFFFF">
                                  <a:tint val="52000"/>
                                  <a:satMod val="300000"/>
                                </a:srgbClr>
                              </a:gs>
                              <a:gs pos="50000">
                                <a:srgbClr val="FFFFFF">
                                  <a:shade val="20000"/>
                                  <a:satMod val="300000"/>
                                </a:srgbClr>
                              </a:gs>
                              <a:gs pos="79000">
                                <a:srgbClr val="FFFFFF">
                                  <a:tint val="52000"/>
                                  <a:satMod val="300000"/>
                                </a:srgbClr>
                              </a:gs>
                              <a:gs pos="100000">
                                <a:srgbClr val="FFFFFF">
                                  <a:tint val="40000"/>
                                  <a:satMod val="2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glow rad="101600">
                              <a:schemeClr val="bg1">
                                <a:lumMod val="65000"/>
                                <a:alpha val="60000"/>
                              </a:schemeClr>
                            </a:glow>
                            <a:innerShdw blurRad="63500" dist="50800">
                              <a:prstClr val="black">
                                <a:alpha val="50000"/>
                              </a:prstClr>
                            </a:innerShdw>
                          </a:effectLst>
                          <a:hlinkClick r:id="rId4" action="ppaction://hlinksldjump"/>
                        </a:rPr>
                        <a:t>3</a:t>
                      </a:r>
                      <a:endParaRPr lang="ru-RU" sz="8800" b="1" cap="none" spc="0" dirty="0">
                        <a:ln w="10541" cmpd="sng">
                          <a:solidFill>
                            <a:srgbClr val="7D7D7D">
                              <a:tint val="100000"/>
                              <a:shade val="100000"/>
                              <a:satMod val="110000"/>
                            </a:srgb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rgbClr val="FFFFFF">
                                <a:tint val="40000"/>
                                <a:satMod val="250000"/>
                              </a:srgbClr>
                            </a:gs>
                            <a:gs pos="9000">
                              <a:srgbClr val="FFFFFF">
                                <a:tint val="52000"/>
                                <a:satMod val="300000"/>
                              </a:srgbClr>
                            </a:gs>
                            <a:gs pos="50000">
                              <a:srgbClr val="FFFFFF">
                                <a:shade val="20000"/>
                                <a:satMod val="300000"/>
                              </a:srgbClr>
                            </a:gs>
                            <a:gs pos="79000">
                              <a:srgbClr val="FFFFFF">
                                <a:tint val="52000"/>
                                <a:satMod val="300000"/>
                              </a:srgbClr>
                            </a:gs>
                            <a:gs pos="100000">
                              <a:srgbClr val="FFFFFF">
                                <a:tint val="40000"/>
                                <a:satMod val="250000"/>
                              </a:srgbClr>
                            </a:gs>
                          </a:gsLst>
                          <a:lin ang="5400000"/>
                        </a:gradFill>
                        <a:effectLst>
                          <a:glow rad="101600">
                            <a:schemeClr val="bg1">
                              <a:lumMod val="65000"/>
                              <a:alpha val="60000"/>
                            </a:schemeClr>
                          </a:glow>
                          <a:innerShdw blurRad="63500" dist="50800">
                            <a:prstClr val="black">
                              <a:alpha val="50000"/>
                            </a:prstClr>
                          </a:inn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800" b="1" cap="none" spc="0" dirty="0" smtClean="0">
                          <a:ln w="10541" cmpd="sng">
                            <a:solidFill>
                              <a:srgbClr val="7D7D7D">
                                <a:tint val="100000"/>
                                <a:shade val="100000"/>
                                <a:satMod val="110000"/>
                              </a:srgb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rgbClr val="FFFFFF">
                                  <a:tint val="40000"/>
                                  <a:satMod val="250000"/>
                                </a:srgbClr>
                              </a:gs>
                              <a:gs pos="9000">
                                <a:srgbClr val="FFFFFF">
                                  <a:tint val="52000"/>
                                  <a:satMod val="300000"/>
                                </a:srgbClr>
                              </a:gs>
                              <a:gs pos="50000">
                                <a:srgbClr val="FFFFFF">
                                  <a:shade val="20000"/>
                                  <a:satMod val="300000"/>
                                </a:srgbClr>
                              </a:gs>
                              <a:gs pos="79000">
                                <a:srgbClr val="FFFFFF">
                                  <a:tint val="52000"/>
                                  <a:satMod val="300000"/>
                                </a:srgbClr>
                              </a:gs>
                              <a:gs pos="100000">
                                <a:srgbClr val="FFFFFF">
                                  <a:tint val="40000"/>
                                  <a:satMod val="2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glow rad="101600">
                              <a:schemeClr val="bg1">
                                <a:lumMod val="65000"/>
                                <a:alpha val="60000"/>
                              </a:schemeClr>
                            </a:glow>
                            <a:innerShdw blurRad="63500" dist="50800">
                              <a:prstClr val="black">
                                <a:alpha val="50000"/>
                              </a:prstClr>
                            </a:innerShdw>
                          </a:effectLst>
                          <a:hlinkClick r:id="rId5" action="ppaction://hlinksldjump"/>
                        </a:rPr>
                        <a:t>4</a:t>
                      </a:r>
                      <a:endParaRPr lang="ru-RU" sz="8800" b="1" cap="none" spc="0" dirty="0">
                        <a:ln w="10541" cmpd="sng">
                          <a:solidFill>
                            <a:srgbClr val="7D7D7D">
                              <a:tint val="100000"/>
                              <a:shade val="100000"/>
                              <a:satMod val="110000"/>
                            </a:srgb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rgbClr val="FFFFFF">
                                <a:tint val="40000"/>
                                <a:satMod val="250000"/>
                              </a:srgbClr>
                            </a:gs>
                            <a:gs pos="9000">
                              <a:srgbClr val="FFFFFF">
                                <a:tint val="52000"/>
                                <a:satMod val="300000"/>
                              </a:srgbClr>
                            </a:gs>
                            <a:gs pos="50000">
                              <a:srgbClr val="FFFFFF">
                                <a:shade val="20000"/>
                                <a:satMod val="300000"/>
                              </a:srgbClr>
                            </a:gs>
                            <a:gs pos="79000">
                              <a:srgbClr val="FFFFFF">
                                <a:tint val="52000"/>
                                <a:satMod val="300000"/>
                              </a:srgbClr>
                            </a:gs>
                            <a:gs pos="100000">
                              <a:srgbClr val="FFFFFF">
                                <a:tint val="40000"/>
                                <a:satMod val="250000"/>
                              </a:srgbClr>
                            </a:gs>
                          </a:gsLst>
                          <a:lin ang="5400000"/>
                        </a:gradFill>
                        <a:effectLst>
                          <a:glow rad="101600">
                            <a:schemeClr val="bg1">
                              <a:lumMod val="65000"/>
                              <a:alpha val="60000"/>
                            </a:schemeClr>
                          </a:glow>
                          <a:innerShdw blurRad="63500" dist="50800">
                            <a:prstClr val="black">
                              <a:alpha val="50000"/>
                            </a:prstClr>
                          </a:inn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524011">
                <a:tc>
                  <a:txBody>
                    <a:bodyPr/>
                    <a:lstStyle/>
                    <a:p>
                      <a:pPr algn="ctr"/>
                      <a:r>
                        <a:rPr lang="ru-RU" sz="8800" b="1" cap="none" spc="0" dirty="0" smtClean="0">
                          <a:ln w="10541" cmpd="sng">
                            <a:solidFill>
                              <a:srgbClr val="7D7D7D">
                                <a:tint val="100000"/>
                                <a:shade val="100000"/>
                                <a:satMod val="110000"/>
                              </a:srgb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rgbClr val="FFFFFF">
                                  <a:tint val="40000"/>
                                  <a:satMod val="250000"/>
                                </a:srgbClr>
                              </a:gs>
                              <a:gs pos="9000">
                                <a:srgbClr val="FFFFFF">
                                  <a:tint val="52000"/>
                                  <a:satMod val="300000"/>
                                </a:srgbClr>
                              </a:gs>
                              <a:gs pos="50000">
                                <a:srgbClr val="FFFFFF">
                                  <a:shade val="20000"/>
                                  <a:satMod val="300000"/>
                                </a:srgbClr>
                              </a:gs>
                              <a:gs pos="79000">
                                <a:srgbClr val="FFFFFF">
                                  <a:tint val="52000"/>
                                  <a:satMod val="300000"/>
                                </a:srgbClr>
                              </a:gs>
                              <a:gs pos="100000">
                                <a:srgbClr val="FFFFFF">
                                  <a:tint val="40000"/>
                                  <a:satMod val="2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glow rad="101600">
                              <a:schemeClr val="bg1">
                                <a:lumMod val="65000"/>
                                <a:alpha val="60000"/>
                              </a:schemeClr>
                            </a:glow>
                            <a:innerShdw blurRad="63500" dist="50800">
                              <a:prstClr val="black">
                                <a:alpha val="50000"/>
                              </a:prstClr>
                            </a:innerShdw>
                          </a:effectLst>
                          <a:hlinkClick r:id="rId6" action="ppaction://hlinksldjump"/>
                        </a:rPr>
                        <a:t>5</a:t>
                      </a:r>
                      <a:endParaRPr lang="ru-RU" sz="8800" b="1" cap="none" spc="0" dirty="0">
                        <a:ln w="10541" cmpd="sng">
                          <a:solidFill>
                            <a:srgbClr val="7D7D7D">
                              <a:tint val="100000"/>
                              <a:shade val="100000"/>
                              <a:satMod val="110000"/>
                            </a:srgb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rgbClr val="FFFFFF">
                                <a:tint val="40000"/>
                                <a:satMod val="250000"/>
                              </a:srgbClr>
                            </a:gs>
                            <a:gs pos="9000">
                              <a:srgbClr val="FFFFFF">
                                <a:tint val="52000"/>
                                <a:satMod val="300000"/>
                              </a:srgbClr>
                            </a:gs>
                            <a:gs pos="50000">
                              <a:srgbClr val="FFFFFF">
                                <a:shade val="20000"/>
                                <a:satMod val="300000"/>
                              </a:srgbClr>
                            </a:gs>
                            <a:gs pos="79000">
                              <a:srgbClr val="FFFFFF">
                                <a:tint val="52000"/>
                                <a:satMod val="300000"/>
                              </a:srgbClr>
                            </a:gs>
                            <a:gs pos="100000">
                              <a:srgbClr val="FFFFFF">
                                <a:tint val="40000"/>
                                <a:satMod val="250000"/>
                              </a:srgbClr>
                            </a:gs>
                          </a:gsLst>
                          <a:lin ang="5400000"/>
                        </a:gradFill>
                        <a:effectLst>
                          <a:glow rad="101600">
                            <a:schemeClr val="bg1">
                              <a:lumMod val="65000"/>
                              <a:alpha val="60000"/>
                            </a:schemeClr>
                          </a:glow>
                          <a:innerShdw blurRad="63500" dist="50800">
                            <a:prstClr val="black">
                              <a:alpha val="50000"/>
                            </a:prstClr>
                          </a:inn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800" b="1" cap="none" spc="0" dirty="0" smtClean="0">
                          <a:ln w="10541" cmpd="sng">
                            <a:solidFill>
                              <a:srgbClr val="7D7D7D">
                                <a:tint val="100000"/>
                                <a:shade val="100000"/>
                                <a:satMod val="110000"/>
                              </a:srgb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rgbClr val="FFFFFF">
                                  <a:tint val="40000"/>
                                  <a:satMod val="250000"/>
                                </a:srgbClr>
                              </a:gs>
                              <a:gs pos="9000">
                                <a:srgbClr val="FFFFFF">
                                  <a:tint val="52000"/>
                                  <a:satMod val="300000"/>
                                </a:srgbClr>
                              </a:gs>
                              <a:gs pos="50000">
                                <a:srgbClr val="FFFFFF">
                                  <a:shade val="20000"/>
                                  <a:satMod val="300000"/>
                                </a:srgbClr>
                              </a:gs>
                              <a:gs pos="79000">
                                <a:srgbClr val="FFFFFF">
                                  <a:tint val="52000"/>
                                  <a:satMod val="300000"/>
                                </a:srgbClr>
                              </a:gs>
                              <a:gs pos="100000">
                                <a:srgbClr val="FFFFFF">
                                  <a:tint val="40000"/>
                                  <a:satMod val="2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glow rad="101600">
                              <a:schemeClr val="bg1">
                                <a:lumMod val="65000"/>
                                <a:alpha val="60000"/>
                              </a:schemeClr>
                            </a:glow>
                            <a:innerShdw blurRad="63500" dist="50800">
                              <a:prstClr val="black">
                                <a:alpha val="50000"/>
                              </a:prstClr>
                            </a:innerShdw>
                          </a:effectLst>
                          <a:hlinkClick r:id="rId7" action="ppaction://hlinksldjump"/>
                        </a:rPr>
                        <a:t>6</a:t>
                      </a:r>
                      <a:endParaRPr lang="ru-RU" sz="8800" b="1" cap="none" spc="0" dirty="0">
                        <a:ln w="10541" cmpd="sng">
                          <a:solidFill>
                            <a:srgbClr val="7D7D7D">
                              <a:tint val="100000"/>
                              <a:shade val="100000"/>
                              <a:satMod val="110000"/>
                            </a:srgb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rgbClr val="FFFFFF">
                                <a:tint val="40000"/>
                                <a:satMod val="250000"/>
                              </a:srgbClr>
                            </a:gs>
                            <a:gs pos="9000">
                              <a:srgbClr val="FFFFFF">
                                <a:tint val="52000"/>
                                <a:satMod val="300000"/>
                              </a:srgbClr>
                            </a:gs>
                            <a:gs pos="50000">
                              <a:srgbClr val="FFFFFF">
                                <a:shade val="20000"/>
                                <a:satMod val="300000"/>
                              </a:srgbClr>
                            </a:gs>
                            <a:gs pos="79000">
                              <a:srgbClr val="FFFFFF">
                                <a:tint val="52000"/>
                                <a:satMod val="300000"/>
                              </a:srgbClr>
                            </a:gs>
                            <a:gs pos="100000">
                              <a:srgbClr val="FFFFFF">
                                <a:tint val="40000"/>
                                <a:satMod val="250000"/>
                              </a:srgbClr>
                            </a:gs>
                          </a:gsLst>
                          <a:lin ang="5400000"/>
                        </a:gradFill>
                        <a:effectLst>
                          <a:glow rad="101600">
                            <a:schemeClr val="bg1">
                              <a:lumMod val="65000"/>
                              <a:alpha val="60000"/>
                            </a:schemeClr>
                          </a:glow>
                          <a:innerShdw blurRad="63500" dist="50800">
                            <a:prstClr val="black">
                              <a:alpha val="50000"/>
                            </a:prstClr>
                          </a:inn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800" b="1" cap="none" spc="0" dirty="0" smtClean="0">
                          <a:ln w="10541" cmpd="sng">
                            <a:solidFill>
                              <a:srgbClr val="7D7D7D">
                                <a:tint val="100000"/>
                                <a:shade val="100000"/>
                                <a:satMod val="110000"/>
                              </a:srgb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rgbClr val="FFFFFF">
                                  <a:tint val="40000"/>
                                  <a:satMod val="250000"/>
                                </a:srgbClr>
                              </a:gs>
                              <a:gs pos="9000">
                                <a:srgbClr val="FFFFFF">
                                  <a:tint val="52000"/>
                                  <a:satMod val="300000"/>
                                </a:srgbClr>
                              </a:gs>
                              <a:gs pos="50000">
                                <a:srgbClr val="FFFFFF">
                                  <a:shade val="20000"/>
                                  <a:satMod val="300000"/>
                                </a:srgbClr>
                              </a:gs>
                              <a:gs pos="79000">
                                <a:srgbClr val="FFFFFF">
                                  <a:tint val="52000"/>
                                  <a:satMod val="300000"/>
                                </a:srgbClr>
                              </a:gs>
                              <a:gs pos="100000">
                                <a:srgbClr val="FFFFFF">
                                  <a:tint val="40000"/>
                                  <a:satMod val="2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glow rad="101600">
                              <a:schemeClr val="bg1">
                                <a:lumMod val="65000"/>
                                <a:alpha val="60000"/>
                              </a:schemeClr>
                            </a:glow>
                            <a:innerShdw blurRad="63500" dist="50800">
                              <a:prstClr val="black">
                                <a:alpha val="50000"/>
                              </a:prstClr>
                            </a:innerShdw>
                          </a:effectLst>
                          <a:hlinkClick r:id="rId8" action="ppaction://hlinksldjump"/>
                        </a:rPr>
                        <a:t>7</a:t>
                      </a:r>
                      <a:endParaRPr lang="ru-RU" sz="8800" b="1" cap="none" spc="0" dirty="0">
                        <a:ln w="10541" cmpd="sng">
                          <a:solidFill>
                            <a:srgbClr val="7D7D7D">
                              <a:tint val="100000"/>
                              <a:shade val="100000"/>
                              <a:satMod val="110000"/>
                            </a:srgb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rgbClr val="FFFFFF">
                                <a:tint val="40000"/>
                                <a:satMod val="250000"/>
                              </a:srgbClr>
                            </a:gs>
                            <a:gs pos="9000">
                              <a:srgbClr val="FFFFFF">
                                <a:tint val="52000"/>
                                <a:satMod val="300000"/>
                              </a:srgbClr>
                            </a:gs>
                            <a:gs pos="50000">
                              <a:srgbClr val="FFFFFF">
                                <a:shade val="20000"/>
                                <a:satMod val="300000"/>
                              </a:srgbClr>
                            </a:gs>
                            <a:gs pos="79000">
                              <a:srgbClr val="FFFFFF">
                                <a:tint val="52000"/>
                                <a:satMod val="300000"/>
                              </a:srgbClr>
                            </a:gs>
                            <a:gs pos="100000">
                              <a:srgbClr val="FFFFFF">
                                <a:tint val="40000"/>
                                <a:satMod val="250000"/>
                              </a:srgbClr>
                            </a:gs>
                          </a:gsLst>
                          <a:lin ang="5400000"/>
                        </a:gradFill>
                        <a:effectLst>
                          <a:glow rad="101600">
                            <a:schemeClr val="bg1">
                              <a:lumMod val="65000"/>
                              <a:alpha val="60000"/>
                            </a:schemeClr>
                          </a:glow>
                          <a:innerShdw blurRad="63500" dist="50800">
                            <a:prstClr val="black">
                              <a:alpha val="50000"/>
                            </a:prstClr>
                          </a:inn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800" b="1" cap="none" spc="0" dirty="0" smtClean="0">
                          <a:ln w="10541" cmpd="sng">
                            <a:solidFill>
                              <a:srgbClr val="7D7D7D">
                                <a:tint val="100000"/>
                                <a:shade val="100000"/>
                                <a:satMod val="110000"/>
                              </a:srgb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rgbClr val="FFFFFF">
                                  <a:tint val="40000"/>
                                  <a:satMod val="250000"/>
                                </a:srgbClr>
                              </a:gs>
                              <a:gs pos="9000">
                                <a:srgbClr val="FFFFFF">
                                  <a:tint val="52000"/>
                                  <a:satMod val="300000"/>
                                </a:srgbClr>
                              </a:gs>
                              <a:gs pos="50000">
                                <a:srgbClr val="FFFFFF">
                                  <a:shade val="20000"/>
                                  <a:satMod val="300000"/>
                                </a:srgbClr>
                              </a:gs>
                              <a:gs pos="79000">
                                <a:srgbClr val="FFFFFF">
                                  <a:tint val="52000"/>
                                  <a:satMod val="300000"/>
                                </a:srgbClr>
                              </a:gs>
                              <a:gs pos="100000">
                                <a:srgbClr val="FFFFFF">
                                  <a:tint val="40000"/>
                                  <a:satMod val="2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glow rad="101600">
                              <a:schemeClr val="bg1">
                                <a:lumMod val="65000"/>
                                <a:alpha val="60000"/>
                              </a:schemeClr>
                            </a:glow>
                            <a:innerShdw blurRad="63500" dist="50800">
                              <a:prstClr val="black">
                                <a:alpha val="50000"/>
                              </a:prstClr>
                            </a:innerShdw>
                          </a:effectLst>
                          <a:hlinkClick r:id="rId9" action="ppaction://hlinksldjump"/>
                        </a:rPr>
                        <a:t>8</a:t>
                      </a:r>
                      <a:endParaRPr lang="ru-RU" sz="8800" b="1" cap="none" spc="0" dirty="0">
                        <a:ln w="10541" cmpd="sng">
                          <a:solidFill>
                            <a:srgbClr val="7D7D7D">
                              <a:tint val="100000"/>
                              <a:shade val="100000"/>
                              <a:satMod val="110000"/>
                            </a:srgb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rgbClr val="FFFFFF">
                                <a:tint val="40000"/>
                                <a:satMod val="250000"/>
                              </a:srgbClr>
                            </a:gs>
                            <a:gs pos="9000">
                              <a:srgbClr val="FFFFFF">
                                <a:tint val="52000"/>
                                <a:satMod val="300000"/>
                              </a:srgbClr>
                            </a:gs>
                            <a:gs pos="50000">
                              <a:srgbClr val="FFFFFF">
                                <a:shade val="20000"/>
                                <a:satMod val="300000"/>
                              </a:srgbClr>
                            </a:gs>
                            <a:gs pos="79000">
                              <a:srgbClr val="FFFFFF">
                                <a:tint val="52000"/>
                                <a:satMod val="300000"/>
                              </a:srgbClr>
                            </a:gs>
                            <a:gs pos="100000">
                              <a:srgbClr val="FFFFFF">
                                <a:tint val="40000"/>
                                <a:satMod val="250000"/>
                              </a:srgbClr>
                            </a:gs>
                          </a:gsLst>
                          <a:lin ang="5400000"/>
                        </a:gradFill>
                        <a:effectLst>
                          <a:glow rad="101600">
                            <a:schemeClr val="bg1">
                              <a:lumMod val="65000"/>
                              <a:alpha val="60000"/>
                            </a:schemeClr>
                          </a:glow>
                          <a:innerShdw blurRad="63500" dist="50800">
                            <a:prstClr val="black">
                              <a:alpha val="50000"/>
                            </a:prstClr>
                          </a:inn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  <a:tr h="1524011">
                <a:tc>
                  <a:txBody>
                    <a:bodyPr/>
                    <a:lstStyle/>
                    <a:p>
                      <a:pPr algn="ctr"/>
                      <a:r>
                        <a:rPr lang="ru-RU" sz="8800" b="1" cap="none" spc="0" dirty="0" smtClean="0">
                          <a:ln w="10541" cmpd="sng">
                            <a:solidFill>
                              <a:srgbClr val="7D7D7D">
                                <a:tint val="100000"/>
                                <a:shade val="100000"/>
                                <a:satMod val="110000"/>
                              </a:srgb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rgbClr val="FFFFFF">
                                  <a:tint val="40000"/>
                                  <a:satMod val="250000"/>
                                </a:srgbClr>
                              </a:gs>
                              <a:gs pos="9000">
                                <a:srgbClr val="FFFFFF">
                                  <a:tint val="52000"/>
                                  <a:satMod val="300000"/>
                                </a:srgbClr>
                              </a:gs>
                              <a:gs pos="50000">
                                <a:srgbClr val="FFFFFF">
                                  <a:shade val="20000"/>
                                  <a:satMod val="300000"/>
                                </a:srgbClr>
                              </a:gs>
                              <a:gs pos="79000">
                                <a:srgbClr val="FFFFFF">
                                  <a:tint val="52000"/>
                                  <a:satMod val="300000"/>
                                </a:srgbClr>
                              </a:gs>
                              <a:gs pos="100000">
                                <a:srgbClr val="FFFFFF">
                                  <a:tint val="40000"/>
                                  <a:satMod val="2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glow rad="101600">
                              <a:schemeClr val="bg1">
                                <a:lumMod val="65000"/>
                                <a:alpha val="60000"/>
                              </a:schemeClr>
                            </a:glow>
                            <a:innerShdw blurRad="63500" dist="50800">
                              <a:prstClr val="black">
                                <a:alpha val="50000"/>
                              </a:prstClr>
                            </a:innerShdw>
                          </a:effectLst>
                          <a:hlinkClick r:id="rId10" action="ppaction://hlinksldjump"/>
                        </a:rPr>
                        <a:t>9</a:t>
                      </a:r>
                      <a:endParaRPr lang="ru-RU" sz="8800" b="1" cap="none" spc="0" dirty="0">
                        <a:ln w="10541" cmpd="sng">
                          <a:solidFill>
                            <a:srgbClr val="7D7D7D">
                              <a:tint val="100000"/>
                              <a:shade val="100000"/>
                              <a:satMod val="110000"/>
                            </a:srgb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rgbClr val="FFFFFF">
                                <a:tint val="40000"/>
                                <a:satMod val="250000"/>
                              </a:srgbClr>
                            </a:gs>
                            <a:gs pos="9000">
                              <a:srgbClr val="FFFFFF">
                                <a:tint val="52000"/>
                                <a:satMod val="300000"/>
                              </a:srgbClr>
                            </a:gs>
                            <a:gs pos="50000">
                              <a:srgbClr val="FFFFFF">
                                <a:shade val="20000"/>
                                <a:satMod val="300000"/>
                              </a:srgbClr>
                            </a:gs>
                            <a:gs pos="79000">
                              <a:srgbClr val="FFFFFF">
                                <a:tint val="52000"/>
                                <a:satMod val="300000"/>
                              </a:srgbClr>
                            </a:gs>
                            <a:gs pos="100000">
                              <a:srgbClr val="FFFFFF">
                                <a:tint val="40000"/>
                                <a:satMod val="250000"/>
                              </a:srgbClr>
                            </a:gs>
                          </a:gsLst>
                          <a:lin ang="5400000"/>
                        </a:gradFill>
                        <a:effectLst>
                          <a:glow rad="101600">
                            <a:schemeClr val="bg1">
                              <a:lumMod val="65000"/>
                              <a:alpha val="60000"/>
                            </a:schemeClr>
                          </a:glow>
                          <a:innerShdw blurRad="63500" dist="50800">
                            <a:prstClr val="black">
                              <a:alpha val="50000"/>
                            </a:prstClr>
                          </a:inn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800" b="1" cap="none" spc="0" dirty="0" smtClean="0">
                          <a:ln w="10541" cmpd="sng">
                            <a:solidFill>
                              <a:srgbClr val="7D7D7D">
                                <a:tint val="100000"/>
                                <a:shade val="100000"/>
                                <a:satMod val="110000"/>
                              </a:srgb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rgbClr val="FFFFFF">
                                  <a:tint val="40000"/>
                                  <a:satMod val="250000"/>
                                </a:srgbClr>
                              </a:gs>
                              <a:gs pos="9000">
                                <a:srgbClr val="FFFFFF">
                                  <a:tint val="52000"/>
                                  <a:satMod val="300000"/>
                                </a:srgbClr>
                              </a:gs>
                              <a:gs pos="50000">
                                <a:srgbClr val="FFFFFF">
                                  <a:shade val="20000"/>
                                  <a:satMod val="300000"/>
                                </a:srgbClr>
                              </a:gs>
                              <a:gs pos="79000">
                                <a:srgbClr val="FFFFFF">
                                  <a:tint val="52000"/>
                                  <a:satMod val="300000"/>
                                </a:srgbClr>
                              </a:gs>
                              <a:gs pos="100000">
                                <a:srgbClr val="FFFFFF">
                                  <a:tint val="40000"/>
                                  <a:satMod val="2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glow rad="101600">
                              <a:schemeClr val="bg1">
                                <a:lumMod val="65000"/>
                                <a:alpha val="60000"/>
                              </a:schemeClr>
                            </a:glow>
                            <a:innerShdw blurRad="63500" dist="50800">
                              <a:prstClr val="black">
                                <a:alpha val="50000"/>
                              </a:prstClr>
                            </a:innerShdw>
                          </a:effectLst>
                          <a:hlinkClick r:id="rId11" action="ppaction://hlinksldjump"/>
                        </a:rPr>
                        <a:t>10</a:t>
                      </a:r>
                      <a:endParaRPr lang="ru-RU" sz="8800" b="1" cap="none" spc="0" dirty="0">
                        <a:ln w="10541" cmpd="sng">
                          <a:solidFill>
                            <a:srgbClr val="7D7D7D">
                              <a:tint val="100000"/>
                              <a:shade val="100000"/>
                              <a:satMod val="110000"/>
                            </a:srgb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rgbClr val="FFFFFF">
                                <a:tint val="40000"/>
                                <a:satMod val="250000"/>
                              </a:srgbClr>
                            </a:gs>
                            <a:gs pos="9000">
                              <a:srgbClr val="FFFFFF">
                                <a:tint val="52000"/>
                                <a:satMod val="300000"/>
                              </a:srgbClr>
                            </a:gs>
                            <a:gs pos="50000">
                              <a:srgbClr val="FFFFFF">
                                <a:shade val="20000"/>
                                <a:satMod val="300000"/>
                              </a:srgbClr>
                            </a:gs>
                            <a:gs pos="79000">
                              <a:srgbClr val="FFFFFF">
                                <a:tint val="52000"/>
                                <a:satMod val="300000"/>
                              </a:srgbClr>
                            </a:gs>
                            <a:gs pos="100000">
                              <a:srgbClr val="FFFFFF">
                                <a:tint val="40000"/>
                                <a:satMod val="250000"/>
                              </a:srgbClr>
                            </a:gs>
                          </a:gsLst>
                          <a:lin ang="5400000"/>
                        </a:gradFill>
                        <a:effectLst>
                          <a:glow rad="101600">
                            <a:schemeClr val="bg1">
                              <a:lumMod val="65000"/>
                              <a:alpha val="60000"/>
                            </a:schemeClr>
                          </a:glow>
                          <a:innerShdw blurRad="63500" dist="50800">
                            <a:prstClr val="black">
                              <a:alpha val="50000"/>
                            </a:prstClr>
                          </a:inn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800" b="1" cap="none" spc="0" dirty="0" smtClean="0">
                          <a:ln w="10541" cmpd="sng">
                            <a:solidFill>
                              <a:srgbClr val="7D7D7D">
                                <a:tint val="100000"/>
                                <a:shade val="100000"/>
                                <a:satMod val="110000"/>
                              </a:srgb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rgbClr val="FFFFFF">
                                  <a:tint val="40000"/>
                                  <a:satMod val="250000"/>
                                </a:srgbClr>
                              </a:gs>
                              <a:gs pos="9000">
                                <a:srgbClr val="FFFFFF">
                                  <a:tint val="52000"/>
                                  <a:satMod val="300000"/>
                                </a:srgbClr>
                              </a:gs>
                              <a:gs pos="50000">
                                <a:srgbClr val="FFFFFF">
                                  <a:shade val="20000"/>
                                  <a:satMod val="300000"/>
                                </a:srgbClr>
                              </a:gs>
                              <a:gs pos="79000">
                                <a:srgbClr val="FFFFFF">
                                  <a:tint val="52000"/>
                                  <a:satMod val="300000"/>
                                </a:srgbClr>
                              </a:gs>
                              <a:gs pos="100000">
                                <a:srgbClr val="FFFFFF">
                                  <a:tint val="40000"/>
                                  <a:satMod val="2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glow rad="101600">
                              <a:schemeClr val="bg1">
                                <a:lumMod val="65000"/>
                                <a:alpha val="60000"/>
                              </a:schemeClr>
                            </a:glow>
                            <a:innerShdw blurRad="63500" dist="50800">
                              <a:prstClr val="black">
                                <a:alpha val="50000"/>
                              </a:prstClr>
                            </a:innerShdw>
                          </a:effectLst>
                          <a:hlinkClick r:id="rId12" action="ppaction://hlinksldjump"/>
                        </a:rPr>
                        <a:t>11</a:t>
                      </a:r>
                      <a:endParaRPr lang="ru-RU" sz="8800" b="1" cap="none" spc="0" dirty="0">
                        <a:ln w="10541" cmpd="sng">
                          <a:solidFill>
                            <a:srgbClr val="7D7D7D">
                              <a:tint val="100000"/>
                              <a:shade val="100000"/>
                              <a:satMod val="110000"/>
                            </a:srgb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rgbClr val="FFFFFF">
                                <a:tint val="40000"/>
                                <a:satMod val="250000"/>
                              </a:srgbClr>
                            </a:gs>
                            <a:gs pos="9000">
                              <a:srgbClr val="FFFFFF">
                                <a:tint val="52000"/>
                                <a:satMod val="300000"/>
                              </a:srgbClr>
                            </a:gs>
                            <a:gs pos="50000">
                              <a:srgbClr val="FFFFFF">
                                <a:shade val="20000"/>
                                <a:satMod val="300000"/>
                              </a:srgbClr>
                            </a:gs>
                            <a:gs pos="79000">
                              <a:srgbClr val="FFFFFF">
                                <a:tint val="52000"/>
                                <a:satMod val="300000"/>
                              </a:srgbClr>
                            </a:gs>
                            <a:gs pos="100000">
                              <a:srgbClr val="FFFFFF">
                                <a:tint val="40000"/>
                                <a:satMod val="250000"/>
                              </a:srgbClr>
                            </a:gs>
                          </a:gsLst>
                          <a:lin ang="5400000"/>
                        </a:gradFill>
                        <a:effectLst>
                          <a:glow rad="101600">
                            <a:schemeClr val="bg1">
                              <a:lumMod val="65000"/>
                              <a:alpha val="60000"/>
                            </a:schemeClr>
                          </a:glow>
                          <a:innerShdw blurRad="63500" dist="50800">
                            <a:prstClr val="black">
                              <a:alpha val="50000"/>
                            </a:prstClr>
                          </a:inn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8800" b="1" cap="none" spc="0" dirty="0" smtClean="0">
                          <a:ln w="10541" cmpd="sng">
                            <a:solidFill>
                              <a:srgbClr val="7D7D7D">
                                <a:tint val="100000"/>
                                <a:shade val="100000"/>
                                <a:satMod val="110000"/>
                              </a:srgb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rgbClr val="FFFFFF">
                                  <a:tint val="40000"/>
                                  <a:satMod val="250000"/>
                                </a:srgbClr>
                              </a:gs>
                              <a:gs pos="9000">
                                <a:srgbClr val="FFFFFF">
                                  <a:tint val="52000"/>
                                  <a:satMod val="300000"/>
                                </a:srgbClr>
                              </a:gs>
                              <a:gs pos="50000">
                                <a:srgbClr val="FFFFFF">
                                  <a:shade val="20000"/>
                                  <a:satMod val="300000"/>
                                </a:srgbClr>
                              </a:gs>
                              <a:gs pos="79000">
                                <a:srgbClr val="FFFFFF">
                                  <a:tint val="52000"/>
                                  <a:satMod val="300000"/>
                                </a:srgbClr>
                              </a:gs>
                              <a:gs pos="100000">
                                <a:srgbClr val="FFFFFF">
                                  <a:tint val="40000"/>
                                  <a:satMod val="250000"/>
                                </a:srgbClr>
                              </a:gs>
                            </a:gsLst>
                            <a:lin ang="5400000"/>
                          </a:gradFill>
                          <a:effectLst>
                            <a:glow rad="101600">
                              <a:schemeClr val="bg1">
                                <a:lumMod val="65000"/>
                                <a:alpha val="60000"/>
                              </a:schemeClr>
                            </a:glow>
                            <a:innerShdw blurRad="63500" dist="50800">
                              <a:prstClr val="black">
                                <a:alpha val="50000"/>
                              </a:prstClr>
                            </a:innerShdw>
                          </a:effectLst>
                          <a:hlinkClick r:id="rId13" action="ppaction://hlinksldjump"/>
                        </a:rPr>
                        <a:t>12</a:t>
                      </a:r>
                      <a:endParaRPr lang="ru-RU" sz="8800" b="1" cap="none" spc="0" dirty="0">
                        <a:ln w="10541" cmpd="sng">
                          <a:solidFill>
                            <a:srgbClr val="7D7D7D">
                              <a:tint val="100000"/>
                              <a:shade val="100000"/>
                              <a:satMod val="110000"/>
                            </a:srgb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rgbClr val="FFFFFF">
                                <a:tint val="40000"/>
                                <a:satMod val="250000"/>
                              </a:srgbClr>
                            </a:gs>
                            <a:gs pos="9000">
                              <a:srgbClr val="FFFFFF">
                                <a:tint val="52000"/>
                                <a:satMod val="300000"/>
                              </a:srgbClr>
                            </a:gs>
                            <a:gs pos="50000">
                              <a:srgbClr val="FFFFFF">
                                <a:shade val="20000"/>
                                <a:satMod val="300000"/>
                              </a:srgbClr>
                            </a:gs>
                            <a:gs pos="79000">
                              <a:srgbClr val="FFFFFF">
                                <a:tint val="52000"/>
                                <a:satMod val="300000"/>
                              </a:srgbClr>
                            </a:gs>
                            <a:gs pos="100000">
                              <a:srgbClr val="FFFFFF">
                                <a:tint val="40000"/>
                                <a:satMod val="250000"/>
                              </a:srgbClr>
                            </a:gs>
                          </a:gsLst>
                          <a:lin ang="5400000"/>
                        </a:gradFill>
                        <a:effectLst>
                          <a:glow rad="101600">
                            <a:schemeClr val="bg1">
                              <a:lumMod val="65000"/>
                              <a:alpha val="60000"/>
                            </a:schemeClr>
                          </a:glow>
                          <a:innerShdw blurRad="63500" dist="50800">
                            <a:prstClr val="black">
                              <a:alpha val="50000"/>
                            </a:prstClr>
                          </a:inn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0000"/>
                    </a:solidFill>
                  </a:tcPr>
                </a:tc>
              </a:tr>
            </a:tbl>
          </a:graphicData>
        </a:graphic>
      </p:graphicFrame>
      <p:sp>
        <p:nvSpPr>
          <p:cNvPr id="4" name="Нашивка 3">
            <a:hlinkClick r:id="rId14" action="ppaction://hlinksldjump"/>
          </p:cNvPr>
          <p:cNvSpPr/>
          <p:nvPr/>
        </p:nvSpPr>
        <p:spPr>
          <a:xfrm>
            <a:off x="8072462" y="5572140"/>
            <a:ext cx="928662" cy="1000132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5429288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Как называется наша страна</a:t>
            </a:r>
            <a:r>
              <a:rPr lang="en-US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?</a:t>
            </a:r>
            <a:endParaRPr lang="ru-RU" sz="6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5429288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Россия</a:t>
            </a:r>
            <a:endParaRPr lang="ru-RU" sz="6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5429288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Как называют граждан России</a:t>
            </a:r>
            <a:r>
              <a:rPr lang="en-US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?</a:t>
            </a:r>
            <a:endParaRPr lang="ru-RU" sz="6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5429288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Россияне</a:t>
            </a:r>
            <a:endParaRPr lang="ru-RU" sz="6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5429288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Столица России - это..</a:t>
            </a:r>
            <a:endParaRPr lang="ru-RU" sz="6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avatars.dzeninfra.ru/get-zen_doc/1132604/pub_64ee5b4c260c5d787760826c_64ee610579aeaf5303728643/scale_12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85794"/>
            <a:ext cx="4286248" cy="285749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357322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Москва</a:t>
            </a:r>
            <a:endParaRPr lang="ru-RU" sz="6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9220" name="Picture 4" descr="https://mykaleidoscope.ru/x/uploads/posts/2022-09/1663366432_48-mykaleidoscope-ru-p-vasilevskii-sobor-v-moskve-vkontakte-5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58" y="2000240"/>
            <a:ext cx="4214842" cy="2808797"/>
          </a:xfrm>
          <a:prstGeom prst="rect">
            <a:avLst/>
          </a:prstGeom>
          <a:noFill/>
        </p:spPr>
      </p:pic>
      <p:pic>
        <p:nvPicPr>
          <p:cNvPr id="9222" name="Picture 6" descr="https://kartinki.pics/pics/uploads/posts/2022-08/1660197865_14-kartinkin-net-p-moskva-letom-krasivo-foto-1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86050" y="2914622"/>
            <a:ext cx="3286148" cy="39433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5429288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Как зовут президента России</a:t>
            </a:r>
            <a:r>
              <a:rPr lang="en-US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?</a:t>
            </a:r>
            <a:endParaRPr lang="ru-RU" sz="6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6" name="Picture 6" descr="https://avatars.mds.yandex.net/i?id=99990f3c34edc5b4ea3afbe5e8ecb2171460851e-10397524-images-thumbs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80" y="1000108"/>
            <a:ext cx="3643306" cy="4857743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14356"/>
            <a:ext cx="6000760" cy="5429288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Владимир Владимирович Путин</a:t>
            </a:r>
            <a:endParaRPr lang="ru-RU" sz="6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5429288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73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Кто выбирал президента России</a:t>
            </a:r>
            <a:r>
              <a:rPr lang="en-US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?</a:t>
            </a:r>
            <a:endParaRPr lang="ru-RU" sz="6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5429288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Народ</a:t>
            </a:r>
            <a:endParaRPr lang="ru-RU" sz="6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5429288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Какой документ имеет гражданин России</a:t>
            </a:r>
            <a:r>
              <a:rPr lang="en-US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?</a:t>
            </a:r>
            <a:endParaRPr lang="ru-RU" sz="6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6" name="Picture 8" descr="https://8-nn.ru/images/pasport-2.png"/>
          <p:cNvPicPr>
            <a:picLocks noChangeAspect="1" noChangeArrowheads="1"/>
          </p:cNvPicPr>
          <p:nvPr/>
        </p:nvPicPr>
        <p:blipFill>
          <a:blip r:embed="rId2"/>
          <a:srcRect t="7692" r="6580" b="6410"/>
          <a:stretch>
            <a:fillRect/>
          </a:stretch>
        </p:blipFill>
        <p:spPr bwMode="auto">
          <a:xfrm>
            <a:off x="4071934" y="1071546"/>
            <a:ext cx="5072066" cy="478634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6329378" cy="5429288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Паспорт</a:t>
            </a:r>
            <a:endParaRPr lang="ru-RU" sz="6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5429288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Что означает слово «Кремль»</a:t>
            </a:r>
            <a:r>
              <a:rPr lang="en-US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?</a:t>
            </a:r>
            <a:endParaRPr lang="ru-RU" sz="6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2" name="Picture 8" descr="https://p.turbosquid.com/ts-thumb/Fp/TzPUeQ/6Ro7H23A/moscowkremlinspasskayatowervray3dmodel001/jpg/1589663567/1920x1080/fit_q99/6302620e4d7ec363d4619ba00ab3e2dede067e14/moscowkremlinspasskayatowervray3dmodel001.jpg"/>
          <p:cNvPicPr>
            <a:picLocks noChangeAspect="1" noChangeArrowheads="1"/>
          </p:cNvPicPr>
          <p:nvPr/>
        </p:nvPicPr>
        <p:blipFill>
          <a:blip r:embed="rId2"/>
          <a:srcRect l="29032" r="25806"/>
          <a:stretch>
            <a:fillRect/>
          </a:stretch>
        </p:blipFill>
        <p:spPr bwMode="auto">
          <a:xfrm>
            <a:off x="5143472" y="1071546"/>
            <a:ext cx="4000528" cy="450052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5972188" cy="5429288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Крепость</a:t>
            </a:r>
            <a:endParaRPr lang="ru-RU" sz="6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5429288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Что означают цвета Российского флага</a:t>
            </a:r>
            <a:r>
              <a:rPr lang="en-US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?</a:t>
            </a:r>
            <a:endParaRPr lang="ru-RU" sz="6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357166"/>
            <a:ext cx="8929718" cy="5500726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Белый- свобода, благородство, мир </a:t>
            </a:r>
            <a:br>
              <a:rPr lang="ru-RU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Синий- вера и духовность</a:t>
            </a:r>
            <a:br>
              <a:rPr lang="ru-RU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Красный- </a:t>
            </a:r>
            <a:r>
              <a:rPr lang="ru-RU" sz="66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державность</a:t>
            </a:r>
            <a:r>
              <a:rPr lang="ru-RU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endParaRPr lang="ru-RU" sz="6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5429288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Что является неофициальными символами  России</a:t>
            </a:r>
            <a:r>
              <a:rPr lang="en-US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?</a:t>
            </a:r>
            <a:endParaRPr lang="ru-RU" sz="6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8" name="Picture 8" descr="https://www.pngarts.com/files/3/Bear-PNG-Image-with-Transparent-Backgroun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8992" y="3500438"/>
            <a:ext cx="3047133" cy="2859900"/>
          </a:xfrm>
          <a:prstGeom prst="rect">
            <a:avLst/>
          </a:prstGeom>
          <a:noFill/>
        </p:spPr>
      </p:pic>
      <p:pic>
        <p:nvPicPr>
          <p:cNvPr id="5126" name="Picture 6" descr="https://grizly.club/uploads/posts/2023-02/1676378137_grizly-club-p-bereza-derevo-klipart-9.png"/>
          <p:cNvPicPr>
            <a:picLocks noChangeAspect="1" noChangeArrowheads="1"/>
          </p:cNvPicPr>
          <p:nvPr/>
        </p:nvPicPr>
        <p:blipFill>
          <a:blip r:embed="rId3"/>
          <a:srcRect r="4405" b="13333"/>
          <a:stretch>
            <a:fillRect/>
          </a:stretch>
        </p:blipFill>
        <p:spPr bwMode="auto">
          <a:xfrm flipH="1">
            <a:off x="6286512" y="1000108"/>
            <a:ext cx="4386762" cy="485778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 descr="https://gas-kvas.com/uploads/posts/2023-01/1673475308_gas-kvas-com-p-detskii-risunok-matreshka-2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285728"/>
            <a:ext cx="1734923" cy="2500330"/>
          </a:xfrm>
          <a:prstGeom prst="rect">
            <a:avLst/>
          </a:prstGeom>
          <a:noFill/>
        </p:spPr>
      </p:pic>
      <p:pic>
        <p:nvPicPr>
          <p:cNvPr id="5124" name="Picture 4" descr="https://avatanplus.com/files/resources/original/5ed5571a50091172715c3ed8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964870">
            <a:off x="1224222" y="1884453"/>
            <a:ext cx="4251763" cy="2684988"/>
          </a:xfrm>
          <a:prstGeom prst="rect">
            <a:avLst/>
          </a:prstGeom>
          <a:noFill/>
        </p:spPr>
      </p:pic>
      <p:sp>
        <p:nvSpPr>
          <p:cNvPr id="5130" name="AutoShape 10" descr="https://pngimg.com/uploads/samovar/samovar_PNG96.pn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32" name="AutoShape 12" descr="https://pngimg.com/uploads/samovar/samovar_PNG96.pn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34" name="AutoShape 14" descr="https://pngimg.com/uploads/samovar/samovar_PNG96.pn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38" name="Picture 18" descr="https://antikzone.ru/img/cms/%D0%A4%D0%BE%D1%82%D0%BE%D0%B3%D1%80%D0%B0%D1%84%D0%B8%D0%B8%20%D0%B4%D0%BB%D1%8F%20%D1%81%D1%82%D0%B0%D1%82%D0%B5%D0%B9/%D0%A1%D0%B0%D0%BC%D0%BE%D0%B2%D0%B0%D1%80%D1%8B%20%D0%BD%D0%B0%20%D0%B4%D1%80%D0%BE%D0%B2%D0%B0%D1%85/12-Latunnyj%20samovar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357222" y="3500414"/>
            <a:ext cx="3357586" cy="3357586"/>
          </a:xfrm>
          <a:prstGeom prst="rect">
            <a:avLst/>
          </a:prstGeom>
          <a:noFill/>
        </p:spPr>
      </p:pic>
      <p:pic>
        <p:nvPicPr>
          <p:cNvPr id="5140" name="Picture 20" descr="https://phonoteka.org/uploads/posts/2021-04/1619610749_2-phonoteka_org-p-garmon-fon-2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71868" y="500042"/>
            <a:ext cx="3814175" cy="27146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5000660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Кто изображен на гербе России</a:t>
            </a:r>
            <a:r>
              <a:rPr lang="en-US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?</a:t>
            </a:r>
            <a:endParaRPr lang="ru-RU" sz="6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s://www.pngplay.com/wp-content/uploads/12/Coat-Of-Arms-Of-Russia-PNG-Pic-Clip-Art-Backgroun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8364" y="928670"/>
            <a:ext cx="4715636" cy="478637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5043494" cy="5000660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Двуглавый орёл</a:t>
            </a:r>
            <a:endParaRPr lang="ru-RU" sz="6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5000660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Назовите государственные символы России</a:t>
            </a:r>
            <a:endParaRPr lang="ru-RU" sz="6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357430"/>
            <a:ext cx="3714776" cy="1143008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Флаг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050" name="Picture 2" descr="https://www.pngplay.com/wp-content/uploads/12/Coat-Of-Arms-Of-Russia-PNG-Pic-Clip-Art-Backgroun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86446" y="357166"/>
            <a:ext cx="2571768" cy="2610344"/>
          </a:xfrm>
          <a:prstGeom prst="rect">
            <a:avLst/>
          </a:prstGeom>
          <a:noFill/>
        </p:spPr>
      </p:pic>
      <p:pic>
        <p:nvPicPr>
          <p:cNvPr id="2052" name="Picture 4" descr="https://diamondelectric.ru/images/3021/3020875/plakat_tvorcheskii_centr_sfera_1.jpg"/>
          <p:cNvPicPr>
            <a:picLocks noChangeAspect="1" noChangeArrowheads="1"/>
          </p:cNvPicPr>
          <p:nvPr/>
        </p:nvPicPr>
        <p:blipFill>
          <a:blip r:embed="rId3"/>
          <a:srcRect l="17022" t="2128" r="17020" b="2126"/>
          <a:stretch>
            <a:fillRect/>
          </a:stretch>
        </p:blipFill>
        <p:spPr bwMode="auto">
          <a:xfrm>
            <a:off x="3071802" y="3643290"/>
            <a:ext cx="2214578" cy="3214710"/>
          </a:xfrm>
          <a:prstGeom prst="rect">
            <a:avLst/>
          </a:prstGeom>
          <a:noFill/>
        </p:spPr>
      </p:pic>
      <p:pic>
        <p:nvPicPr>
          <p:cNvPr id="2054" name="Picture 6" descr="https://catherineasquithgallery.com/uploads/posts/2021-03/1614846284_99-p-fon-flag-rossii-12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0"/>
            <a:ext cx="3678694" cy="2357430"/>
          </a:xfrm>
          <a:prstGeom prst="rect">
            <a:avLst/>
          </a:prstGeom>
          <a:noFill/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5429256" y="2786058"/>
            <a:ext cx="3500462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Герб</a:t>
            </a:r>
            <a:endParaRPr kumimoji="0" lang="ru-RU" sz="4400" b="1" i="0" u="none" strike="noStrike" kern="120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5357818" y="3643314"/>
            <a:ext cx="2786082" cy="12858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Гимн</a:t>
            </a:r>
            <a:endParaRPr kumimoji="0" lang="ru-RU" sz="4400" b="1" i="0" u="none" strike="noStrike" kern="120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5429288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Какой город является  Культурной Столицей  нашей Родины</a:t>
            </a:r>
            <a:r>
              <a:rPr lang="en-US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?</a:t>
            </a:r>
            <a:endParaRPr lang="ru-RU" sz="6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s://sportishka.com/uploads/posts/2022-04/1650698935_4-sportishka-com-p-vasilevskii-ostrov-sankt-peterburg-krasivo-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8" y="1500174"/>
            <a:ext cx="4000496" cy="2649901"/>
          </a:xfrm>
          <a:prstGeom prst="rect">
            <a:avLst/>
          </a:prstGeom>
          <a:noFill/>
        </p:spPr>
      </p:pic>
      <p:pic>
        <p:nvPicPr>
          <p:cNvPr id="1028" name="Picture 4" descr="https://almode.ru/uploads/posts/2023-07/1688315163_almode-ru-p-samie-krasivie-mesta-sankt-peterburga-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74" y="3714752"/>
            <a:ext cx="4429156" cy="295277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143000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Санкт –Петербург</a:t>
            </a:r>
            <a:endParaRPr lang="ru-RU" sz="6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26" name="Picture 2" descr="https://almode.ru/uploads/posts/2023-07/1688315226_almode-ru-p-samie-krasivie-mesta-sankt-peterburga-1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1500174"/>
            <a:ext cx="4181735" cy="27860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Picture 1" descr="C:\Users\User\Downloads\2023-11-01_21-14-39.png"/>
          <p:cNvPicPr>
            <a:picLocks noChangeAspect="1" noChangeArrowheads="1"/>
          </p:cNvPicPr>
          <p:nvPr/>
        </p:nvPicPr>
        <p:blipFill>
          <a:blip r:embed="rId2"/>
          <a:srcRect l="6278" r="13845" b="51316"/>
          <a:stretch>
            <a:fillRect/>
          </a:stretch>
        </p:blipFill>
        <p:spPr bwMode="auto">
          <a:xfrm>
            <a:off x="928662" y="1643050"/>
            <a:ext cx="6786610" cy="26431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7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00B050"/>
      </a:hlink>
      <a:folHlink>
        <a:srgbClr val="3F3F3F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1581</TotalTime>
  <Words>589</Words>
  <Application>Microsoft Office PowerPoint</Application>
  <PresentationFormat>Экран (4:3)</PresentationFormat>
  <Paragraphs>108</Paragraphs>
  <Slides>48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48</vt:i4>
      </vt:variant>
    </vt:vector>
  </HeadingPairs>
  <TitlesOfParts>
    <vt:vector size="49" baseType="lpstr">
      <vt:lpstr>Тема Office</vt:lpstr>
      <vt:lpstr>МДОБУ «Детский сад «Улыбка» с.Новоалександровка </vt:lpstr>
      <vt:lpstr>Слайд 2</vt:lpstr>
      <vt:lpstr>ПЛАНИРОВАНИЕ: Моя Родина- Южный Урал </vt:lpstr>
      <vt:lpstr>Задачи нравственно -патриотического воспитания :</vt:lpstr>
      <vt:lpstr>     • 3-4 года: - обогащать представления детей о действиях, в которых проявляются доброе отношение и забота о членах семьи, близком окружении </vt:lpstr>
      <vt:lpstr>Возраст 4-5 лет</vt:lpstr>
      <vt:lpstr>Слайд 7</vt:lpstr>
      <vt:lpstr>Возраст 5-6 лет</vt:lpstr>
      <vt:lpstr>Слайд 9</vt:lpstr>
      <vt:lpstr>Возраст 6-7 лет:</vt:lpstr>
      <vt:lpstr>Музей</vt:lpstr>
      <vt:lpstr>Слайд 12</vt:lpstr>
      <vt:lpstr>  Методы работы по нравственно-патриотическому воспитанию в ДОУ </vt:lpstr>
      <vt:lpstr> 7.Привлечение детей к посильному общественно полезному труду в ближайшем для детей окружении (труд на участке детского сада, совместный труд с родителями по благоустройству территории детского сада и т.п.);  8.Поощрение детей за инициативу и стремление самостоятельно поддерживать порядок в ближайшем окружении, за бережное отношение к общественному имуществу, за добросовестность выполнения поручения, за хорошее поведение в общественных местах;  9. Личный пример воспитателя, любящего свою работу, свою улицу, свой город и принимающего активное участие в общественной жизни (важно помнить, что мировоззрение педагога, его взгляды, суждения, активная жизненная позиция – самый сильнодействующий фактор воспитания) </vt:lpstr>
      <vt:lpstr>Экскурсии</vt:lpstr>
      <vt:lpstr>досуг</vt:lpstr>
      <vt:lpstr>Мама, папа, я –спортивная семья</vt:lpstr>
      <vt:lpstr>Театрализованная деятельность</vt:lpstr>
      <vt:lpstr>Проведение патриотических праздников</vt:lpstr>
      <vt:lpstr>Выставки детских работ</vt:lpstr>
      <vt:lpstr>занятия</vt:lpstr>
      <vt:lpstr>Викторина</vt:lpstr>
      <vt:lpstr>Слайд 23</vt:lpstr>
      <vt:lpstr>Как называется наша страна?</vt:lpstr>
      <vt:lpstr>Россия</vt:lpstr>
      <vt:lpstr>Как называют граждан России?</vt:lpstr>
      <vt:lpstr>Россияне</vt:lpstr>
      <vt:lpstr>Столица России - это..</vt:lpstr>
      <vt:lpstr>Москва</vt:lpstr>
      <vt:lpstr>Как зовут президента России?</vt:lpstr>
      <vt:lpstr>Владимир Владимирович Путин</vt:lpstr>
      <vt:lpstr>Кто выбирал президента России?</vt:lpstr>
      <vt:lpstr>Народ</vt:lpstr>
      <vt:lpstr>Какой документ имеет гражданин России?</vt:lpstr>
      <vt:lpstr>Паспорт</vt:lpstr>
      <vt:lpstr>Что означает слово «Кремль»?</vt:lpstr>
      <vt:lpstr>Крепость</vt:lpstr>
      <vt:lpstr>Что означают цвета Российского флага?</vt:lpstr>
      <vt:lpstr>Белый- свобода, благородство, мир  Синий- вера и духовность Красный- державность </vt:lpstr>
      <vt:lpstr>Что является неофициальными символами  России?</vt:lpstr>
      <vt:lpstr>Слайд 41</vt:lpstr>
      <vt:lpstr>Кто изображен на гербе России?</vt:lpstr>
      <vt:lpstr>Двуглавый орёл</vt:lpstr>
      <vt:lpstr>Назовите государственные символы России</vt:lpstr>
      <vt:lpstr>Флаг</vt:lpstr>
      <vt:lpstr>Какой город является  Культурной Столицей  нашей Родины?</vt:lpstr>
      <vt:lpstr>Санкт –Петербург</vt:lpstr>
      <vt:lpstr>Слайд 48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User</cp:lastModifiedBy>
  <cp:revision>127</cp:revision>
  <dcterms:created xsi:type="dcterms:W3CDTF">2018-03-26T10:56:39Z</dcterms:created>
  <dcterms:modified xsi:type="dcterms:W3CDTF">2023-11-05T12:23:29Z</dcterms:modified>
</cp:coreProperties>
</file>