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</p:sldIdLst>
  <p:sldSz cx="9144000" cy="5145088"/>
  <p:notesSz cx="9144000" cy="514508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2880">
          <p15:clr>
            <a:srgbClr val="A4A3A4"/>
          </p15:clr>
        </p15:guide>
        <p15:guide id="2" orient="horz" pos="16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43" d="100"/>
          <a:sy n="143" d="100"/>
        </p:scale>
        <p:origin x="684" y="114"/>
      </p:cViewPr>
      <p:guideLst>
        <p:guide pos="2880"/>
        <p:guide orient="horz" pos="16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Blank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x" preserve="1" userDrawn="1">
  <p:cSld name="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5" name="PlaceHolder 1"/>
          <p:cNvSpPr>
            <a:spLocks noGrp="1"/>
          </p:cNvSpPr>
          <p:nvPr>
            <p:ph type="title"/>
          </p:nvPr>
        </p:nvSpPr>
        <p:spPr bwMode="auto">
          <a:xfrm>
            <a:off x="457200" y="205200"/>
            <a:ext cx="8229240" cy="858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endParaRPr lang="en-US" sz="2400" b="0" strike="noStrike" spc="-1">
              <a:solidFill>
                <a:srgbClr val="F69200"/>
              </a:solidFill>
              <a:latin typeface="Fedra Sans Pro Light"/>
            </a:endParaRPr>
          </a:p>
        </p:txBody>
      </p:sp>
      <p:sp>
        <p:nvSpPr>
          <p:cNvPr id="86" name="PlaceHolder 2"/>
          <p:cNvSpPr>
            <a:spLocks noGrp="1"/>
          </p:cNvSpPr>
          <p:nvPr>
            <p:ph type="subTitle"/>
          </p:nvPr>
        </p:nvSpPr>
        <p:spPr bwMode="auto">
          <a:xfrm>
            <a:off x="324000" y="1370160"/>
            <a:ext cx="8191440" cy="3262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lnSpc>
                <a:spcPct val="90000"/>
              </a:lnSpc>
              <a:spcBef>
                <a:spcPts val="1001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800" b="0" strike="noStrike" spc="-1">
              <a:solidFill>
                <a:srgbClr val="424242"/>
              </a:solidFill>
              <a:latin typeface="Fedra Sans Pro Light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Title,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 bwMode="auto">
          <a:xfrm>
            <a:off x="457200" y="205200"/>
            <a:ext cx="8229240" cy="858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endParaRPr lang="en-US" sz="2400" b="0" strike="noStrike" spc="-1">
              <a:solidFill>
                <a:srgbClr val="F69200"/>
              </a:solidFill>
              <a:latin typeface="Fedra Sans Pro Light"/>
            </a:endParaRPr>
          </a:p>
        </p:txBody>
      </p:sp>
      <p:sp>
        <p:nvSpPr>
          <p:cNvPr id="88" name="PlaceHolder 2"/>
          <p:cNvSpPr>
            <a:spLocks noGrp="1"/>
          </p:cNvSpPr>
          <p:nvPr>
            <p:ph/>
          </p:nvPr>
        </p:nvSpPr>
        <p:spPr bwMode="auto">
          <a:xfrm>
            <a:off x="324000" y="1370160"/>
            <a:ext cx="8191440" cy="3262320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001"/>
              </a:spcBef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800" b="0" strike="noStrike" spc="-1">
              <a:solidFill>
                <a:srgbClr val="424242"/>
              </a:solidFill>
              <a:latin typeface="Fedra Sans Pro Light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Title, 2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9" name="PlaceHolder 1"/>
          <p:cNvSpPr>
            <a:spLocks noGrp="1"/>
          </p:cNvSpPr>
          <p:nvPr>
            <p:ph type="title"/>
          </p:nvPr>
        </p:nvSpPr>
        <p:spPr bwMode="auto">
          <a:xfrm>
            <a:off x="457200" y="205200"/>
            <a:ext cx="8229240" cy="858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endParaRPr lang="en-US" sz="2400" b="0" strike="noStrike" spc="-1">
              <a:solidFill>
                <a:srgbClr val="F69200"/>
              </a:solidFill>
              <a:latin typeface="Fedra Sans Pro Light"/>
            </a:endParaRPr>
          </a:p>
        </p:txBody>
      </p:sp>
      <p:sp>
        <p:nvSpPr>
          <p:cNvPr id="90" name="PlaceHolder 2"/>
          <p:cNvSpPr>
            <a:spLocks noGrp="1"/>
          </p:cNvSpPr>
          <p:nvPr>
            <p:ph/>
          </p:nvPr>
        </p:nvSpPr>
        <p:spPr bwMode="auto">
          <a:xfrm>
            <a:off x="324000" y="1370160"/>
            <a:ext cx="3997080" cy="3262320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001"/>
              </a:spcBef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800" b="0" strike="noStrike" spc="-1">
              <a:solidFill>
                <a:srgbClr val="424242"/>
              </a:solidFill>
              <a:latin typeface="Fedra Sans Pro Light"/>
            </a:endParaRPr>
          </a:p>
        </p:txBody>
      </p:sp>
      <p:sp>
        <p:nvSpPr>
          <p:cNvPr id="91" name="PlaceHolder 3"/>
          <p:cNvSpPr>
            <a:spLocks noGrp="1"/>
          </p:cNvSpPr>
          <p:nvPr>
            <p:ph/>
          </p:nvPr>
        </p:nvSpPr>
        <p:spPr bwMode="auto">
          <a:xfrm>
            <a:off x="4521240" y="1370160"/>
            <a:ext cx="3997080" cy="3262320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001"/>
              </a:spcBef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800" b="0" strike="noStrike" spc="-1">
              <a:solidFill>
                <a:srgbClr val="424242"/>
              </a:solidFill>
              <a:latin typeface="Fedra Sans Pro Light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Title Only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92" name="PlaceHolder 1"/>
          <p:cNvSpPr>
            <a:spLocks noGrp="1"/>
          </p:cNvSpPr>
          <p:nvPr>
            <p:ph type="title"/>
          </p:nvPr>
        </p:nvSpPr>
        <p:spPr bwMode="auto">
          <a:xfrm>
            <a:off x="457200" y="205200"/>
            <a:ext cx="8229240" cy="858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endParaRPr lang="en-US" sz="2400" b="0" strike="noStrike" spc="-1">
              <a:solidFill>
                <a:srgbClr val="F69200"/>
              </a:solidFill>
              <a:latin typeface="Fedra Sans Pro Light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Only" preserve="1" userDrawn="1">
  <p:cSld name="Centered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93" name="PlaceHolder 1"/>
          <p:cNvSpPr>
            <a:spLocks noGrp="1"/>
          </p:cNvSpPr>
          <p:nvPr>
            <p:ph type="subTitle"/>
          </p:nvPr>
        </p:nvSpPr>
        <p:spPr bwMode="auto">
          <a:xfrm>
            <a:off x="457200" y="205200"/>
            <a:ext cx="8229240" cy="3981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800" b="0" strike="noStrike" spc="-1">
              <a:solidFill>
                <a:srgbClr val="424242"/>
              </a:solidFill>
              <a:latin typeface="Fedra Sans Pro Light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AndObj" preserve="1" userDrawn="1">
  <p:cSld name="Title, 2 Content and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94" name="PlaceHolder 1"/>
          <p:cNvSpPr>
            <a:spLocks noGrp="1"/>
          </p:cNvSpPr>
          <p:nvPr>
            <p:ph type="title"/>
          </p:nvPr>
        </p:nvSpPr>
        <p:spPr bwMode="auto">
          <a:xfrm>
            <a:off x="457200" y="205200"/>
            <a:ext cx="8229240" cy="858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endParaRPr lang="en-US" sz="2400" b="0" strike="noStrike" spc="-1">
              <a:solidFill>
                <a:srgbClr val="F69200"/>
              </a:solidFill>
              <a:latin typeface="Fedra Sans Pro Light"/>
            </a:endParaRPr>
          </a:p>
        </p:txBody>
      </p:sp>
      <p:sp>
        <p:nvSpPr>
          <p:cNvPr id="95" name="PlaceHolder 2"/>
          <p:cNvSpPr>
            <a:spLocks noGrp="1"/>
          </p:cNvSpPr>
          <p:nvPr>
            <p:ph/>
          </p:nvPr>
        </p:nvSpPr>
        <p:spPr bwMode="auto">
          <a:xfrm>
            <a:off x="324000" y="1370160"/>
            <a:ext cx="3997080" cy="1555920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001"/>
              </a:spcBef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800" b="0" strike="noStrike" spc="-1">
              <a:solidFill>
                <a:srgbClr val="424242"/>
              </a:solidFill>
              <a:latin typeface="Fedra Sans Pro Light"/>
            </a:endParaRPr>
          </a:p>
        </p:txBody>
      </p:sp>
      <p:sp>
        <p:nvSpPr>
          <p:cNvPr id="96" name="PlaceHolder 3"/>
          <p:cNvSpPr>
            <a:spLocks noGrp="1"/>
          </p:cNvSpPr>
          <p:nvPr>
            <p:ph/>
          </p:nvPr>
        </p:nvSpPr>
        <p:spPr bwMode="auto">
          <a:xfrm>
            <a:off x="4521240" y="1370160"/>
            <a:ext cx="3997080" cy="3262320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001"/>
              </a:spcBef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800" b="0" strike="noStrike" spc="-1">
              <a:solidFill>
                <a:srgbClr val="424242"/>
              </a:solidFill>
              <a:latin typeface="Fedra Sans Pro Light"/>
            </a:endParaRPr>
          </a:p>
        </p:txBody>
      </p:sp>
      <p:sp>
        <p:nvSpPr>
          <p:cNvPr id="97" name="PlaceHolder 4"/>
          <p:cNvSpPr>
            <a:spLocks noGrp="1"/>
          </p:cNvSpPr>
          <p:nvPr>
            <p:ph/>
          </p:nvPr>
        </p:nvSpPr>
        <p:spPr bwMode="auto">
          <a:xfrm>
            <a:off x="324000" y="3074400"/>
            <a:ext cx="3997080" cy="1555920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001"/>
              </a:spcBef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800" b="0" strike="noStrike" spc="-1">
              <a:solidFill>
                <a:srgbClr val="424242"/>
              </a:solidFill>
              <a:latin typeface="Fedra Sans Pro Light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AndTwoObj" preserve="1" userDrawn="1">
  <p:cSld name="Title Content and 2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98" name="PlaceHolder 1"/>
          <p:cNvSpPr>
            <a:spLocks noGrp="1"/>
          </p:cNvSpPr>
          <p:nvPr>
            <p:ph type="title"/>
          </p:nvPr>
        </p:nvSpPr>
        <p:spPr bwMode="auto">
          <a:xfrm>
            <a:off x="457200" y="205200"/>
            <a:ext cx="8229240" cy="858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endParaRPr lang="en-US" sz="2400" b="0" strike="noStrike" spc="-1">
              <a:solidFill>
                <a:srgbClr val="F69200"/>
              </a:solidFill>
              <a:latin typeface="Fedra Sans Pro Light"/>
            </a:endParaRPr>
          </a:p>
        </p:txBody>
      </p:sp>
      <p:sp>
        <p:nvSpPr>
          <p:cNvPr id="99" name="PlaceHolder 2"/>
          <p:cNvSpPr>
            <a:spLocks noGrp="1"/>
          </p:cNvSpPr>
          <p:nvPr>
            <p:ph/>
          </p:nvPr>
        </p:nvSpPr>
        <p:spPr bwMode="auto">
          <a:xfrm>
            <a:off x="324000" y="1370160"/>
            <a:ext cx="3997080" cy="3262320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001"/>
              </a:spcBef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800" b="0" strike="noStrike" spc="-1">
              <a:solidFill>
                <a:srgbClr val="424242"/>
              </a:solidFill>
              <a:latin typeface="Fedra Sans Pro Light"/>
            </a:endParaRPr>
          </a:p>
        </p:txBody>
      </p:sp>
      <p:sp>
        <p:nvSpPr>
          <p:cNvPr id="100" name="PlaceHolder 3"/>
          <p:cNvSpPr>
            <a:spLocks noGrp="1"/>
          </p:cNvSpPr>
          <p:nvPr>
            <p:ph/>
          </p:nvPr>
        </p:nvSpPr>
        <p:spPr bwMode="auto">
          <a:xfrm>
            <a:off x="4521240" y="1370160"/>
            <a:ext cx="3997080" cy="1555920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001"/>
              </a:spcBef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800" b="0" strike="noStrike" spc="-1">
              <a:solidFill>
                <a:srgbClr val="424242"/>
              </a:solidFill>
              <a:latin typeface="Fedra Sans Pro Light"/>
            </a:endParaRPr>
          </a:p>
        </p:txBody>
      </p:sp>
      <p:sp>
        <p:nvSpPr>
          <p:cNvPr id="101" name="PlaceHolder 4"/>
          <p:cNvSpPr>
            <a:spLocks noGrp="1"/>
          </p:cNvSpPr>
          <p:nvPr>
            <p:ph/>
          </p:nvPr>
        </p:nvSpPr>
        <p:spPr bwMode="auto">
          <a:xfrm>
            <a:off x="4521240" y="3074400"/>
            <a:ext cx="3997080" cy="1555920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001"/>
              </a:spcBef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800" b="0" strike="noStrike" spc="-1">
              <a:solidFill>
                <a:srgbClr val="424242"/>
              </a:solidFill>
              <a:latin typeface="Fedra Sans Pro Light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OverTx" preserve="1" userDrawn="1">
  <p:cSld name="Title, 2 Content over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 bwMode="auto">
          <a:xfrm>
            <a:off x="457200" y="205200"/>
            <a:ext cx="8229240" cy="858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endParaRPr lang="en-US" sz="2400" b="0" strike="noStrike" spc="-1">
              <a:solidFill>
                <a:srgbClr val="F69200"/>
              </a:solidFill>
              <a:latin typeface="Fedra Sans Pro Light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/>
          </p:nvPr>
        </p:nvSpPr>
        <p:spPr bwMode="auto">
          <a:xfrm>
            <a:off x="324000" y="1370160"/>
            <a:ext cx="3997080" cy="1555920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001"/>
              </a:spcBef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800" b="0" strike="noStrike" spc="-1">
              <a:solidFill>
                <a:srgbClr val="424242"/>
              </a:solidFill>
              <a:latin typeface="Fedra Sans Pro Light"/>
            </a:endParaRPr>
          </a:p>
        </p:txBody>
      </p:sp>
      <p:sp>
        <p:nvSpPr>
          <p:cNvPr id="104" name="PlaceHolder 3"/>
          <p:cNvSpPr>
            <a:spLocks noGrp="1"/>
          </p:cNvSpPr>
          <p:nvPr>
            <p:ph/>
          </p:nvPr>
        </p:nvSpPr>
        <p:spPr bwMode="auto">
          <a:xfrm>
            <a:off x="4521240" y="1370160"/>
            <a:ext cx="3997080" cy="1555920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001"/>
              </a:spcBef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800" b="0" strike="noStrike" spc="-1">
              <a:solidFill>
                <a:srgbClr val="424242"/>
              </a:solidFill>
              <a:latin typeface="Fedra Sans Pro Light"/>
            </a:endParaRPr>
          </a:p>
        </p:txBody>
      </p:sp>
      <p:sp>
        <p:nvSpPr>
          <p:cNvPr id="105" name="PlaceHolder 4"/>
          <p:cNvSpPr>
            <a:spLocks noGrp="1"/>
          </p:cNvSpPr>
          <p:nvPr>
            <p:ph/>
          </p:nvPr>
        </p:nvSpPr>
        <p:spPr bwMode="auto">
          <a:xfrm>
            <a:off x="324000" y="3074400"/>
            <a:ext cx="8191440" cy="1555920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001"/>
              </a:spcBef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800" b="0" strike="noStrike" spc="-1">
              <a:solidFill>
                <a:srgbClr val="424242"/>
              </a:solidFill>
              <a:latin typeface="Fedra Sans Pro Light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OverTx" preserve="1" userDrawn="1">
  <p:cSld name="Title, Content over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6" name="PlaceHolder 1"/>
          <p:cNvSpPr>
            <a:spLocks noGrp="1"/>
          </p:cNvSpPr>
          <p:nvPr>
            <p:ph type="title"/>
          </p:nvPr>
        </p:nvSpPr>
        <p:spPr bwMode="auto">
          <a:xfrm>
            <a:off x="457200" y="205200"/>
            <a:ext cx="8229240" cy="858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endParaRPr lang="en-US" sz="2400" b="0" strike="noStrike" spc="-1">
              <a:solidFill>
                <a:srgbClr val="F69200"/>
              </a:solidFill>
              <a:latin typeface="Fedra Sans Pro Light"/>
            </a:endParaRPr>
          </a:p>
        </p:txBody>
      </p:sp>
      <p:sp>
        <p:nvSpPr>
          <p:cNvPr id="107" name="PlaceHolder 2"/>
          <p:cNvSpPr>
            <a:spLocks noGrp="1"/>
          </p:cNvSpPr>
          <p:nvPr>
            <p:ph/>
          </p:nvPr>
        </p:nvSpPr>
        <p:spPr bwMode="auto">
          <a:xfrm>
            <a:off x="324000" y="1370160"/>
            <a:ext cx="8191440" cy="1555920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001"/>
              </a:spcBef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800" b="0" strike="noStrike" spc="-1">
              <a:solidFill>
                <a:srgbClr val="424242"/>
              </a:solidFill>
              <a:latin typeface="Fedra Sans Pro Light"/>
            </a:endParaRPr>
          </a:p>
        </p:txBody>
      </p:sp>
      <p:sp>
        <p:nvSpPr>
          <p:cNvPr id="108" name="PlaceHolder 3"/>
          <p:cNvSpPr>
            <a:spLocks noGrp="1"/>
          </p:cNvSpPr>
          <p:nvPr>
            <p:ph/>
          </p:nvPr>
        </p:nvSpPr>
        <p:spPr bwMode="auto">
          <a:xfrm>
            <a:off x="324000" y="3074400"/>
            <a:ext cx="8191440" cy="1555920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001"/>
              </a:spcBef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800" b="0" strike="noStrike" spc="-1">
              <a:solidFill>
                <a:srgbClr val="424242"/>
              </a:solidFill>
              <a:latin typeface="Fedra Sans Pro Light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fourObj" preserve="1" userDrawn="1">
  <p:cSld name="Title, 4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 bwMode="auto">
          <a:xfrm>
            <a:off x="457200" y="205200"/>
            <a:ext cx="8229240" cy="858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endParaRPr lang="en-US" sz="2400" b="0" strike="noStrike" spc="-1">
              <a:solidFill>
                <a:srgbClr val="F69200"/>
              </a:solidFill>
              <a:latin typeface="Fedra Sans Pro Light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/>
          </p:nvPr>
        </p:nvSpPr>
        <p:spPr bwMode="auto">
          <a:xfrm>
            <a:off x="324000" y="1370160"/>
            <a:ext cx="3997080" cy="1555920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001"/>
              </a:spcBef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800" b="0" strike="noStrike" spc="-1">
              <a:solidFill>
                <a:srgbClr val="424242"/>
              </a:solidFill>
              <a:latin typeface="Fedra Sans Pro Light"/>
            </a:endParaRPr>
          </a:p>
        </p:txBody>
      </p:sp>
      <p:sp>
        <p:nvSpPr>
          <p:cNvPr id="111" name="PlaceHolder 3"/>
          <p:cNvSpPr>
            <a:spLocks noGrp="1"/>
          </p:cNvSpPr>
          <p:nvPr>
            <p:ph/>
          </p:nvPr>
        </p:nvSpPr>
        <p:spPr bwMode="auto">
          <a:xfrm>
            <a:off x="4521240" y="1370160"/>
            <a:ext cx="3997080" cy="1555920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001"/>
              </a:spcBef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800" b="0" strike="noStrike" spc="-1">
              <a:solidFill>
                <a:srgbClr val="424242"/>
              </a:solidFill>
              <a:latin typeface="Fedra Sans Pro Light"/>
            </a:endParaRPr>
          </a:p>
        </p:txBody>
      </p:sp>
      <p:sp>
        <p:nvSpPr>
          <p:cNvPr id="112" name="PlaceHolder 4"/>
          <p:cNvSpPr>
            <a:spLocks noGrp="1"/>
          </p:cNvSpPr>
          <p:nvPr>
            <p:ph/>
          </p:nvPr>
        </p:nvSpPr>
        <p:spPr bwMode="auto">
          <a:xfrm>
            <a:off x="324000" y="3074400"/>
            <a:ext cx="3997080" cy="1555920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001"/>
              </a:spcBef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800" b="0" strike="noStrike" spc="-1">
              <a:solidFill>
                <a:srgbClr val="424242"/>
              </a:solidFill>
              <a:latin typeface="Fedra Sans Pro Light"/>
            </a:endParaRPr>
          </a:p>
        </p:txBody>
      </p:sp>
      <p:sp>
        <p:nvSpPr>
          <p:cNvPr id="113" name="PlaceHolder 5"/>
          <p:cNvSpPr>
            <a:spLocks noGrp="1"/>
          </p:cNvSpPr>
          <p:nvPr>
            <p:ph/>
          </p:nvPr>
        </p:nvSpPr>
        <p:spPr bwMode="auto">
          <a:xfrm>
            <a:off x="4521240" y="3074400"/>
            <a:ext cx="3997080" cy="1555920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001"/>
              </a:spcBef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800" b="0" strike="noStrike" spc="-1">
              <a:solidFill>
                <a:srgbClr val="424242"/>
              </a:solidFill>
              <a:latin typeface="Fedra Sans Pro Light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Title, 6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14" name="PlaceHolder 1"/>
          <p:cNvSpPr>
            <a:spLocks noGrp="1"/>
          </p:cNvSpPr>
          <p:nvPr>
            <p:ph type="title"/>
          </p:nvPr>
        </p:nvSpPr>
        <p:spPr bwMode="auto">
          <a:xfrm>
            <a:off x="457200" y="205200"/>
            <a:ext cx="8229240" cy="858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endParaRPr lang="en-US" sz="2400" b="0" strike="noStrike" spc="-1">
              <a:solidFill>
                <a:srgbClr val="F69200"/>
              </a:solidFill>
              <a:latin typeface="Fedra Sans Pro Light"/>
            </a:endParaRPr>
          </a:p>
        </p:txBody>
      </p:sp>
      <p:sp>
        <p:nvSpPr>
          <p:cNvPr id="115" name="PlaceHolder 2"/>
          <p:cNvSpPr>
            <a:spLocks noGrp="1"/>
          </p:cNvSpPr>
          <p:nvPr>
            <p:ph/>
          </p:nvPr>
        </p:nvSpPr>
        <p:spPr bwMode="auto">
          <a:xfrm>
            <a:off x="324000" y="1370160"/>
            <a:ext cx="2637360" cy="1555920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001"/>
              </a:spcBef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800" b="0" strike="noStrike" spc="-1">
              <a:solidFill>
                <a:srgbClr val="424242"/>
              </a:solidFill>
              <a:latin typeface="Fedra Sans Pro Light"/>
            </a:endParaRPr>
          </a:p>
        </p:txBody>
      </p:sp>
      <p:sp>
        <p:nvSpPr>
          <p:cNvPr id="116" name="PlaceHolder 3"/>
          <p:cNvSpPr>
            <a:spLocks noGrp="1"/>
          </p:cNvSpPr>
          <p:nvPr>
            <p:ph/>
          </p:nvPr>
        </p:nvSpPr>
        <p:spPr bwMode="auto">
          <a:xfrm>
            <a:off x="3093480" y="1370160"/>
            <a:ext cx="2637360" cy="1555920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001"/>
              </a:spcBef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800" b="0" strike="noStrike" spc="-1">
              <a:solidFill>
                <a:srgbClr val="424242"/>
              </a:solidFill>
              <a:latin typeface="Fedra Sans Pro Light"/>
            </a:endParaRPr>
          </a:p>
        </p:txBody>
      </p:sp>
      <p:sp>
        <p:nvSpPr>
          <p:cNvPr id="117" name="PlaceHolder 4"/>
          <p:cNvSpPr>
            <a:spLocks noGrp="1"/>
          </p:cNvSpPr>
          <p:nvPr>
            <p:ph/>
          </p:nvPr>
        </p:nvSpPr>
        <p:spPr bwMode="auto">
          <a:xfrm>
            <a:off x="5863320" y="1370160"/>
            <a:ext cx="2637360" cy="1555920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001"/>
              </a:spcBef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800" b="0" strike="noStrike" spc="-1">
              <a:solidFill>
                <a:srgbClr val="424242"/>
              </a:solidFill>
              <a:latin typeface="Fedra Sans Pro Light"/>
            </a:endParaRPr>
          </a:p>
        </p:txBody>
      </p:sp>
      <p:sp>
        <p:nvSpPr>
          <p:cNvPr id="118" name="PlaceHolder 5"/>
          <p:cNvSpPr>
            <a:spLocks noGrp="1"/>
          </p:cNvSpPr>
          <p:nvPr>
            <p:ph/>
          </p:nvPr>
        </p:nvSpPr>
        <p:spPr bwMode="auto">
          <a:xfrm>
            <a:off x="324000" y="3074400"/>
            <a:ext cx="2637360" cy="1555920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001"/>
              </a:spcBef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800" b="0" strike="noStrike" spc="-1">
              <a:solidFill>
                <a:srgbClr val="424242"/>
              </a:solidFill>
              <a:latin typeface="Fedra Sans Pro Light"/>
            </a:endParaRPr>
          </a:p>
        </p:txBody>
      </p:sp>
      <p:sp>
        <p:nvSpPr>
          <p:cNvPr id="119" name="PlaceHolder 6"/>
          <p:cNvSpPr>
            <a:spLocks noGrp="1"/>
          </p:cNvSpPr>
          <p:nvPr>
            <p:ph/>
          </p:nvPr>
        </p:nvSpPr>
        <p:spPr bwMode="auto">
          <a:xfrm>
            <a:off x="3093480" y="3074400"/>
            <a:ext cx="2637360" cy="1555920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001"/>
              </a:spcBef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800" b="0" strike="noStrike" spc="-1">
              <a:solidFill>
                <a:srgbClr val="424242"/>
              </a:solidFill>
              <a:latin typeface="Fedra Sans Pro Light"/>
            </a:endParaRPr>
          </a:p>
        </p:txBody>
      </p:sp>
      <p:sp>
        <p:nvSpPr>
          <p:cNvPr id="120" name="PlaceHolder 7"/>
          <p:cNvSpPr>
            <a:spLocks noGrp="1"/>
          </p:cNvSpPr>
          <p:nvPr>
            <p:ph/>
          </p:nvPr>
        </p:nvSpPr>
        <p:spPr bwMode="auto">
          <a:xfrm>
            <a:off x="5863320" y="3074400"/>
            <a:ext cx="2637360" cy="1555920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001"/>
              </a:spcBef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800" b="0" strike="noStrike" spc="-1">
              <a:solidFill>
                <a:srgbClr val="424242"/>
              </a:solidFill>
              <a:latin typeface="Fedra Sans Pro Light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Blank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x" preserve="1" userDrawn="1">
  <p:cSld name="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30" name="PlaceHolder 1"/>
          <p:cNvSpPr>
            <a:spLocks noGrp="1"/>
          </p:cNvSpPr>
          <p:nvPr>
            <p:ph type="title"/>
          </p:nvPr>
        </p:nvSpPr>
        <p:spPr bwMode="auto">
          <a:xfrm>
            <a:off x="457200" y="205200"/>
            <a:ext cx="8229240" cy="858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endParaRPr lang="en-US" sz="2400" b="0" strike="noStrike" spc="-1">
              <a:solidFill>
                <a:srgbClr val="F69200"/>
              </a:solidFill>
              <a:latin typeface="Fedra Sans Pro Light"/>
            </a:endParaRPr>
          </a:p>
        </p:txBody>
      </p:sp>
      <p:sp>
        <p:nvSpPr>
          <p:cNvPr id="131" name="PlaceHolder 2"/>
          <p:cNvSpPr>
            <a:spLocks noGrp="1"/>
          </p:cNvSpPr>
          <p:nvPr>
            <p:ph type="subTitle"/>
          </p:nvPr>
        </p:nvSpPr>
        <p:spPr bwMode="auto">
          <a:xfrm>
            <a:off x="324000" y="1370160"/>
            <a:ext cx="8191440" cy="3262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lnSpc>
                <a:spcPct val="90000"/>
              </a:lnSpc>
              <a:spcBef>
                <a:spcPts val="1001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800" b="0" strike="noStrike" spc="-1">
              <a:solidFill>
                <a:srgbClr val="424242"/>
              </a:solidFill>
              <a:latin typeface="Fedra Sans Pro Light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Title,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32" name="PlaceHolder 1"/>
          <p:cNvSpPr>
            <a:spLocks noGrp="1"/>
          </p:cNvSpPr>
          <p:nvPr>
            <p:ph type="title"/>
          </p:nvPr>
        </p:nvSpPr>
        <p:spPr bwMode="auto">
          <a:xfrm>
            <a:off x="457200" y="205200"/>
            <a:ext cx="8229240" cy="858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endParaRPr lang="en-US" sz="2400" b="0" strike="noStrike" spc="-1">
              <a:solidFill>
                <a:srgbClr val="F69200"/>
              </a:solidFill>
              <a:latin typeface="Fedra Sans Pro Light"/>
            </a:endParaRPr>
          </a:p>
        </p:txBody>
      </p:sp>
      <p:sp>
        <p:nvSpPr>
          <p:cNvPr id="133" name="PlaceHolder 2"/>
          <p:cNvSpPr>
            <a:spLocks noGrp="1"/>
          </p:cNvSpPr>
          <p:nvPr>
            <p:ph/>
          </p:nvPr>
        </p:nvSpPr>
        <p:spPr bwMode="auto">
          <a:xfrm>
            <a:off x="324000" y="1370160"/>
            <a:ext cx="8191440" cy="3262320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001"/>
              </a:spcBef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800" b="0" strike="noStrike" spc="-1">
              <a:solidFill>
                <a:srgbClr val="424242"/>
              </a:solidFill>
              <a:latin typeface="Fedra Sans Pro Light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Title, 2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34" name="PlaceHolder 1"/>
          <p:cNvSpPr>
            <a:spLocks noGrp="1"/>
          </p:cNvSpPr>
          <p:nvPr>
            <p:ph type="title"/>
          </p:nvPr>
        </p:nvSpPr>
        <p:spPr bwMode="auto">
          <a:xfrm>
            <a:off x="457200" y="205200"/>
            <a:ext cx="8229240" cy="858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endParaRPr lang="en-US" sz="2400" b="0" strike="noStrike" spc="-1">
              <a:solidFill>
                <a:srgbClr val="F69200"/>
              </a:solidFill>
              <a:latin typeface="Fedra Sans Pro Light"/>
            </a:endParaRPr>
          </a:p>
        </p:txBody>
      </p:sp>
      <p:sp>
        <p:nvSpPr>
          <p:cNvPr id="135" name="PlaceHolder 2"/>
          <p:cNvSpPr>
            <a:spLocks noGrp="1"/>
          </p:cNvSpPr>
          <p:nvPr>
            <p:ph/>
          </p:nvPr>
        </p:nvSpPr>
        <p:spPr bwMode="auto">
          <a:xfrm>
            <a:off x="324000" y="1370160"/>
            <a:ext cx="3997080" cy="3262320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001"/>
              </a:spcBef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800" b="0" strike="noStrike" spc="-1">
              <a:solidFill>
                <a:srgbClr val="424242"/>
              </a:solidFill>
              <a:latin typeface="Fedra Sans Pro Light"/>
            </a:endParaRPr>
          </a:p>
        </p:txBody>
      </p:sp>
      <p:sp>
        <p:nvSpPr>
          <p:cNvPr id="136" name="PlaceHolder 3"/>
          <p:cNvSpPr>
            <a:spLocks noGrp="1"/>
          </p:cNvSpPr>
          <p:nvPr>
            <p:ph/>
          </p:nvPr>
        </p:nvSpPr>
        <p:spPr bwMode="auto">
          <a:xfrm>
            <a:off x="4521240" y="1370160"/>
            <a:ext cx="3997080" cy="3262320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001"/>
              </a:spcBef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800" b="0" strike="noStrike" spc="-1">
              <a:solidFill>
                <a:srgbClr val="424242"/>
              </a:solidFill>
              <a:latin typeface="Fedra Sans Pro Light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Title Only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37" name="PlaceHolder 1"/>
          <p:cNvSpPr>
            <a:spLocks noGrp="1"/>
          </p:cNvSpPr>
          <p:nvPr>
            <p:ph type="title"/>
          </p:nvPr>
        </p:nvSpPr>
        <p:spPr bwMode="auto">
          <a:xfrm>
            <a:off x="457200" y="205200"/>
            <a:ext cx="8229240" cy="858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endParaRPr lang="en-US" sz="2400" b="0" strike="noStrike" spc="-1">
              <a:solidFill>
                <a:srgbClr val="F69200"/>
              </a:solidFill>
              <a:latin typeface="Fedra Sans Pro Light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Only" preserve="1" userDrawn="1">
  <p:cSld name="Centered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38" name="PlaceHolder 1"/>
          <p:cNvSpPr>
            <a:spLocks noGrp="1"/>
          </p:cNvSpPr>
          <p:nvPr>
            <p:ph type="subTitle"/>
          </p:nvPr>
        </p:nvSpPr>
        <p:spPr bwMode="auto">
          <a:xfrm>
            <a:off x="457200" y="205200"/>
            <a:ext cx="8229240" cy="3981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800" b="0" strike="noStrike" spc="-1">
              <a:solidFill>
                <a:srgbClr val="424242"/>
              </a:solidFill>
              <a:latin typeface="Fedra Sans Pro Light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AndObj" preserve="1" userDrawn="1">
  <p:cSld name="Title, 2 Content and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39" name="PlaceHolder 1"/>
          <p:cNvSpPr>
            <a:spLocks noGrp="1"/>
          </p:cNvSpPr>
          <p:nvPr>
            <p:ph type="title"/>
          </p:nvPr>
        </p:nvSpPr>
        <p:spPr bwMode="auto">
          <a:xfrm>
            <a:off x="457200" y="205200"/>
            <a:ext cx="8229240" cy="858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endParaRPr lang="en-US" sz="2400" b="0" strike="noStrike" spc="-1">
              <a:solidFill>
                <a:srgbClr val="F69200"/>
              </a:solidFill>
              <a:latin typeface="Fedra Sans Pro Light"/>
            </a:endParaRPr>
          </a:p>
        </p:txBody>
      </p:sp>
      <p:sp>
        <p:nvSpPr>
          <p:cNvPr id="140" name="PlaceHolder 2"/>
          <p:cNvSpPr>
            <a:spLocks noGrp="1"/>
          </p:cNvSpPr>
          <p:nvPr>
            <p:ph/>
          </p:nvPr>
        </p:nvSpPr>
        <p:spPr bwMode="auto">
          <a:xfrm>
            <a:off x="324000" y="1370160"/>
            <a:ext cx="3997080" cy="1555920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001"/>
              </a:spcBef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800" b="0" strike="noStrike" spc="-1">
              <a:solidFill>
                <a:srgbClr val="424242"/>
              </a:solidFill>
              <a:latin typeface="Fedra Sans Pro Light"/>
            </a:endParaRPr>
          </a:p>
        </p:txBody>
      </p:sp>
      <p:sp>
        <p:nvSpPr>
          <p:cNvPr id="141" name="PlaceHolder 3"/>
          <p:cNvSpPr>
            <a:spLocks noGrp="1"/>
          </p:cNvSpPr>
          <p:nvPr>
            <p:ph/>
          </p:nvPr>
        </p:nvSpPr>
        <p:spPr bwMode="auto">
          <a:xfrm>
            <a:off x="4521240" y="1370160"/>
            <a:ext cx="3997080" cy="3262320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001"/>
              </a:spcBef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800" b="0" strike="noStrike" spc="-1">
              <a:solidFill>
                <a:srgbClr val="424242"/>
              </a:solidFill>
              <a:latin typeface="Fedra Sans Pro Light"/>
            </a:endParaRPr>
          </a:p>
        </p:txBody>
      </p:sp>
      <p:sp>
        <p:nvSpPr>
          <p:cNvPr id="142" name="PlaceHolder 4"/>
          <p:cNvSpPr>
            <a:spLocks noGrp="1"/>
          </p:cNvSpPr>
          <p:nvPr>
            <p:ph/>
          </p:nvPr>
        </p:nvSpPr>
        <p:spPr bwMode="auto">
          <a:xfrm>
            <a:off x="324000" y="3074400"/>
            <a:ext cx="3997080" cy="1555920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001"/>
              </a:spcBef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800" b="0" strike="noStrike" spc="-1">
              <a:solidFill>
                <a:srgbClr val="424242"/>
              </a:solidFill>
              <a:latin typeface="Fedra Sans Pro Light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AndTwoObj" preserve="1" userDrawn="1">
  <p:cSld name="Title Content and 2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43" name="PlaceHolder 1"/>
          <p:cNvSpPr>
            <a:spLocks noGrp="1"/>
          </p:cNvSpPr>
          <p:nvPr>
            <p:ph type="title"/>
          </p:nvPr>
        </p:nvSpPr>
        <p:spPr bwMode="auto">
          <a:xfrm>
            <a:off x="457200" y="205200"/>
            <a:ext cx="8229240" cy="858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endParaRPr lang="en-US" sz="2400" b="0" strike="noStrike" spc="-1">
              <a:solidFill>
                <a:srgbClr val="F69200"/>
              </a:solidFill>
              <a:latin typeface="Fedra Sans Pro Light"/>
            </a:endParaRPr>
          </a:p>
        </p:txBody>
      </p:sp>
      <p:sp>
        <p:nvSpPr>
          <p:cNvPr id="144" name="PlaceHolder 2"/>
          <p:cNvSpPr>
            <a:spLocks noGrp="1"/>
          </p:cNvSpPr>
          <p:nvPr>
            <p:ph/>
          </p:nvPr>
        </p:nvSpPr>
        <p:spPr bwMode="auto">
          <a:xfrm>
            <a:off x="324000" y="1370160"/>
            <a:ext cx="3997080" cy="3262320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001"/>
              </a:spcBef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800" b="0" strike="noStrike" spc="-1">
              <a:solidFill>
                <a:srgbClr val="424242"/>
              </a:solidFill>
              <a:latin typeface="Fedra Sans Pro Light"/>
            </a:endParaRPr>
          </a:p>
        </p:txBody>
      </p:sp>
      <p:sp>
        <p:nvSpPr>
          <p:cNvPr id="145" name="PlaceHolder 3"/>
          <p:cNvSpPr>
            <a:spLocks noGrp="1"/>
          </p:cNvSpPr>
          <p:nvPr>
            <p:ph/>
          </p:nvPr>
        </p:nvSpPr>
        <p:spPr bwMode="auto">
          <a:xfrm>
            <a:off x="4521240" y="1370160"/>
            <a:ext cx="3997080" cy="1555920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001"/>
              </a:spcBef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800" b="0" strike="noStrike" spc="-1">
              <a:solidFill>
                <a:srgbClr val="424242"/>
              </a:solidFill>
              <a:latin typeface="Fedra Sans Pro Light"/>
            </a:endParaRPr>
          </a:p>
        </p:txBody>
      </p:sp>
      <p:sp>
        <p:nvSpPr>
          <p:cNvPr id="146" name="PlaceHolder 4"/>
          <p:cNvSpPr>
            <a:spLocks noGrp="1"/>
          </p:cNvSpPr>
          <p:nvPr>
            <p:ph/>
          </p:nvPr>
        </p:nvSpPr>
        <p:spPr bwMode="auto">
          <a:xfrm>
            <a:off x="4521240" y="3074400"/>
            <a:ext cx="3997080" cy="1555920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001"/>
              </a:spcBef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800" b="0" strike="noStrike" spc="-1">
              <a:solidFill>
                <a:srgbClr val="424242"/>
              </a:solidFill>
              <a:latin typeface="Fedra Sans Pro Light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OverTx" preserve="1" userDrawn="1">
  <p:cSld name="Title, 2 Content over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47" name="PlaceHolder 1"/>
          <p:cNvSpPr>
            <a:spLocks noGrp="1"/>
          </p:cNvSpPr>
          <p:nvPr>
            <p:ph type="title"/>
          </p:nvPr>
        </p:nvSpPr>
        <p:spPr bwMode="auto">
          <a:xfrm>
            <a:off x="457200" y="205200"/>
            <a:ext cx="8229240" cy="858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endParaRPr lang="en-US" sz="2400" b="0" strike="noStrike" spc="-1">
              <a:solidFill>
                <a:srgbClr val="F69200"/>
              </a:solidFill>
              <a:latin typeface="Fedra Sans Pro Light"/>
            </a:endParaRPr>
          </a:p>
        </p:txBody>
      </p:sp>
      <p:sp>
        <p:nvSpPr>
          <p:cNvPr id="148" name="PlaceHolder 2"/>
          <p:cNvSpPr>
            <a:spLocks noGrp="1"/>
          </p:cNvSpPr>
          <p:nvPr>
            <p:ph/>
          </p:nvPr>
        </p:nvSpPr>
        <p:spPr bwMode="auto">
          <a:xfrm>
            <a:off x="324000" y="1370160"/>
            <a:ext cx="3997080" cy="1555920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001"/>
              </a:spcBef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800" b="0" strike="noStrike" spc="-1">
              <a:solidFill>
                <a:srgbClr val="424242"/>
              </a:solidFill>
              <a:latin typeface="Fedra Sans Pro Light"/>
            </a:endParaRPr>
          </a:p>
        </p:txBody>
      </p:sp>
      <p:sp>
        <p:nvSpPr>
          <p:cNvPr id="149" name="PlaceHolder 3"/>
          <p:cNvSpPr>
            <a:spLocks noGrp="1"/>
          </p:cNvSpPr>
          <p:nvPr>
            <p:ph/>
          </p:nvPr>
        </p:nvSpPr>
        <p:spPr bwMode="auto">
          <a:xfrm>
            <a:off x="4521240" y="1370160"/>
            <a:ext cx="3997080" cy="1555920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001"/>
              </a:spcBef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800" b="0" strike="noStrike" spc="-1">
              <a:solidFill>
                <a:srgbClr val="424242"/>
              </a:solidFill>
              <a:latin typeface="Fedra Sans Pro Light"/>
            </a:endParaRPr>
          </a:p>
        </p:txBody>
      </p:sp>
      <p:sp>
        <p:nvSpPr>
          <p:cNvPr id="150" name="PlaceHolder 4"/>
          <p:cNvSpPr>
            <a:spLocks noGrp="1"/>
          </p:cNvSpPr>
          <p:nvPr>
            <p:ph/>
          </p:nvPr>
        </p:nvSpPr>
        <p:spPr bwMode="auto">
          <a:xfrm>
            <a:off x="324000" y="3074400"/>
            <a:ext cx="8191440" cy="1555920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001"/>
              </a:spcBef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800" b="0" strike="noStrike" spc="-1">
              <a:solidFill>
                <a:srgbClr val="424242"/>
              </a:solidFill>
              <a:latin typeface="Fedra Sans Pro Light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OverTx" preserve="1" userDrawn="1">
  <p:cSld name="Title, Content over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51" name="PlaceHolder 1"/>
          <p:cNvSpPr>
            <a:spLocks noGrp="1"/>
          </p:cNvSpPr>
          <p:nvPr>
            <p:ph type="title"/>
          </p:nvPr>
        </p:nvSpPr>
        <p:spPr bwMode="auto">
          <a:xfrm>
            <a:off x="457200" y="205200"/>
            <a:ext cx="8229240" cy="858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endParaRPr lang="en-US" sz="2400" b="0" strike="noStrike" spc="-1">
              <a:solidFill>
                <a:srgbClr val="F69200"/>
              </a:solidFill>
              <a:latin typeface="Fedra Sans Pro Light"/>
            </a:endParaRPr>
          </a:p>
        </p:txBody>
      </p:sp>
      <p:sp>
        <p:nvSpPr>
          <p:cNvPr id="152" name="PlaceHolder 2"/>
          <p:cNvSpPr>
            <a:spLocks noGrp="1"/>
          </p:cNvSpPr>
          <p:nvPr>
            <p:ph/>
          </p:nvPr>
        </p:nvSpPr>
        <p:spPr bwMode="auto">
          <a:xfrm>
            <a:off x="324000" y="1370160"/>
            <a:ext cx="8191440" cy="1555920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001"/>
              </a:spcBef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800" b="0" strike="noStrike" spc="-1">
              <a:solidFill>
                <a:srgbClr val="424242"/>
              </a:solidFill>
              <a:latin typeface="Fedra Sans Pro Light"/>
            </a:endParaRPr>
          </a:p>
        </p:txBody>
      </p:sp>
      <p:sp>
        <p:nvSpPr>
          <p:cNvPr id="153" name="PlaceHolder 3"/>
          <p:cNvSpPr>
            <a:spLocks noGrp="1"/>
          </p:cNvSpPr>
          <p:nvPr>
            <p:ph/>
          </p:nvPr>
        </p:nvSpPr>
        <p:spPr bwMode="auto">
          <a:xfrm>
            <a:off x="324000" y="3074400"/>
            <a:ext cx="8191440" cy="1555920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001"/>
              </a:spcBef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800" b="0" strike="noStrike" spc="-1">
              <a:solidFill>
                <a:srgbClr val="424242"/>
              </a:solidFill>
              <a:latin typeface="Fedra Sans Pro Light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fourObj" preserve="1" userDrawn="1">
  <p:cSld name="Title, 4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54" name="PlaceHolder 1"/>
          <p:cNvSpPr>
            <a:spLocks noGrp="1"/>
          </p:cNvSpPr>
          <p:nvPr>
            <p:ph type="title"/>
          </p:nvPr>
        </p:nvSpPr>
        <p:spPr bwMode="auto">
          <a:xfrm>
            <a:off x="457200" y="205200"/>
            <a:ext cx="8229240" cy="858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endParaRPr lang="en-US" sz="2400" b="0" strike="noStrike" spc="-1">
              <a:solidFill>
                <a:srgbClr val="F69200"/>
              </a:solidFill>
              <a:latin typeface="Fedra Sans Pro Light"/>
            </a:endParaRPr>
          </a:p>
        </p:txBody>
      </p:sp>
      <p:sp>
        <p:nvSpPr>
          <p:cNvPr id="155" name="PlaceHolder 2"/>
          <p:cNvSpPr>
            <a:spLocks noGrp="1"/>
          </p:cNvSpPr>
          <p:nvPr>
            <p:ph/>
          </p:nvPr>
        </p:nvSpPr>
        <p:spPr bwMode="auto">
          <a:xfrm>
            <a:off x="324000" y="1370160"/>
            <a:ext cx="3997080" cy="1555920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001"/>
              </a:spcBef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800" b="0" strike="noStrike" spc="-1">
              <a:solidFill>
                <a:srgbClr val="424242"/>
              </a:solidFill>
              <a:latin typeface="Fedra Sans Pro Light"/>
            </a:endParaRPr>
          </a:p>
        </p:txBody>
      </p:sp>
      <p:sp>
        <p:nvSpPr>
          <p:cNvPr id="156" name="PlaceHolder 3"/>
          <p:cNvSpPr>
            <a:spLocks noGrp="1"/>
          </p:cNvSpPr>
          <p:nvPr>
            <p:ph/>
          </p:nvPr>
        </p:nvSpPr>
        <p:spPr bwMode="auto">
          <a:xfrm>
            <a:off x="4521240" y="1370160"/>
            <a:ext cx="3997080" cy="1555920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001"/>
              </a:spcBef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800" b="0" strike="noStrike" spc="-1">
              <a:solidFill>
                <a:srgbClr val="424242"/>
              </a:solidFill>
              <a:latin typeface="Fedra Sans Pro Light"/>
            </a:endParaRPr>
          </a:p>
        </p:txBody>
      </p:sp>
      <p:sp>
        <p:nvSpPr>
          <p:cNvPr id="157" name="PlaceHolder 4"/>
          <p:cNvSpPr>
            <a:spLocks noGrp="1"/>
          </p:cNvSpPr>
          <p:nvPr>
            <p:ph/>
          </p:nvPr>
        </p:nvSpPr>
        <p:spPr bwMode="auto">
          <a:xfrm>
            <a:off x="324000" y="3074400"/>
            <a:ext cx="3997080" cy="1555920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001"/>
              </a:spcBef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800" b="0" strike="noStrike" spc="-1">
              <a:solidFill>
                <a:srgbClr val="424242"/>
              </a:solidFill>
              <a:latin typeface="Fedra Sans Pro Light"/>
            </a:endParaRPr>
          </a:p>
        </p:txBody>
      </p:sp>
      <p:sp>
        <p:nvSpPr>
          <p:cNvPr id="158" name="PlaceHolder 5"/>
          <p:cNvSpPr>
            <a:spLocks noGrp="1"/>
          </p:cNvSpPr>
          <p:nvPr>
            <p:ph/>
          </p:nvPr>
        </p:nvSpPr>
        <p:spPr bwMode="auto">
          <a:xfrm>
            <a:off x="4521240" y="3074400"/>
            <a:ext cx="3997080" cy="1555920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001"/>
              </a:spcBef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800" b="0" strike="noStrike" spc="-1">
              <a:solidFill>
                <a:srgbClr val="424242"/>
              </a:solidFill>
              <a:latin typeface="Fedra Sans Pro Light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Title, 6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59" name="PlaceHolder 1"/>
          <p:cNvSpPr>
            <a:spLocks noGrp="1"/>
          </p:cNvSpPr>
          <p:nvPr>
            <p:ph type="title"/>
          </p:nvPr>
        </p:nvSpPr>
        <p:spPr bwMode="auto">
          <a:xfrm>
            <a:off x="457200" y="205200"/>
            <a:ext cx="8229240" cy="858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endParaRPr lang="en-US" sz="2400" b="0" strike="noStrike" spc="-1">
              <a:solidFill>
                <a:srgbClr val="F69200"/>
              </a:solidFill>
              <a:latin typeface="Fedra Sans Pro Light"/>
            </a:endParaRPr>
          </a:p>
        </p:txBody>
      </p:sp>
      <p:sp>
        <p:nvSpPr>
          <p:cNvPr id="160" name="PlaceHolder 2"/>
          <p:cNvSpPr>
            <a:spLocks noGrp="1"/>
          </p:cNvSpPr>
          <p:nvPr>
            <p:ph/>
          </p:nvPr>
        </p:nvSpPr>
        <p:spPr bwMode="auto">
          <a:xfrm>
            <a:off x="324000" y="1370160"/>
            <a:ext cx="2637360" cy="1555920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001"/>
              </a:spcBef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800" b="0" strike="noStrike" spc="-1">
              <a:solidFill>
                <a:srgbClr val="424242"/>
              </a:solidFill>
              <a:latin typeface="Fedra Sans Pro Light"/>
            </a:endParaRPr>
          </a:p>
        </p:txBody>
      </p:sp>
      <p:sp>
        <p:nvSpPr>
          <p:cNvPr id="161" name="PlaceHolder 3"/>
          <p:cNvSpPr>
            <a:spLocks noGrp="1"/>
          </p:cNvSpPr>
          <p:nvPr>
            <p:ph/>
          </p:nvPr>
        </p:nvSpPr>
        <p:spPr bwMode="auto">
          <a:xfrm>
            <a:off x="3093480" y="1370160"/>
            <a:ext cx="2637360" cy="1555920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001"/>
              </a:spcBef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800" b="0" strike="noStrike" spc="-1">
              <a:solidFill>
                <a:srgbClr val="424242"/>
              </a:solidFill>
              <a:latin typeface="Fedra Sans Pro Light"/>
            </a:endParaRPr>
          </a:p>
        </p:txBody>
      </p:sp>
      <p:sp>
        <p:nvSpPr>
          <p:cNvPr id="162" name="PlaceHolder 4"/>
          <p:cNvSpPr>
            <a:spLocks noGrp="1"/>
          </p:cNvSpPr>
          <p:nvPr>
            <p:ph/>
          </p:nvPr>
        </p:nvSpPr>
        <p:spPr bwMode="auto">
          <a:xfrm>
            <a:off x="5863320" y="1370160"/>
            <a:ext cx="2637360" cy="1555920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001"/>
              </a:spcBef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800" b="0" strike="noStrike" spc="-1">
              <a:solidFill>
                <a:srgbClr val="424242"/>
              </a:solidFill>
              <a:latin typeface="Fedra Sans Pro Light"/>
            </a:endParaRPr>
          </a:p>
        </p:txBody>
      </p:sp>
      <p:sp>
        <p:nvSpPr>
          <p:cNvPr id="163" name="PlaceHolder 5"/>
          <p:cNvSpPr>
            <a:spLocks noGrp="1"/>
          </p:cNvSpPr>
          <p:nvPr>
            <p:ph/>
          </p:nvPr>
        </p:nvSpPr>
        <p:spPr bwMode="auto">
          <a:xfrm>
            <a:off x="324000" y="3074400"/>
            <a:ext cx="2637360" cy="1555920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001"/>
              </a:spcBef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800" b="0" strike="noStrike" spc="-1">
              <a:solidFill>
                <a:srgbClr val="424242"/>
              </a:solidFill>
              <a:latin typeface="Fedra Sans Pro Light"/>
            </a:endParaRPr>
          </a:p>
        </p:txBody>
      </p:sp>
      <p:sp>
        <p:nvSpPr>
          <p:cNvPr id="164" name="PlaceHolder 6"/>
          <p:cNvSpPr>
            <a:spLocks noGrp="1"/>
          </p:cNvSpPr>
          <p:nvPr>
            <p:ph/>
          </p:nvPr>
        </p:nvSpPr>
        <p:spPr bwMode="auto">
          <a:xfrm>
            <a:off x="3093480" y="3074400"/>
            <a:ext cx="2637360" cy="1555920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001"/>
              </a:spcBef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800" b="0" strike="noStrike" spc="-1">
              <a:solidFill>
                <a:srgbClr val="424242"/>
              </a:solidFill>
              <a:latin typeface="Fedra Sans Pro Light"/>
            </a:endParaRPr>
          </a:p>
        </p:txBody>
      </p:sp>
      <p:sp>
        <p:nvSpPr>
          <p:cNvPr id="165" name="PlaceHolder 7"/>
          <p:cNvSpPr>
            <a:spLocks noGrp="1"/>
          </p:cNvSpPr>
          <p:nvPr>
            <p:ph/>
          </p:nvPr>
        </p:nvSpPr>
        <p:spPr bwMode="auto">
          <a:xfrm>
            <a:off x="5863320" y="3074400"/>
            <a:ext cx="2637360" cy="1555920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001"/>
              </a:spcBef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800" b="0" strike="noStrike" spc="-1">
              <a:solidFill>
                <a:srgbClr val="424242"/>
              </a:solidFill>
              <a:latin typeface="Fedra Sans Pro Light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em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e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6" Type="http://schemas.openxmlformats.org/officeDocument/2006/relationships/image" Target="../media/image5.emf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81" name="Рисунок 7"/>
          <p:cNvPicPr/>
          <p:nvPr/>
        </p:nvPicPr>
        <p:blipFill>
          <a:blip r:embed="rId14"/>
          <a:stretch/>
        </p:blipFill>
        <p:spPr bwMode="auto">
          <a:xfrm>
            <a:off x="322200" y="2612880"/>
            <a:ext cx="8497800" cy="2202120"/>
          </a:xfrm>
          <a:prstGeom prst="rect">
            <a:avLst/>
          </a:prstGeom>
          <a:ln w="0">
            <a:noFill/>
          </a:ln>
        </p:spPr>
      </p:pic>
      <p:pic>
        <p:nvPicPr>
          <p:cNvPr id="82" name="Рисунок 4"/>
          <p:cNvPicPr/>
          <p:nvPr/>
        </p:nvPicPr>
        <p:blipFill>
          <a:blip r:embed="rId15"/>
          <a:srcRect t="24252" r="-32364" b="748"/>
          <a:stretch/>
        </p:blipFill>
        <p:spPr bwMode="auto">
          <a:xfrm rot="5400000">
            <a:off x="4275000" y="-4275000"/>
            <a:ext cx="593640" cy="9144000"/>
          </a:xfrm>
          <a:prstGeom prst="rect">
            <a:avLst/>
          </a:prstGeom>
          <a:ln w="0">
            <a:noFill/>
          </a:ln>
        </p:spPr>
      </p:pic>
      <p:sp>
        <p:nvSpPr>
          <p:cNvPr id="83" name="PlaceHolder 1"/>
          <p:cNvSpPr>
            <a:spLocks noGrp="1"/>
          </p:cNvSpPr>
          <p:nvPr>
            <p:ph type="body"/>
          </p:nvPr>
        </p:nvSpPr>
        <p:spPr bwMode="auto">
          <a:xfrm>
            <a:off x="324000" y="1370160"/>
            <a:ext cx="8191440" cy="3262320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t">
            <a:normAutofit fontScale="92000"/>
          </a:bodyPr>
          <a:lstStyle/>
          <a:p>
            <a:pPr marL="315360" indent="-315360">
              <a:lnSpc>
                <a:spcPct val="90000"/>
              </a:lnSpc>
              <a:spcBef>
                <a:spcPts val="1001"/>
              </a:spcBef>
              <a:buClr>
                <a:srgbClr val="F69200"/>
              </a:buClr>
              <a:buFont typeface="STIXGeneral-Regular"/>
              <a:buChar char="•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2800" b="0" strike="noStrike" spc="-1">
                <a:solidFill>
                  <a:srgbClr val="424242"/>
                </a:solidFill>
                <a:latin typeface="Fedra Sans Pro Light"/>
              </a:rPr>
              <a:t>Click to edit the outline text format</a:t>
            </a:r>
          </a:p>
          <a:p>
            <a:pPr marL="630720" lvl="1" indent="-210240">
              <a:lnSpc>
                <a:spcPct val="90000"/>
              </a:lnSpc>
              <a:spcBef>
                <a:spcPts val="1001"/>
              </a:spcBef>
              <a:buClr>
                <a:srgbClr val="F69200"/>
              </a:buClr>
              <a:buFont typeface="STIXGeneral-Regular"/>
              <a:buChar char="⏤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2800" b="0" strike="noStrike" spc="-1">
                <a:solidFill>
                  <a:srgbClr val="424242"/>
                </a:solidFill>
                <a:latin typeface="Fedra Sans Pro Light"/>
              </a:rPr>
              <a:t>Second Outline Level</a:t>
            </a:r>
          </a:p>
          <a:p>
            <a:pPr marL="1051560" lvl="2" indent="-210240">
              <a:lnSpc>
                <a:spcPct val="90000"/>
              </a:lnSpc>
              <a:spcBef>
                <a:spcPts val="1001"/>
              </a:spcBef>
              <a:buClr>
                <a:srgbClr val="F69200"/>
              </a:buClr>
              <a:buFont typeface="STIXGeneral-Regular"/>
              <a:buChar char="⏤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2800" b="0" strike="noStrike" spc="-1">
                <a:solidFill>
                  <a:srgbClr val="424242"/>
                </a:solidFill>
                <a:latin typeface="Fedra Sans Pro Light"/>
              </a:rPr>
              <a:t>Third Outline Level</a:t>
            </a:r>
          </a:p>
          <a:p>
            <a:pPr marL="1472040" lvl="3" indent="-210240">
              <a:lnSpc>
                <a:spcPct val="90000"/>
              </a:lnSpc>
              <a:spcBef>
                <a:spcPts val="1001"/>
              </a:spcBef>
              <a:buClr>
                <a:srgbClr val="F69200"/>
              </a:buClr>
              <a:buFont typeface="STIXGeneral-Regular"/>
              <a:buChar char="⏤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2800" b="0" strike="noStrike" spc="-1">
                <a:solidFill>
                  <a:srgbClr val="424242"/>
                </a:solidFill>
                <a:latin typeface="Fedra Sans Pro Light"/>
              </a:rPr>
              <a:t>Fourth Outline Level</a:t>
            </a:r>
          </a:p>
          <a:p>
            <a:pPr marL="1892520" lvl="4" indent="-210240">
              <a:lnSpc>
                <a:spcPct val="90000"/>
              </a:lnSpc>
              <a:spcBef>
                <a:spcPts val="1001"/>
              </a:spcBef>
              <a:buClr>
                <a:srgbClr val="424242"/>
              </a:buClr>
              <a:buFont typeface="Arial"/>
              <a:buChar char="•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2800" b="0" strike="noStrike" spc="-1">
                <a:solidFill>
                  <a:srgbClr val="424242"/>
                </a:solidFill>
                <a:latin typeface="Fedra Sans Pro Light"/>
              </a:rPr>
              <a:t>Fifth Outline Level</a:t>
            </a:r>
          </a:p>
          <a:p>
            <a:pPr marL="1892520" lvl="5" indent="-210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2800" b="0" strike="noStrike" spc="-1">
                <a:solidFill>
                  <a:srgbClr val="424242"/>
                </a:solidFill>
                <a:latin typeface="Fedra Sans Pro Light"/>
              </a:rPr>
              <a:t>Sixth Outline Level</a:t>
            </a:r>
          </a:p>
          <a:p>
            <a:pPr marL="1892520" lvl="6" indent="-210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2800" b="0" strike="noStrike" spc="-1">
                <a:solidFill>
                  <a:srgbClr val="424242"/>
                </a:solidFill>
                <a:latin typeface="Fedra Sans Pro Light"/>
              </a:rPr>
              <a:t>Seventh Outline Level</a:t>
            </a:r>
          </a:p>
        </p:txBody>
      </p:sp>
      <p:sp>
        <p:nvSpPr>
          <p:cNvPr id="84" name="PlaceHolder 2"/>
          <p:cNvSpPr>
            <a:spLocks noGrp="1"/>
          </p:cNvSpPr>
          <p:nvPr>
            <p:ph type="title"/>
          </p:nvPr>
        </p:nvSpPr>
        <p:spPr bwMode="auto">
          <a:xfrm>
            <a:off x="457200" y="205200"/>
            <a:ext cx="8229240" cy="858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en-US" sz="2400" b="0" strike="noStrike" spc="-1">
                <a:solidFill>
                  <a:srgbClr val="F69200"/>
                </a:solidFill>
                <a:latin typeface="Fedra Sans Pro Light"/>
              </a:rPr>
              <a:t>Click to edit the title text format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21" name="Рисунок 3"/>
          <p:cNvPicPr/>
          <p:nvPr/>
        </p:nvPicPr>
        <p:blipFill>
          <a:blip r:embed="rId14"/>
          <a:stretch/>
        </p:blipFill>
        <p:spPr bwMode="auto">
          <a:xfrm>
            <a:off x="322200" y="281160"/>
            <a:ext cx="555840" cy="460080"/>
          </a:xfrm>
          <a:prstGeom prst="rect">
            <a:avLst/>
          </a:prstGeom>
          <a:ln w="0">
            <a:noFill/>
          </a:ln>
        </p:spPr>
      </p:pic>
      <p:pic>
        <p:nvPicPr>
          <p:cNvPr id="122" name="image4.png"/>
          <p:cNvPicPr/>
          <p:nvPr/>
        </p:nvPicPr>
        <p:blipFill>
          <a:blip r:embed="rId15"/>
          <a:stretch/>
        </p:blipFill>
        <p:spPr bwMode="auto">
          <a:xfrm>
            <a:off x="0" y="0"/>
            <a:ext cx="9144000" cy="81000"/>
          </a:xfrm>
          <a:prstGeom prst="rect">
            <a:avLst/>
          </a:prstGeom>
          <a:ln w="0">
            <a:noFill/>
          </a:ln>
        </p:spPr>
      </p:pic>
      <p:sp>
        <p:nvSpPr>
          <p:cNvPr id="123" name="Shape 275"/>
          <p:cNvSpPr/>
          <p:nvPr/>
        </p:nvSpPr>
        <p:spPr bwMode="auto">
          <a:xfrm>
            <a:off x="322200" y="914400"/>
            <a:ext cx="8497800" cy="0"/>
          </a:xfrm>
          <a:prstGeom prst="line">
            <a:avLst/>
          </a:prstGeom>
          <a:ln w="12600">
            <a:solidFill>
              <a:srgbClr val="22974F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360" tIns="-45360" rIns="45360" bIns="-45360" anchor="t">
            <a:noAutofit/>
          </a:bodyPr>
          <a:lstStyle/>
          <a:p>
            <a:pPr>
              <a:defRPr/>
            </a:pPr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4" name="Shape 203"/>
          <p:cNvSpPr/>
          <p:nvPr/>
        </p:nvSpPr>
        <p:spPr bwMode="auto">
          <a:xfrm>
            <a:off x="1716120" y="295200"/>
            <a:ext cx="2077920" cy="475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spAutoFit/>
          </a:bodyPr>
          <a:lstStyle/>
          <a:p>
            <a:pPr>
              <a:lnSpc>
                <a:spcPct val="80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bg-BG" sz="1300" b="0" strike="noStrike" spc="-1">
                <a:solidFill>
                  <a:srgbClr val="F69200"/>
                </a:solidFill>
                <a:latin typeface="Fedra Sans Pro Light"/>
                <a:ea typeface="Fedra Sans Pro Light"/>
              </a:rPr>
              <a:t>РАЗВИТИЕ ЛИЧНОСТНОГО ПОТЕНЦИАЛА</a:t>
            </a:r>
            <a:endParaRPr lang="en-US" sz="13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5" name="Shape 207"/>
          <p:cNvSpPr/>
          <p:nvPr/>
        </p:nvSpPr>
        <p:spPr bwMode="auto">
          <a:xfrm>
            <a:off x="3848040" y="279360"/>
            <a:ext cx="2141640" cy="3049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spAutoFit/>
          </a:bodyPr>
          <a:lstStyle/>
          <a:p>
            <a:pPr>
              <a:lnSpc>
                <a:spcPct val="100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ru-RU" sz="1000" b="0" strike="noStrike" spc="-1">
                <a:solidFill>
                  <a:srgbClr val="00642D"/>
                </a:solidFill>
                <a:latin typeface="Fedra Sans Pro Light"/>
                <a:ea typeface="Fedra Sans Pro Light"/>
              </a:rPr>
              <a:t>ПРОГРАММА ПОВЫШЕНИЯ КВАЛИФИКАЦИИ</a:t>
            </a:r>
            <a:endParaRPr lang="en-US" sz="10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6" name="Shape 207"/>
          <p:cNvSpPr/>
          <p:nvPr/>
        </p:nvSpPr>
        <p:spPr bwMode="auto">
          <a:xfrm>
            <a:off x="3865680" y="638280"/>
            <a:ext cx="1558800" cy="122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spAutoFit/>
          </a:bodyPr>
          <a:lstStyle/>
          <a:p>
            <a:pPr>
              <a:lnSpc>
                <a:spcPct val="100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uk-UA" sz="800" b="0" strike="noStrike" spc="-1">
                <a:solidFill>
                  <a:srgbClr val="00642D"/>
                </a:solidFill>
                <a:latin typeface="Fedra Sans Pro Light"/>
                <a:ea typeface="Fedra Sans Pro Light"/>
              </a:rPr>
              <a:t>УПРАВЛЕНЧЕСКИЙ МОДУЛЬ</a:t>
            </a:r>
            <a:endParaRPr lang="en-US" sz="800" b="0" strike="noStrike" spc="-1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27" name="Picture 13"/>
          <p:cNvPicPr/>
          <p:nvPr/>
        </p:nvPicPr>
        <p:blipFill>
          <a:blip r:embed="rId16"/>
          <a:stretch/>
        </p:blipFill>
        <p:spPr bwMode="auto">
          <a:xfrm>
            <a:off x="7523280" y="290520"/>
            <a:ext cx="612720" cy="452520"/>
          </a:xfrm>
          <a:prstGeom prst="rect">
            <a:avLst/>
          </a:prstGeom>
          <a:ln w="0">
            <a:noFill/>
          </a:ln>
        </p:spPr>
      </p:pic>
      <p:sp>
        <p:nvSpPr>
          <p:cNvPr id="128" name="Номер слайда 6"/>
          <p:cNvSpPr/>
          <p:nvPr/>
        </p:nvSpPr>
        <p:spPr bwMode="auto">
          <a:xfrm>
            <a:off x="8258039" y="534960"/>
            <a:ext cx="561960" cy="2062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 algn="r">
              <a:lnSpc>
                <a:spcPct val="100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fld id="{1AE6F52F-712A-4016-ADE3-B907126ECD05}" type="slidenum">
              <a:rPr lang="ru-RU" sz="1800" b="0" strike="noStrike" spc="-1">
                <a:solidFill>
                  <a:srgbClr val="F69200"/>
                </a:solidFill>
                <a:latin typeface="Fedra Sans Pro Light"/>
                <a:ea typeface="Fedra Sans Pro Light"/>
              </a:rPr>
              <a:t>‹#›</a:t>
            </a:fld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9" name="PlaceHolder 1"/>
          <p:cNvSpPr>
            <a:spLocks noGrp="1"/>
          </p:cNvSpPr>
          <p:nvPr>
            <p:ph type="body"/>
          </p:nvPr>
        </p:nvSpPr>
        <p:spPr bwMode="auto">
          <a:xfrm>
            <a:off x="324000" y="1370160"/>
            <a:ext cx="8191440" cy="3262320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t">
            <a:normAutofit fontScale="92000"/>
          </a:bodyPr>
          <a:lstStyle/>
          <a:p>
            <a:pPr marL="315360" indent="-315360">
              <a:lnSpc>
                <a:spcPct val="90000"/>
              </a:lnSpc>
              <a:spcBef>
                <a:spcPts val="1001"/>
              </a:spcBef>
              <a:buClr>
                <a:srgbClr val="F69200"/>
              </a:buClr>
              <a:buFont typeface="STIXGeneral-Regular"/>
              <a:buChar char="•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2800" b="0" strike="noStrike" spc="-1">
                <a:solidFill>
                  <a:srgbClr val="424242"/>
                </a:solidFill>
                <a:latin typeface="Fedra Sans Pro Light"/>
              </a:rPr>
              <a:t>Click to edit the outline text format</a:t>
            </a:r>
          </a:p>
          <a:p>
            <a:pPr marL="630720" lvl="1" indent="-210240">
              <a:lnSpc>
                <a:spcPct val="90000"/>
              </a:lnSpc>
              <a:spcBef>
                <a:spcPts val="1001"/>
              </a:spcBef>
              <a:buClr>
                <a:srgbClr val="F69200"/>
              </a:buClr>
              <a:buFont typeface="STIXGeneral-Regular"/>
              <a:buChar char="⏤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2800" b="0" strike="noStrike" spc="-1">
                <a:solidFill>
                  <a:srgbClr val="424242"/>
                </a:solidFill>
                <a:latin typeface="Fedra Sans Pro Light"/>
              </a:rPr>
              <a:t>Second Outline Level</a:t>
            </a:r>
          </a:p>
          <a:p>
            <a:pPr marL="1051560" lvl="2" indent="-210240">
              <a:lnSpc>
                <a:spcPct val="90000"/>
              </a:lnSpc>
              <a:spcBef>
                <a:spcPts val="1001"/>
              </a:spcBef>
              <a:buClr>
                <a:srgbClr val="F69200"/>
              </a:buClr>
              <a:buFont typeface="STIXGeneral-Regular"/>
              <a:buChar char="⏤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2800" b="0" strike="noStrike" spc="-1">
                <a:solidFill>
                  <a:srgbClr val="424242"/>
                </a:solidFill>
                <a:latin typeface="Fedra Sans Pro Light"/>
              </a:rPr>
              <a:t>Third Outline Level</a:t>
            </a:r>
          </a:p>
          <a:p>
            <a:pPr marL="1472040" lvl="3" indent="-210240">
              <a:lnSpc>
                <a:spcPct val="90000"/>
              </a:lnSpc>
              <a:spcBef>
                <a:spcPts val="1001"/>
              </a:spcBef>
              <a:buClr>
                <a:srgbClr val="F69200"/>
              </a:buClr>
              <a:buFont typeface="STIXGeneral-Regular"/>
              <a:buChar char="⏤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2800" b="0" strike="noStrike" spc="-1">
                <a:solidFill>
                  <a:srgbClr val="424242"/>
                </a:solidFill>
                <a:latin typeface="Fedra Sans Pro Light"/>
              </a:rPr>
              <a:t>Fourth Outline Level</a:t>
            </a:r>
          </a:p>
          <a:p>
            <a:pPr marL="1892520" lvl="4" indent="-210240">
              <a:lnSpc>
                <a:spcPct val="90000"/>
              </a:lnSpc>
              <a:spcBef>
                <a:spcPts val="1001"/>
              </a:spcBef>
              <a:buClr>
                <a:srgbClr val="424242"/>
              </a:buClr>
              <a:buFont typeface="Arial"/>
              <a:buChar char="•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2800" b="0" strike="noStrike" spc="-1">
                <a:solidFill>
                  <a:srgbClr val="424242"/>
                </a:solidFill>
                <a:latin typeface="Fedra Sans Pro Light"/>
              </a:rPr>
              <a:t>Fifth Outline Level</a:t>
            </a:r>
          </a:p>
          <a:p>
            <a:pPr marL="1892520" lvl="5" indent="-210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2800" b="0" strike="noStrike" spc="-1">
                <a:solidFill>
                  <a:srgbClr val="424242"/>
                </a:solidFill>
                <a:latin typeface="Fedra Sans Pro Light"/>
              </a:rPr>
              <a:t>Sixth Outline Level</a:t>
            </a:r>
          </a:p>
          <a:p>
            <a:pPr marL="1892520" lvl="6" indent="-210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2800" b="0" strike="noStrike" spc="-1">
                <a:solidFill>
                  <a:srgbClr val="424242"/>
                </a:solidFill>
                <a:latin typeface="Fedra Sans Pro Light"/>
              </a:rPr>
              <a:t>Seventh Outline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66" name="Прямоугольник 17"/>
          <p:cNvSpPr/>
          <p:nvPr/>
        </p:nvSpPr>
        <p:spPr bwMode="auto">
          <a:xfrm>
            <a:off x="2579760" y="3289320"/>
            <a:ext cx="6564240" cy="1566720"/>
          </a:xfrm>
          <a:prstGeom prst="rect">
            <a:avLst/>
          </a:prstGeom>
          <a:solidFill>
            <a:srgbClr val="FFFFFF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ctr">
            <a:noAutofit/>
          </a:bodyPr>
          <a:lstStyle/>
          <a:p>
            <a:pPr algn="r">
              <a:lnSpc>
                <a:spcPct val="100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ru-RU" sz="1600" b="0" strike="noStrike" spc="-1" dirty="0">
                <a:solidFill>
                  <a:srgbClr val="00642D"/>
                </a:solidFill>
                <a:latin typeface="Fedra Sans Pro Light"/>
              </a:rPr>
              <a:t>МБОУ «Перспектива»</a:t>
            </a:r>
            <a:endParaRPr lang="en-US" sz="1600" b="0" strike="noStrike" spc="-1" dirty="0">
              <a:solidFill>
                <a:srgbClr val="000000"/>
              </a:solidFill>
              <a:latin typeface="Calibri"/>
            </a:endParaRPr>
          </a:p>
          <a:p>
            <a:pPr algn="r">
              <a:lnSpc>
                <a:spcPct val="100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ru-RU" sz="1600" b="0" strike="noStrike" spc="-1" dirty="0">
                <a:solidFill>
                  <a:srgbClr val="00642D"/>
                </a:solidFill>
                <a:latin typeface="Fedra Sans Pro Light"/>
              </a:rPr>
              <a:t>Екатерина Александровна Кускова</a:t>
            </a:r>
            <a:endParaRPr lang="en-US" sz="1600" b="0" strike="noStrike" spc="-1" dirty="0">
              <a:solidFill>
                <a:srgbClr val="000000"/>
              </a:solidFill>
              <a:latin typeface="Calibri"/>
            </a:endParaRPr>
          </a:p>
          <a:p>
            <a:pPr algn="r">
              <a:lnSpc>
                <a:spcPct val="100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ru-RU" sz="1600" b="0" strike="noStrike" spc="-1" dirty="0">
                <a:solidFill>
                  <a:srgbClr val="00642D"/>
                </a:solidFill>
                <a:latin typeface="Fedra Sans Pro Light"/>
              </a:rPr>
              <a:t>Педагог дополнительного образования, </a:t>
            </a:r>
            <a:endParaRPr lang="en-US" sz="1600" b="0" strike="noStrike" spc="-1" dirty="0">
              <a:solidFill>
                <a:srgbClr val="000000"/>
              </a:solidFill>
              <a:latin typeface="Calibri"/>
            </a:endParaRPr>
          </a:p>
          <a:p>
            <a:pPr algn="r">
              <a:lnSpc>
                <a:spcPct val="100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ru-RU" sz="1600" b="0" strike="noStrike" spc="-1" dirty="0" smtClean="0">
                <a:solidFill>
                  <a:srgbClr val="00642D"/>
                </a:solidFill>
                <a:latin typeface="Fedra Sans Pro Light"/>
              </a:rPr>
              <a:t>Руководитель МО классных руководителей 1-7 класс</a:t>
            </a:r>
            <a:endParaRPr lang="en-US" sz="1600" b="0" strike="noStrike" spc="-1" dirty="0">
              <a:solidFill>
                <a:srgbClr val="000000"/>
              </a:solidFill>
              <a:latin typeface="Calibri"/>
            </a:endParaRPr>
          </a:p>
          <a:p>
            <a:pPr algn="ctr">
              <a:lnSpc>
                <a:spcPct val="100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endParaRPr lang="en-US" sz="1600" b="0" strike="noStrike" spc="-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7" name="Прямоугольник 11"/>
          <p:cNvSpPr/>
          <p:nvPr/>
        </p:nvSpPr>
        <p:spPr bwMode="auto">
          <a:xfrm>
            <a:off x="231840" y="654120"/>
            <a:ext cx="8061120" cy="479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t">
            <a:spAutoFit/>
          </a:bodyPr>
          <a:lstStyle/>
          <a:p>
            <a:pPr algn="ctr">
              <a:lnSpc>
                <a:spcPct val="70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8" name="Прямоугольник 15"/>
          <p:cNvSpPr/>
          <p:nvPr/>
        </p:nvSpPr>
        <p:spPr bwMode="auto">
          <a:xfrm>
            <a:off x="0" y="1839960"/>
            <a:ext cx="9144000" cy="1463759"/>
          </a:xfrm>
          <a:prstGeom prst="rect">
            <a:avLst/>
          </a:prstGeom>
          <a:solidFill>
            <a:srgbClr val="027C0B"/>
          </a:solidFill>
          <a:ln w="12600">
            <a:solidFill>
              <a:srgbClr val="00471E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ctr">
            <a:noAutofit/>
          </a:bodyPr>
          <a:lstStyle/>
          <a:p>
            <a:pPr algn="ctr">
              <a:lnSpc>
                <a:spcPct val="90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ru-RU" sz="3600" b="0" strike="noStrike" spc="-1" dirty="0">
                <a:solidFill>
                  <a:srgbClr val="FFFFFF"/>
                </a:solidFill>
                <a:latin typeface="Calibri"/>
              </a:rPr>
              <a:t>«ПЕРСПЕКТИВНАЯ-ЖИЗНЬ!»</a:t>
            </a:r>
            <a:endParaRPr lang="en-US" sz="3600" b="0" strike="noStrike" spc="-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9" name="Прямоугольник 16"/>
          <p:cNvSpPr/>
          <p:nvPr/>
        </p:nvSpPr>
        <p:spPr bwMode="auto">
          <a:xfrm>
            <a:off x="0" y="885960"/>
            <a:ext cx="4643280" cy="495000"/>
          </a:xfrm>
          <a:prstGeom prst="rect">
            <a:avLst/>
          </a:prstGeom>
          <a:noFill/>
          <a:ln w="63360">
            <a:solidFill>
              <a:srgbClr val="FF99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97000"/>
          </a:bodyPr>
          <a:lstStyle/>
          <a:p>
            <a:pPr algn="ctr">
              <a:lnSpc>
                <a:spcPct val="100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ru-RU" sz="2400" b="1" strike="noStrike" spc="-1" dirty="0">
                <a:solidFill>
                  <a:srgbClr val="00642D"/>
                </a:solidFill>
                <a:latin typeface="Fedra Sans Pro Light"/>
                <a:ea typeface="Fedra Sans Pro Light"/>
              </a:rPr>
              <a:t>НАСТАВНИЧЕСКИЙ  ПРОЕКТ</a:t>
            </a:r>
            <a:endParaRPr lang="en-US" sz="2400" b="0" strike="noStrike" spc="-1" dirty="0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m="http://schemas.openxmlformats.org/officeDocument/2006/math" xmlns:w="http://schemas.openxmlformats.org/wordprocessingml/2006/main">
      <p:transition advClick="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70" name="Shape 485"/>
          <p:cNvSpPr/>
          <p:nvPr/>
        </p:nvSpPr>
        <p:spPr bwMode="auto">
          <a:xfrm>
            <a:off x="71280" y="1295280"/>
            <a:ext cx="9001440" cy="3848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rIns="0" anchor="t">
            <a:normAutofit/>
          </a:bodyPr>
          <a:lstStyle/>
          <a:p>
            <a:pPr algn="just">
              <a:lnSpc>
                <a:spcPct val="100000"/>
              </a:lnSpc>
              <a:spcBef>
                <a:spcPts val="601"/>
              </a:spcBef>
              <a:spcAft>
                <a:spcPts val="601"/>
              </a:spcAft>
              <a:tabLst>
                <a:tab pos="0" algn="l"/>
                <a:tab pos="26352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ru-RU" sz="2000" b="0" strike="noStrike" spc="-1">
                <a:solidFill>
                  <a:srgbClr val="000000"/>
                </a:solidFill>
                <a:latin typeface="Times New Roman"/>
                <a:ea typeface="Times New Roman"/>
              </a:rPr>
              <a:t>	</a:t>
            </a:r>
            <a:endParaRPr lang="en-US" sz="20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1" name="TextBox 9"/>
          <p:cNvSpPr/>
          <p:nvPr/>
        </p:nvSpPr>
        <p:spPr bwMode="auto">
          <a:xfrm>
            <a:off x="358920" y="922320"/>
            <a:ext cx="8426160" cy="6584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spAutoFit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ru-RU" sz="2400" b="1" strike="noStrike" spc="-1" dirty="0">
                <a:solidFill>
                  <a:srgbClr val="00B050"/>
                </a:solidFill>
                <a:latin typeface="Fedra Sans Pro Light"/>
                <a:ea typeface="Fedra Sans Pro Light"/>
              </a:rPr>
              <a:t>АКТУАЛЬНОСТЬ ТЕМЫ НАСТАВНИЧЕСКОГО ПРОЕКТА</a:t>
            </a:r>
            <a:endParaRPr lang="en-US" sz="2400" b="0" strike="noStrike" spc="-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2" name="Прямоугольник 1"/>
          <p:cNvSpPr/>
          <p:nvPr/>
        </p:nvSpPr>
        <p:spPr bwMode="auto">
          <a:xfrm>
            <a:off x="185760" y="1501920"/>
            <a:ext cx="8772480" cy="2837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t">
            <a:spAutoFit/>
          </a:bodyPr>
          <a:lstStyle/>
          <a:p>
            <a:pPr algn="just">
              <a:lnSpc>
                <a:spcPct val="100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ru-RU" sz="1800" b="0" strike="noStrike" spc="-1">
                <a:solidFill>
                  <a:srgbClr val="008D3F"/>
                </a:solidFill>
                <a:latin typeface="Times New Roman"/>
                <a:ea typeface="Times New Roman"/>
              </a:rPr>
              <a:t>Создание медийного пространства «Перспективная-жизнь!» на таких платформах как ЯндексДиск, ГуглДиск, позволит расширить образовательно-медийный контент для педагогического коллектива ОУ. Формирование данной медиатеки, позволит составить перечень педагогических практик (сценариев открытых уроков, презентаций, выставок, игровых, творческих заданий, викторин, опросных листов и т.д.) которые помогут и облегчат молодым специалистам процесс адаптации в ОУ в начале их трудовой деятельности, уменьшит время затрачиваемое на поиски материалов в сети интернет, аккомодацию их к необходимым условиям. Поспособствует на базе наработанных практик, создать молодым специалистам что-то новое, авторское. </a:t>
            </a:r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m="http://schemas.openxmlformats.org/officeDocument/2006/math" xmlns:w="http://schemas.openxmlformats.org/wordprocessingml/2006/main">
      <p:transition advClick="1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73" name="Shape 485"/>
          <p:cNvSpPr/>
          <p:nvPr/>
        </p:nvSpPr>
        <p:spPr bwMode="auto">
          <a:xfrm>
            <a:off x="98280" y="1351080"/>
            <a:ext cx="8775720" cy="3792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rIns="0" anchor="t">
            <a:noAutofit/>
          </a:bodyPr>
          <a:lstStyle/>
          <a:p>
            <a:pPr algn="just">
              <a:lnSpc>
                <a:spcPct val="100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endParaRPr lang="en-US" sz="2200" b="0" strike="noStrike" spc="-1">
              <a:solidFill>
                <a:srgbClr val="000000"/>
              </a:solidFill>
              <a:latin typeface="Calibri"/>
            </a:endParaRPr>
          </a:p>
          <a:p>
            <a:pPr algn="just">
              <a:lnSpc>
                <a:spcPct val="100000"/>
              </a:lnSpc>
              <a:buClr>
                <a:srgbClr val="F69200"/>
              </a:buClr>
              <a:buFont typeface="Arial"/>
              <a:buChar char="•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endParaRPr lang="en-US" sz="2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4" name="TextBox 9"/>
          <p:cNvSpPr/>
          <p:nvPr/>
        </p:nvSpPr>
        <p:spPr bwMode="auto">
          <a:xfrm>
            <a:off x="216000" y="963720"/>
            <a:ext cx="8658000" cy="3841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spAutoFit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ru-RU" sz="2800" b="1" strike="noStrike" spc="-1">
                <a:solidFill>
                  <a:srgbClr val="00B050"/>
                </a:solidFill>
                <a:latin typeface="Fedra Sans Pro Light"/>
                <a:ea typeface="Fedra Sans Pro Light"/>
              </a:rPr>
              <a:t>АНАЛИЗ ПЕДАГОГИЧЕСКОЙ СИТУАЦИИ</a:t>
            </a:r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5" name="Прямоугольник 1"/>
          <p:cNvSpPr/>
          <p:nvPr/>
        </p:nvSpPr>
        <p:spPr bwMode="auto">
          <a:xfrm>
            <a:off x="111240" y="1424160"/>
            <a:ext cx="8921520" cy="3751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t">
            <a:spAutoFit/>
          </a:bodyPr>
          <a:lstStyle/>
          <a:p>
            <a:pPr algn="just">
              <a:lnSpc>
                <a:spcPct val="100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ru-RU" sz="2400" b="0" strike="noStrike" spc="-1">
                <a:solidFill>
                  <a:srgbClr val="008D3F"/>
                </a:solidFill>
                <a:latin typeface="Rasa Light"/>
                <a:ea typeface="Rasa Light"/>
              </a:rPr>
              <a:t>Взаимодействие молодого специалиста с коллективом ОУ обусловлено рядом трудностей с которым он сталкивается:</a:t>
            </a:r>
            <a:endParaRPr lang="en-US" sz="2400" b="0" strike="noStrike" spc="-1">
              <a:solidFill>
                <a:srgbClr val="000000"/>
              </a:solidFill>
              <a:latin typeface="Calibri"/>
            </a:endParaRPr>
          </a:p>
          <a:p>
            <a:pPr algn="just">
              <a:lnSpc>
                <a:spcPct val="100000"/>
              </a:lnSpc>
              <a:buClr>
                <a:srgbClr val="008D3F"/>
              </a:buClr>
              <a:buFont typeface="Rasa Light"/>
              <a:buChar char="-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ru-RU" sz="2400" b="0" strike="noStrike" spc="-1">
                <a:solidFill>
                  <a:srgbClr val="008D3F"/>
                </a:solidFill>
                <a:latin typeface="Rasa Light"/>
                <a:ea typeface="Rasa Light"/>
              </a:rPr>
              <a:t>«вливание» в коллектив, зачастую новый работник не знает к кому может обратиться за советом или помощью («Как нужно?»);</a:t>
            </a:r>
            <a:endParaRPr lang="en-US" sz="2400" b="0" strike="noStrike" spc="-1">
              <a:solidFill>
                <a:srgbClr val="000000"/>
              </a:solidFill>
              <a:latin typeface="Calibri"/>
            </a:endParaRPr>
          </a:p>
          <a:p>
            <a:pPr algn="just">
              <a:lnSpc>
                <a:spcPct val="100000"/>
              </a:lnSpc>
              <a:buClr>
                <a:srgbClr val="008D3F"/>
              </a:buClr>
              <a:buFont typeface="Rasa Light"/>
              <a:buChar char="-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ru-RU" sz="2400" b="0" strike="noStrike" spc="-1">
                <a:solidFill>
                  <a:srgbClr val="008D3F"/>
                </a:solidFill>
                <a:latin typeface="Rasa Light"/>
                <a:ea typeface="Rasa Light"/>
              </a:rPr>
              <a:t>«нехватка времени» (подбор материала, адаптация информации и др.);</a:t>
            </a:r>
            <a:endParaRPr lang="en-US" sz="2400" b="0" strike="noStrike" spc="-1">
              <a:solidFill>
                <a:srgbClr val="000000"/>
              </a:solidFill>
              <a:latin typeface="Calibri"/>
            </a:endParaRPr>
          </a:p>
          <a:p>
            <a:pPr algn="just">
              <a:lnSpc>
                <a:spcPct val="100000"/>
              </a:lnSpc>
              <a:buClr>
                <a:srgbClr val="008D3F"/>
              </a:buClr>
              <a:buFont typeface="Rasa Light"/>
              <a:buChar char="-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ru-RU" sz="2400" b="0" strike="noStrike" spc="-1">
                <a:solidFill>
                  <a:srgbClr val="008D3F"/>
                </a:solidFill>
                <a:latin typeface="Rasa Light"/>
                <a:ea typeface="Rasa Light"/>
              </a:rPr>
              <a:t>Психологическая и эмоциональная нагрузка («Все новое и неизведанное»).</a:t>
            </a:r>
            <a:endParaRPr lang="en-US" sz="24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m="http://schemas.openxmlformats.org/officeDocument/2006/math" xmlns:w="http://schemas.openxmlformats.org/wordprocessingml/2006/main">
      <p:transition advClick="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76" name="Shape 485"/>
          <p:cNvSpPr/>
          <p:nvPr/>
        </p:nvSpPr>
        <p:spPr bwMode="auto">
          <a:xfrm>
            <a:off x="182520" y="1665360"/>
            <a:ext cx="8799480" cy="1869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rIns="0" anchor="t">
            <a:normAutofit/>
          </a:bodyPr>
          <a:lstStyle/>
          <a:p>
            <a:pPr algn="just">
              <a:lnSpc>
                <a:spcPct val="100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7" name="TextBox 9"/>
          <p:cNvSpPr/>
          <p:nvPr/>
        </p:nvSpPr>
        <p:spPr bwMode="auto">
          <a:xfrm>
            <a:off x="341280" y="1074600"/>
            <a:ext cx="8426520" cy="438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spAutoFit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ru-RU" sz="3200" b="1" strike="noStrike" spc="-1">
                <a:solidFill>
                  <a:srgbClr val="00B050"/>
                </a:solidFill>
                <a:latin typeface="Fedra Sans Pro Light"/>
                <a:ea typeface="Fedra Sans Pro Light"/>
              </a:rPr>
              <a:t>КЛЮЧЕВАЯ ПРОБЛЕМА ПРОЕКТА</a:t>
            </a:r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8" name="Прямоугольник 1"/>
          <p:cNvSpPr/>
          <p:nvPr/>
        </p:nvSpPr>
        <p:spPr bwMode="auto">
          <a:xfrm>
            <a:off x="466560" y="1498680"/>
            <a:ext cx="8210880" cy="3385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t">
            <a:spAutoFit/>
          </a:bodyPr>
          <a:lstStyle/>
          <a:p>
            <a:pPr>
              <a:lnSpc>
                <a:spcPct val="100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ru-RU" sz="2400" b="0" strike="noStrike" spc="-1">
                <a:solidFill>
                  <a:srgbClr val="008D3F"/>
                </a:solidFill>
                <a:latin typeface="Calibri"/>
                <a:ea typeface="Calibri"/>
              </a:rPr>
              <a:t>Переход школы из начального звена в среднее и старшее. Расширение педагогического состава.</a:t>
            </a:r>
            <a:endParaRPr lang="en-US" sz="2400" b="0" strike="noStrike" spc="-1">
              <a:solidFill>
                <a:srgbClr val="000000"/>
              </a:solidFill>
              <a:latin typeface="Calibri"/>
            </a:endParaRPr>
          </a:p>
          <a:p>
            <a:pPr algn="just">
              <a:lnSpc>
                <a:spcPct val="100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ru-RU" sz="2400" b="0" strike="noStrike" spc="-1">
                <a:solidFill>
                  <a:srgbClr val="008D3F"/>
                </a:solidFill>
                <a:latin typeface="Calibri"/>
                <a:ea typeface="Calibri"/>
              </a:rPr>
              <a:t>Зачастую молодой специалист остается «один на один» с возникшими трудностями, наставник выполняет роль куратора и советчика, который может рассказать «как надо» с позиции стажиста, но современные техники и технологии не стоят на месте, возможно молодой специалист найдет более интересный, инновационный, интегрированный подход к решению поставленных задач.</a:t>
            </a:r>
            <a:endParaRPr lang="en-US" sz="24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m="http://schemas.openxmlformats.org/officeDocument/2006/math" xmlns:w="http://schemas.openxmlformats.org/wordprocessingml/2006/main">
      <p:transition advClick="1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79" name="Shape 485"/>
          <p:cNvSpPr/>
          <p:nvPr/>
        </p:nvSpPr>
        <p:spPr bwMode="auto">
          <a:xfrm>
            <a:off x="216000" y="1685880"/>
            <a:ext cx="8766000" cy="3352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rIns="0" anchor="t">
            <a:normAutofit/>
          </a:bodyPr>
          <a:lstStyle/>
          <a:p>
            <a:pPr algn="just">
              <a:lnSpc>
                <a:spcPct val="100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80" name="TextBox 9"/>
          <p:cNvSpPr/>
          <p:nvPr/>
        </p:nvSpPr>
        <p:spPr bwMode="auto">
          <a:xfrm>
            <a:off x="216000" y="1127160"/>
            <a:ext cx="8426520" cy="438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spAutoFit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ru-RU" sz="3200" b="1" strike="noStrike" spc="-1" dirty="0">
                <a:solidFill>
                  <a:srgbClr val="00B050"/>
                </a:solidFill>
                <a:latin typeface="Fedra Sans Pro Light"/>
                <a:ea typeface="Fedra Sans Pro Light"/>
              </a:rPr>
              <a:t>ЦЕЛЬ ПРОЕКТА</a:t>
            </a:r>
            <a:endParaRPr lang="en-US" sz="3200" b="0" strike="noStrike" spc="-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81" name="Прямоугольник 1"/>
          <p:cNvSpPr/>
          <p:nvPr/>
        </p:nvSpPr>
        <p:spPr bwMode="auto">
          <a:xfrm>
            <a:off x="476280" y="1693800"/>
            <a:ext cx="8191440" cy="2226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t">
            <a:spAutoFit/>
          </a:bodyPr>
          <a:lstStyle/>
          <a:p>
            <a:pPr>
              <a:lnSpc>
                <a:spcPct val="100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ru-RU" sz="2800" b="0" strike="noStrike" spc="-1" dirty="0">
                <a:solidFill>
                  <a:srgbClr val="008D3F"/>
                </a:solidFill>
                <a:latin typeface="Calibri"/>
                <a:ea typeface="Calibri"/>
              </a:rPr>
              <a:t>Разработка единого, информационного пространства «Перспективная-жизнь!» на платформах </a:t>
            </a:r>
            <a:r>
              <a:rPr lang="ru-RU" sz="2800" b="0" strike="noStrike" spc="-1" dirty="0" err="1">
                <a:solidFill>
                  <a:srgbClr val="008D3F"/>
                </a:solidFill>
                <a:latin typeface="Calibri"/>
                <a:ea typeface="Calibri"/>
              </a:rPr>
              <a:t>ЯндексДиск</a:t>
            </a:r>
            <a:r>
              <a:rPr lang="ru-RU" sz="2800" b="0" strike="noStrike" spc="-1" dirty="0">
                <a:solidFill>
                  <a:srgbClr val="008D3F"/>
                </a:solidFill>
                <a:latin typeface="Calibri"/>
                <a:ea typeface="Calibri"/>
              </a:rPr>
              <a:t> или </a:t>
            </a:r>
            <a:r>
              <a:rPr lang="ru-RU" sz="2800" b="0" strike="noStrike" spc="-1" dirty="0" err="1">
                <a:solidFill>
                  <a:srgbClr val="008D3F"/>
                </a:solidFill>
                <a:latin typeface="Calibri"/>
                <a:ea typeface="Calibri"/>
              </a:rPr>
              <a:t>ГуглДиск</a:t>
            </a:r>
            <a:r>
              <a:rPr lang="ru-RU" sz="2800" b="0" strike="noStrike" spc="-1" dirty="0">
                <a:solidFill>
                  <a:srgbClr val="008D3F"/>
                </a:solidFill>
                <a:latin typeface="Calibri"/>
                <a:ea typeface="Calibri"/>
              </a:rPr>
              <a:t> ОУ для ознакомления и наработки и развития практических навыков молодым и не только специалистам.</a:t>
            </a:r>
            <a:endParaRPr lang="en-US" sz="2800" b="0" strike="noStrike" spc="-1" dirty="0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m="http://schemas.openxmlformats.org/officeDocument/2006/math" xmlns:w="http://schemas.openxmlformats.org/wordprocessingml/2006/main">
      <p:transition advClick="1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82" name="Shape 485"/>
          <p:cNvSpPr/>
          <p:nvPr/>
        </p:nvSpPr>
        <p:spPr bwMode="auto">
          <a:xfrm>
            <a:off x="131760" y="1197000"/>
            <a:ext cx="8869320" cy="38671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rIns="0" anchor="t">
            <a:noAutofit/>
          </a:bodyPr>
          <a:lstStyle/>
          <a:p>
            <a:pPr>
              <a:lnSpc>
                <a:spcPct val="95000"/>
              </a:lnSpc>
              <a:tabLst>
                <a:tab pos="0" algn="l"/>
                <a:tab pos="27144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  <a:p>
            <a:pPr algn="just">
              <a:lnSpc>
                <a:spcPct val="95000"/>
              </a:lnSpc>
              <a:tabLst>
                <a:tab pos="0" algn="l"/>
                <a:tab pos="27144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83" name="TextBox 9"/>
          <p:cNvSpPr/>
          <p:nvPr/>
        </p:nvSpPr>
        <p:spPr bwMode="auto">
          <a:xfrm>
            <a:off x="447840" y="925560"/>
            <a:ext cx="8426160" cy="3841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spAutoFit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ru-RU" sz="2800" b="1" strike="noStrike" spc="-1">
                <a:solidFill>
                  <a:srgbClr val="00B050"/>
                </a:solidFill>
                <a:latin typeface="Fedra Sans Pro Light"/>
                <a:ea typeface="Fedra Sans Pro Light"/>
              </a:rPr>
              <a:t>ЗАДАЧИ НАСТАВНИЧЕСКОГО ПРОЕКТА</a:t>
            </a:r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84" name="TextBox 3"/>
          <p:cNvSpPr/>
          <p:nvPr/>
        </p:nvSpPr>
        <p:spPr bwMode="auto">
          <a:xfrm>
            <a:off x="40679" y="1652759"/>
            <a:ext cx="9159480" cy="3020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6800" rIns="90000" bIns="46800" anchor="t">
            <a:spAutoFit/>
          </a:bodyPr>
          <a:lstStyle/>
          <a:p>
            <a:pPr marL="285840" indent="-285840">
              <a:buClr>
                <a:srgbClr val="008D3F"/>
              </a:buClr>
              <a:buFont typeface="Arial"/>
              <a:buChar char="•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ru-RU" sz="2400" b="0" strike="noStrike" spc="-1" dirty="0">
                <a:solidFill>
                  <a:srgbClr val="008D3F"/>
                </a:solidFill>
                <a:latin typeface="Calibri"/>
              </a:rPr>
              <a:t>Подготовка команды наставников для реализации и внедрения </a:t>
            </a:r>
            <a:endParaRPr lang="en-US" sz="2400" b="0" strike="noStrike" spc="-1" dirty="0">
              <a:solidFill>
                <a:srgbClr val="000000"/>
              </a:solidFill>
              <a:latin typeface="Calibri"/>
            </a:endParaRPr>
          </a:p>
          <a:p>
            <a:pPr marL="285840" indent="-285840"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ru-RU" sz="2400" b="0" strike="noStrike" spc="-1" dirty="0">
                <a:solidFill>
                  <a:srgbClr val="008D3F"/>
                </a:solidFill>
                <a:latin typeface="Calibri"/>
              </a:rPr>
              <a:t>проекта в ОУ;</a:t>
            </a:r>
            <a:endParaRPr lang="en-US" sz="2400" b="0" strike="noStrike" spc="-1" dirty="0">
              <a:solidFill>
                <a:srgbClr val="000000"/>
              </a:solidFill>
              <a:latin typeface="Calibri"/>
            </a:endParaRPr>
          </a:p>
          <a:p>
            <a:pPr marL="285840" indent="-285840">
              <a:buClr>
                <a:srgbClr val="008D3F"/>
              </a:buClr>
              <a:buFont typeface="Arial"/>
              <a:buChar char="•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ru-RU" sz="2400" b="0" strike="noStrike" spc="-1" dirty="0">
                <a:solidFill>
                  <a:srgbClr val="008D3F"/>
                </a:solidFill>
                <a:latin typeface="Calibri"/>
              </a:rPr>
              <a:t>Размещение информации о проекте на сайте ОУ в разделе </a:t>
            </a:r>
            <a:endParaRPr lang="en-US" sz="2400" b="0" strike="noStrike" spc="-1" dirty="0">
              <a:solidFill>
                <a:srgbClr val="000000"/>
              </a:solidFill>
              <a:latin typeface="Calibri"/>
            </a:endParaRPr>
          </a:p>
          <a:p>
            <a:pPr marL="285840" indent="-285840"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ru-RU" sz="2400" b="0" strike="noStrike" spc="-1" dirty="0">
                <a:solidFill>
                  <a:srgbClr val="008D3F"/>
                </a:solidFill>
                <a:latin typeface="Calibri"/>
              </a:rPr>
              <a:t>«для педагогов» с обязательным ознакомлением молодых </a:t>
            </a:r>
            <a:endParaRPr lang="en-US" sz="2400" b="0" strike="noStrike" spc="-1" dirty="0">
              <a:solidFill>
                <a:srgbClr val="000000"/>
              </a:solidFill>
              <a:latin typeface="Calibri"/>
            </a:endParaRPr>
          </a:p>
          <a:p>
            <a:pPr marL="285840" indent="-285840"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ru-RU" sz="2400" b="0" strike="noStrike" spc="-1" dirty="0">
                <a:solidFill>
                  <a:srgbClr val="008D3F"/>
                </a:solidFill>
                <a:latin typeface="Calibri"/>
              </a:rPr>
              <a:t>специалистов и педагогического сообщества;</a:t>
            </a:r>
            <a:endParaRPr lang="en-US" sz="2400" b="0" strike="noStrike" spc="-1" dirty="0">
              <a:solidFill>
                <a:srgbClr val="000000"/>
              </a:solidFill>
              <a:latin typeface="Calibri"/>
            </a:endParaRPr>
          </a:p>
          <a:p>
            <a:pPr marL="285840" indent="-285840">
              <a:buClr>
                <a:srgbClr val="008D3F"/>
              </a:buClr>
              <a:buFont typeface="Arial"/>
              <a:buChar char="•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ru-RU" sz="2400" b="0" strike="noStrike" spc="-1" dirty="0">
                <a:solidFill>
                  <a:srgbClr val="008D3F"/>
                </a:solidFill>
                <a:latin typeface="Calibri"/>
              </a:rPr>
              <a:t>Поэтапное формирование </a:t>
            </a:r>
            <a:r>
              <a:rPr lang="ru-RU" sz="2400" b="0" strike="noStrike" spc="-1" dirty="0" err="1">
                <a:solidFill>
                  <a:srgbClr val="008D3F"/>
                </a:solidFill>
                <a:latin typeface="Calibri"/>
              </a:rPr>
              <a:t>медиатеки</a:t>
            </a:r>
            <a:r>
              <a:rPr lang="ru-RU" sz="2400" b="0" strike="noStrike" spc="-1" dirty="0">
                <a:solidFill>
                  <a:srgbClr val="008D3F"/>
                </a:solidFill>
                <a:latin typeface="Calibri"/>
              </a:rPr>
              <a:t> «ПЕРСПЕКТИВНАЯ-ЖИЗНЬ!» </a:t>
            </a:r>
            <a:endParaRPr lang="en-US" sz="2400" b="0" strike="noStrike" spc="-1" dirty="0">
              <a:solidFill>
                <a:srgbClr val="000000"/>
              </a:solidFill>
              <a:latin typeface="Calibri"/>
            </a:endParaRPr>
          </a:p>
          <a:p>
            <a:pPr marL="285840" indent="-285840"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ru-RU" sz="2400" b="0" strike="noStrike" spc="-1" dirty="0">
                <a:solidFill>
                  <a:srgbClr val="008D3F"/>
                </a:solidFill>
                <a:latin typeface="Calibri"/>
              </a:rPr>
              <a:t>в течении всего учебного процесса и деятельности.</a:t>
            </a:r>
            <a:endParaRPr lang="en-US" sz="2400" b="0" strike="noStrike" spc="-1" dirty="0">
              <a:solidFill>
                <a:srgbClr val="000000"/>
              </a:solidFill>
              <a:latin typeface="Calibri"/>
            </a:endParaRPr>
          </a:p>
          <a:p>
            <a:pPr marL="285840" indent="-285840"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endParaRPr lang="en-US" sz="2400" b="0" strike="noStrike" spc="-1" dirty="0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m="http://schemas.openxmlformats.org/officeDocument/2006/math" xmlns:w="http://schemas.openxmlformats.org/wordprocessingml/2006/main">
      <p:transition advClick="1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85" name="TextBox 9"/>
          <p:cNvSpPr/>
          <p:nvPr/>
        </p:nvSpPr>
        <p:spPr bwMode="auto">
          <a:xfrm>
            <a:off x="447840" y="906480"/>
            <a:ext cx="8426160" cy="329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spAutoFit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ru-RU" sz="2400" b="1" strike="noStrike" spc="-1">
                <a:solidFill>
                  <a:srgbClr val="00B050"/>
                </a:solidFill>
                <a:latin typeface="Fedra Sans Pro Light"/>
                <a:ea typeface="Fedra Sans Pro Light"/>
              </a:rPr>
              <a:t>ПЛАНИРУЕМЫЕ РЕЗУЛЬТАТЫ ПРОЕКТА</a:t>
            </a:r>
            <a:endParaRPr lang="en-US" sz="2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86" name="Shape 485"/>
          <p:cNvSpPr/>
          <p:nvPr/>
        </p:nvSpPr>
        <p:spPr bwMode="auto">
          <a:xfrm>
            <a:off x="111240" y="1141560"/>
            <a:ext cx="9012240" cy="40021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rIns="0" anchor="t">
            <a:normAutofit/>
          </a:bodyPr>
          <a:lstStyle/>
          <a:p>
            <a:pPr algn="just">
              <a:lnSpc>
                <a:spcPct val="90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87" name="TextBox 3"/>
          <p:cNvSpPr/>
          <p:nvPr/>
        </p:nvSpPr>
        <p:spPr bwMode="auto">
          <a:xfrm>
            <a:off x="27720" y="1473120"/>
            <a:ext cx="9147240" cy="3385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6800" rIns="90000" bIns="46800" anchor="t">
            <a:spAutoFit/>
          </a:bodyPr>
          <a:lstStyle/>
          <a:p>
            <a:pPr marL="285840" indent="-285840">
              <a:buClr>
                <a:srgbClr val="008D3F"/>
              </a:buClr>
              <a:buFont typeface="Arial"/>
              <a:buChar char="•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ru-RU" sz="2400" b="0" strike="noStrike" spc="-1">
                <a:solidFill>
                  <a:srgbClr val="008D3F"/>
                </a:solidFill>
                <a:latin typeface="Calibri"/>
              </a:rPr>
              <a:t>Повышение профессиональных компетенций педагогического </a:t>
            </a:r>
            <a:endParaRPr lang="en-US" sz="2400" b="0" strike="noStrike" spc="-1">
              <a:solidFill>
                <a:srgbClr val="000000"/>
              </a:solidFill>
              <a:latin typeface="Calibri"/>
            </a:endParaRPr>
          </a:p>
          <a:p>
            <a:pPr marL="285840" indent="-285840"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ru-RU" sz="2400" b="0" strike="noStrike" spc="-1">
                <a:solidFill>
                  <a:srgbClr val="008D3F"/>
                </a:solidFill>
                <a:latin typeface="Calibri"/>
              </a:rPr>
              <a:t>сообщества ОУ;</a:t>
            </a:r>
            <a:endParaRPr lang="en-US" sz="2400" b="0" strike="noStrike" spc="-1">
              <a:solidFill>
                <a:srgbClr val="000000"/>
              </a:solidFill>
              <a:latin typeface="Calibri"/>
            </a:endParaRPr>
          </a:p>
          <a:p>
            <a:pPr marL="285840" indent="-285840">
              <a:buClr>
                <a:srgbClr val="008D3F"/>
              </a:buClr>
              <a:buFont typeface="Arial"/>
              <a:buChar char="•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ru-RU" sz="2400" b="0" strike="noStrike" spc="-1">
                <a:solidFill>
                  <a:srgbClr val="008D3F"/>
                </a:solidFill>
                <a:latin typeface="Calibri"/>
              </a:rPr>
              <a:t>Составление общей профессиональной, информационной базы </a:t>
            </a:r>
            <a:endParaRPr lang="en-US" sz="2400" b="0" strike="noStrike" spc="-1">
              <a:solidFill>
                <a:srgbClr val="000000"/>
              </a:solidFill>
              <a:latin typeface="Calibri"/>
            </a:endParaRPr>
          </a:p>
          <a:p>
            <a:pPr marL="285840" indent="-285840"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ru-RU" sz="2400" b="0" strike="noStrike" spc="-1">
                <a:solidFill>
                  <a:srgbClr val="008D3F"/>
                </a:solidFill>
                <a:latin typeface="Calibri"/>
              </a:rPr>
              <a:t>с повсеместным доступом всего педагогического состава;</a:t>
            </a:r>
            <a:endParaRPr lang="en-US" sz="2400" b="0" strike="noStrike" spc="-1">
              <a:solidFill>
                <a:srgbClr val="000000"/>
              </a:solidFill>
              <a:latin typeface="Calibri"/>
            </a:endParaRPr>
          </a:p>
          <a:p>
            <a:pPr marL="285840" indent="-285840">
              <a:buClr>
                <a:srgbClr val="008D3F"/>
              </a:buClr>
              <a:buFont typeface="Arial"/>
              <a:buChar char="•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ru-RU" sz="2400" b="0" strike="noStrike" spc="-1">
                <a:solidFill>
                  <a:srgbClr val="008D3F"/>
                </a:solidFill>
                <a:latin typeface="Calibri"/>
              </a:rPr>
              <a:t>Отслеживание развития педагогических компетенций коллектива,</a:t>
            </a:r>
            <a:endParaRPr lang="en-US" sz="2400" b="0" strike="noStrike" spc="-1">
              <a:solidFill>
                <a:srgbClr val="000000"/>
              </a:solidFill>
              <a:latin typeface="Calibri"/>
            </a:endParaRPr>
          </a:p>
          <a:p>
            <a:pPr marL="285840" indent="-285840"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ru-RU" sz="2400" b="0" strike="noStrike" spc="-1">
                <a:solidFill>
                  <a:srgbClr val="008D3F"/>
                </a:solidFill>
                <a:latin typeface="Calibri"/>
              </a:rPr>
              <a:t>демонстрация достижений, мотивационная составляющая для </a:t>
            </a:r>
            <a:endParaRPr lang="en-US" sz="2400" b="0" strike="noStrike" spc="-1">
              <a:solidFill>
                <a:srgbClr val="000000"/>
              </a:solidFill>
              <a:latin typeface="Calibri"/>
            </a:endParaRPr>
          </a:p>
          <a:p>
            <a:pPr marL="285840" indent="-285840"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ru-RU" sz="2400" b="0" strike="noStrike" spc="-1">
                <a:solidFill>
                  <a:srgbClr val="008D3F"/>
                </a:solidFill>
                <a:latin typeface="Calibri"/>
              </a:rPr>
              <a:t>каждого сотрудника;</a:t>
            </a:r>
            <a:endParaRPr lang="en-US" sz="2400" b="0" strike="noStrike" spc="-1">
              <a:solidFill>
                <a:srgbClr val="000000"/>
              </a:solidFill>
              <a:latin typeface="Calibri"/>
            </a:endParaRPr>
          </a:p>
          <a:p>
            <a:pPr marL="285840" indent="-285840">
              <a:buClr>
                <a:srgbClr val="008D3F"/>
              </a:buClr>
              <a:buFont typeface="Arial"/>
              <a:buChar char="•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ru-RU" sz="2400" b="0" strike="noStrike" spc="-1">
                <a:solidFill>
                  <a:srgbClr val="008D3F"/>
                </a:solidFill>
                <a:latin typeface="Calibri"/>
              </a:rPr>
              <a:t>Создание благоприятной личностно-развивающей среды в ОУ.</a:t>
            </a:r>
            <a:endParaRPr lang="en-US" sz="2400" b="0" strike="noStrike" spc="-1">
              <a:solidFill>
                <a:srgbClr val="000000"/>
              </a:solidFill>
              <a:latin typeface="Calibri"/>
            </a:endParaRPr>
          </a:p>
          <a:p>
            <a:pPr marL="285840" indent="-285840"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endParaRPr lang="en-US" sz="24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m="http://schemas.openxmlformats.org/officeDocument/2006/math" xmlns:w="http://schemas.openxmlformats.org/wordprocessingml/2006/main">
      <p:transition advClick="1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88" name="TextBox 9"/>
          <p:cNvSpPr/>
          <p:nvPr/>
        </p:nvSpPr>
        <p:spPr bwMode="auto">
          <a:xfrm>
            <a:off x="216000" y="963720"/>
            <a:ext cx="8791560" cy="329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spAutoFit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ru-RU" sz="2400" b="1" strike="noStrike" spc="-1">
                <a:solidFill>
                  <a:srgbClr val="00B050"/>
                </a:solidFill>
                <a:latin typeface="Fedra Sans Pro Light"/>
                <a:ea typeface="Fedra Sans Pro Light"/>
              </a:rPr>
              <a:t>ЦЕЛЕВЫЕ ГРУППЫ ПРОЕКТА </a:t>
            </a:r>
            <a:endParaRPr lang="en-US" sz="2400" b="0" strike="noStrike" spc="-1">
              <a:solidFill>
                <a:srgbClr val="000000"/>
              </a:solidFill>
              <a:latin typeface="Calibri"/>
            </a:endParaRPr>
          </a:p>
        </p:txBody>
      </p:sp>
      <p:grpSp>
        <p:nvGrpSpPr>
          <p:cNvPr id="189" name="Группа 45"/>
          <p:cNvGrpSpPr/>
          <p:nvPr/>
        </p:nvGrpSpPr>
        <p:grpSpPr bwMode="auto">
          <a:xfrm>
            <a:off x="1252440" y="1400040"/>
            <a:ext cx="1800360" cy="427320"/>
            <a:chOff x="1252440" y="1400040"/>
            <a:chExt cx="1800360" cy="427320"/>
          </a:xfrm>
        </p:grpSpPr>
        <p:sp>
          <p:nvSpPr>
            <p:cNvPr id="190" name="Скругленный прямоугольник 46"/>
            <p:cNvSpPr/>
            <p:nvPr/>
          </p:nvSpPr>
          <p:spPr bwMode="auto">
            <a:xfrm>
              <a:off x="1252440" y="1400040"/>
              <a:ext cx="1724400" cy="394200"/>
            </a:xfrm>
            <a:prstGeom prst="roundRect">
              <a:avLst>
                <a:gd name="adj" fmla="val 16667"/>
              </a:avLst>
            </a:prstGeom>
            <a:solidFill>
              <a:srgbClr val="FF0066"/>
            </a:solidFill>
            <a:ln w="12600">
              <a:solidFill>
                <a:srgbClr val="FF0066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6800" rIns="90000" bIns="46800" anchor="ctr">
              <a:noAutofit/>
            </a:bodyPr>
            <a:lstStyle/>
            <a:p>
              <a:pPr>
                <a:tabLst>
                  <a:tab pos="0" algn="l"/>
                  <a:tab pos="457200" algn="l"/>
                  <a:tab pos="914400" algn="l"/>
                  <a:tab pos="1371600" algn="l"/>
                  <a:tab pos="1828800" algn="l"/>
                  <a:tab pos="2286000" algn="l"/>
                  <a:tab pos="2743200" algn="l"/>
                  <a:tab pos="3200400" algn="l"/>
                  <a:tab pos="3657600" algn="l"/>
                  <a:tab pos="4114800" algn="l"/>
                  <a:tab pos="4572000" algn="l"/>
                  <a:tab pos="5029200" algn="l"/>
                  <a:tab pos="5486400" algn="l"/>
                  <a:tab pos="5943600" algn="l"/>
                  <a:tab pos="6400800" algn="l"/>
                  <a:tab pos="6858000" algn="l"/>
                  <a:tab pos="7315200" algn="l"/>
                  <a:tab pos="7772400" algn="l"/>
                  <a:tab pos="8229600" algn="l"/>
                  <a:tab pos="8686800" algn="l"/>
                  <a:tab pos="9144000" algn="l"/>
                </a:tabLst>
                <a:defRPr/>
              </a:pPr>
              <a:endParaRPr lang="en-US" sz="1800" b="0" strike="noStrike" spc="-1">
                <a:solidFill>
                  <a:srgbClr val="000000"/>
                </a:solidFill>
                <a:latin typeface="Calibri"/>
              </a:endParaRPr>
            </a:p>
          </p:txBody>
        </p:sp>
        <p:sp>
          <p:nvSpPr>
            <p:cNvPr id="191" name="Скругленный прямоугольник 47"/>
            <p:cNvSpPr/>
            <p:nvPr/>
          </p:nvSpPr>
          <p:spPr bwMode="auto">
            <a:xfrm>
              <a:off x="1328400" y="1418759"/>
              <a:ext cx="1724400" cy="408600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12600">
              <a:solidFill>
                <a:srgbClr val="FF0066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6800" rIns="90000" bIns="46800" anchor="t">
              <a:normAutofit/>
            </a:bodyPr>
            <a:lstStyle/>
            <a:p>
              <a:pPr algn="ctr">
                <a:lnSpc>
                  <a:spcPct val="100000"/>
                </a:lnSpc>
                <a:tabLst>
                  <a:tab pos="0" algn="l"/>
                  <a:tab pos="457200" algn="l"/>
                  <a:tab pos="914400" algn="l"/>
                  <a:tab pos="1371600" algn="l"/>
                  <a:tab pos="1828800" algn="l"/>
                  <a:tab pos="2286000" algn="l"/>
                  <a:tab pos="2743200" algn="l"/>
                  <a:tab pos="3200400" algn="l"/>
                  <a:tab pos="3657600" algn="l"/>
                  <a:tab pos="4114800" algn="l"/>
                  <a:tab pos="4572000" algn="l"/>
                  <a:tab pos="5029200" algn="l"/>
                  <a:tab pos="5486400" algn="l"/>
                  <a:tab pos="5943600" algn="l"/>
                  <a:tab pos="6400800" algn="l"/>
                  <a:tab pos="6858000" algn="l"/>
                  <a:tab pos="7315200" algn="l"/>
                  <a:tab pos="7772400" algn="l"/>
                  <a:tab pos="8229600" algn="l"/>
                  <a:tab pos="8686800" algn="l"/>
                  <a:tab pos="9144000" algn="l"/>
                </a:tabLst>
                <a:defRPr/>
              </a:pPr>
              <a:r>
                <a:rPr lang="ru-RU" sz="1800" b="1" i="1" strike="noStrike" spc="-1">
                  <a:solidFill>
                    <a:srgbClr val="FF0066"/>
                  </a:solidFill>
                  <a:latin typeface="Times New Roman"/>
                  <a:ea typeface="Times New Roman"/>
                </a:rPr>
                <a:t>ПЕДАГОГИ</a:t>
              </a:r>
              <a:endParaRPr lang="en-US" sz="1800" b="0" strike="noStrike" spc="-1">
                <a:solidFill>
                  <a:srgbClr val="000000"/>
                </a:solidFill>
                <a:latin typeface="Calibri"/>
              </a:endParaRPr>
            </a:p>
          </p:txBody>
        </p:sp>
      </p:grpSp>
      <p:grpSp>
        <p:nvGrpSpPr>
          <p:cNvPr id="192" name="Группа 48"/>
          <p:cNvGrpSpPr/>
          <p:nvPr/>
        </p:nvGrpSpPr>
        <p:grpSpPr bwMode="auto">
          <a:xfrm>
            <a:off x="6024600" y="1579680"/>
            <a:ext cx="2525760" cy="350640"/>
            <a:chOff x="6024600" y="1579680"/>
            <a:chExt cx="2525760" cy="350640"/>
          </a:xfrm>
        </p:grpSpPr>
        <p:sp>
          <p:nvSpPr>
            <p:cNvPr id="193" name="Скругленный прямоугольник 49"/>
            <p:cNvSpPr/>
            <p:nvPr/>
          </p:nvSpPr>
          <p:spPr bwMode="auto">
            <a:xfrm>
              <a:off x="6024600" y="1579680"/>
              <a:ext cx="2419560" cy="324000"/>
            </a:xfrm>
            <a:prstGeom prst="roundRect">
              <a:avLst>
                <a:gd name="adj" fmla="val 16667"/>
              </a:avLst>
            </a:prstGeom>
            <a:solidFill>
              <a:srgbClr val="FF9933"/>
            </a:solidFill>
            <a:ln w="12600">
              <a:solidFill>
                <a:srgbClr val="FF9933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6800" rIns="90000" bIns="46800" anchor="ctr">
              <a:noAutofit/>
            </a:bodyPr>
            <a:lstStyle/>
            <a:p>
              <a:pPr>
                <a:tabLst>
                  <a:tab pos="0" algn="l"/>
                  <a:tab pos="457200" algn="l"/>
                  <a:tab pos="914400" algn="l"/>
                  <a:tab pos="1371600" algn="l"/>
                  <a:tab pos="1828800" algn="l"/>
                  <a:tab pos="2286000" algn="l"/>
                  <a:tab pos="2743200" algn="l"/>
                  <a:tab pos="3200400" algn="l"/>
                  <a:tab pos="3657600" algn="l"/>
                  <a:tab pos="4114800" algn="l"/>
                  <a:tab pos="4572000" algn="l"/>
                  <a:tab pos="5029200" algn="l"/>
                  <a:tab pos="5486400" algn="l"/>
                  <a:tab pos="5943600" algn="l"/>
                  <a:tab pos="6400800" algn="l"/>
                  <a:tab pos="6858000" algn="l"/>
                  <a:tab pos="7315200" algn="l"/>
                  <a:tab pos="7772400" algn="l"/>
                  <a:tab pos="8229600" algn="l"/>
                  <a:tab pos="8686800" algn="l"/>
                  <a:tab pos="9144000" algn="l"/>
                </a:tabLst>
                <a:defRPr/>
              </a:pPr>
              <a:endParaRPr lang="en-US" sz="1800" b="0" strike="noStrike" spc="-1">
                <a:solidFill>
                  <a:srgbClr val="000000"/>
                </a:solidFill>
                <a:latin typeface="Calibri"/>
              </a:endParaRPr>
            </a:p>
          </p:txBody>
        </p:sp>
        <p:sp>
          <p:nvSpPr>
            <p:cNvPr id="194" name="Скругленный прямоугольник 50"/>
            <p:cNvSpPr/>
            <p:nvPr/>
          </p:nvSpPr>
          <p:spPr bwMode="auto">
            <a:xfrm>
              <a:off x="6130800" y="1595520"/>
              <a:ext cx="2419560" cy="334800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12600">
              <a:solidFill>
                <a:srgbClr val="FF9933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6800" rIns="90000" bIns="46800" anchor="t">
              <a:normAutofit fontScale="88000" lnSpcReduction="20000"/>
            </a:bodyPr>
            <a:lstStyle/>
            <a:p>
              <a:pPr algn="ctr">
                <a:lnSpc>
                  <a:spcPct val="100000"/>
                </a:lnSpc>
                <a:tabLst>
                  <a:tab pos="0" algn="l"/>
                  <a:tab pos="457200" algn="l"/>
                  <a:tab pos="914400" algn="l"/>
                  <a:tab pos="1371600" algn="l"/>
                  <a:tab pos="1828800" algn="l"/>
                  <a:tab pos="2286000" algn="l"/>
                  <a:tab pos="2743200" algn="l"/>
                  <a:tab pos="3200400" algn="l"/>
                  <a:tab pos="3657600" algn="l"/>
                  <a:tab pos="4114800" algn="l"/>
                  <a:tab pos="4572000" algn="l"/>
                  <a:tab pos="5029200" algn="l"/>
                  <a:tab pos="5486400" algn="l"/>
                  <a:tab pos="5943600" algn="l"/>
                  <a:tab pos="6400800" algn="l"/>
                  <a:tab pos="6858000" algn="l"/>
                  <a:tab pos="7315200" algn="l"/>
                  <a:tab pos="7772400" algn="l"/>
                  <a:tab pos="8229600" algn="l"/>
                  <a:tab pos="8686800" algn="l"/>
                  <a:tab pos="9144000" algn="l"/>
                </a:tabLst>
                <a:defRPr/>
              </a:pPr>
              <a:r>
                <a:rPr lang="ru-RU" sz="1800" b="1" i="1" strike="noStrike" spc="-1">
                  <a:solidFill>
                    <a:srgbClr val="FF9933"/>
                  </a:solidFill>
                  <a:latin typeface="Times New Roman"/>
                  <a:ea typeface="Times New Roman"/>
                </a:rPr>
                <a:t>АДМИНИСТРАЦИЯ</a:t>
              </a:r>
              <a:endParaRPr lang="en-US" sz="1800" b="0" strike="noStrike" spc="-1">
                <a:solidFill>
                  <a:srgbClr val="000000"/>
                </a:solidFill>
                <a:latin typeface="Calibri"/>
              </a:endParaRPr>
            </a:p>
          </p:txBody>
        </p:sp>
      </p:grpSp>
      <p:grpSp>
        <p:nvGrpSpPr>
          <p:cNvPr id="195" name="Группа 63"/>
          <p:cNvGrpSpPr/>
          <p:nvPr/>
        </p:nvGrpSpPr>
        <p:grpSpPr bwMode="auto">
          <a:xfrm>
            <a:off x="736560" y="1930320"/>
            <a:ext cx="2678040" cy="3065400"/>
            <a:chOff x="736560" y="1930320"/>
            <a:chExt cx="2678040" cy="3065400"/>
          </a:xfrm>
        </p:grpSpPr>
        <p:sp>
          <p:nvSpPr>
            <p:cNvPr id="196" name="Скругленный прямоугольник 64"/>
            <p:cNvSpPr/>
            <p:nvPr/>
          </p:nvSpPr>
          <p:spPr bwMode="auto">
            <a:xfrm>
              <a:off x="736560" y="1930320"/>
              <a:ext cx="2589480" cy="2889360"/>
            </a:xfrm>
            <a:custGeom>
              <a:avLst/>
              <a:gdLst>
                <a:gd name="textAreaLeft" fmla="*/ 126360 w 2589480"/>
                <a:gd name="textAreaRight" fmla="*/ 2463120 w 2589480"/>
                <a:gd name="textAreaTop" fmla="*/ 126360 h 2889360"/>
                <a:gd name="textAreaBottom" fmla="*/ 2763000 h 2889360"/>
              </a:gdLst>
              <a:ahLst/>
              <a:cxnLst/>
              <a:rect l="textAreaLeft" t="textAreaTop" r="textAreaRight" b="textAreaBottom"/>
              <a:pathLst>
                <a:path w="21600" h="24101" extrusionOk="0">
                  <a:moveTo>
                    <a:pt x="3600" y="0"/>
                  </a:moveTo>
                  <a:arcTo wR="3600" hR="3600" stAng="16200000" swAng="-5400000"/>
                  <a:lnTo>
                    <a:pt x="0" y="20501"/>
                  </a:lnTo>
                  <a:arcTo wR="3600" hR="3600" stAng="10800000" swAng="-5400000"/>
                  <a:lnTo>
                    <a:pt x="18000" y="24101"/>
                  </a:lnTo>
                  <a:arcTo wR="3600" hR="3600" stAng="5400000" swAng="-5400000"/>
                  <a:lnTo>
                    <a:pt x="21600" y="3600"/>
                  </a:lnTo>
                  <a:arcTo wR="3600" hR="3600" stAng="0" swAng="-5400000"/>
                  <a:close/>
                </a:path>
              </a:pathLst>
            </a:custGeom>
            <a:solidFill>
              <a:srgbClr val="FF0066"/>
            </a:solidFill>
            <a:ln w="12600">
              <a:solidFill>
                <a:srgbClr val="FF0066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6800" rIns="90000" bIns="46800" anchor="ctr">
              <a:noAutofit/>
            </a:bodyPr>
            <a:lstStyle/>
            <a:p>
              <a:pPr>
                <a:tabLst>
                  <a:tab pos="0" algn="l"/>
                  <a:tab pos="457200" algn="l"/>
                  <a:tab pos="914400" algn="l"/>
                  <a:tab pos="1371600" algn="l"/>
                  <a:tab pos="1828800" algn="l"/>
                  <a:tab pos="2286000" algn="l"/>
                  <a:tab pos="2743200" algn="l"/>
                  <a:tab pos="3200400" algn="l"/>
                  <a:tab pos="3657600" algn="l"/>
                  <a:tab pos="4114800" algn="l"/>
                  <a:tab pos="4572000" algn="l"/>
                  <a:tab pos="5029200" algn="l"/>
                  <a:tab pos="5486400" algn="l"/>
                  <a:tab pos="5943600" algn="l"/>
                  <a:tab pos="6400800" algn="l"/>
                  <a:tab pos="6858000" algn="l"/>
                  <a:tab pos="7315200" algn="l"/>
                  <a:tab pos="7772400" algn="l"/>
                  <a:tab pos="8229600" algn="l"/>
                  <a:tab pos="8686800" algn="l"/>
                  <a:tab pos="9144000" algn="l"/>
                </a:tabLst>
                <a:defRPr/>
              </a:pPr>
              <a:endParaRPr lang="en-US" sz="1800" b="0" strike="noStrike" spc="-1">
                <a:solidFill>
                  <a:srgbClr val="000000"/>
                </a:solidFill>
                <a:latin typeface="Calibri"/>
              </a:endParaRPr>
            </a:p>
          </p:txBody>
        </p:sp>
        <p:sp>
          <p:nvSpPr>
            <p:cNvPr id="197" name="Скругленный прямоугольник 65"/>
            <p:cNvSpPr/>
            <p:nvPr/>
          </p:nvSpPr>
          <p:spPr bwMode="auto">
            <a:xfrm>
              <a:off x="828360" y="2000160"/>
              <a:ext cx="2586240" cy="2995560"/>
            </a:xfrm>
            <a:custGeom>
              <a:avLst/>
              <a:gdLst>
                <a:gd name="textAreaLeft" fmla="*/ 126000 w 2586240"/>
                <a:gd name="textAreaRight" fmla="*/ 2460240 w 2586240"/>
                <a:gd name="textAreaTop" fmla="*/ 126000 h 2995560"/>
                <a:gd name="textAreaBottom" fmla="*/ 2869560 h 2995560"/>
              </a:gdLst>
              <a:ahLst/>
              <a:cxnLst/>
              <a:rect l="textAreaLeft" t="textAreaTop" r="textAreaRight" b="textAreaBottom"/>
              <a:pathLst>
                <a:path w="21600" h="25018" extrusionOk="0">
                  <a:moveTo>
                    <a:pt x="3600" y="0"/>
                  </a:moveTo>
                  <a:arcTo wR="3600" hR="3600" stAng="16200000" swAng="-5400000"/>
                  <a:lnTo>
                    <a:pt x="0" y="21418"/>
                  </a:lnTo>
                  <a:arcTo wR="3600" hR="3600" stAng="10800000" swAng="-5400000"/>
                  <a:lnTo>
                    <a:pt x="18000" y="25018"/>
                  </a:lnTo>
                  <a:arcTo wR="3600" hR="3600" stAng="5400000" swAng="-5400000"/>
                  <a:lnTo>
                    <a:pt x="21600" y="3600"/>
                  </a:lnTo>
                  <a:arcTo wR="3600" hR="3600" stAng="0" swAng="-5400000"/>
                  <a:close/>
                </a:path>
              </a:pathLst>
            </a:custGeom>
            <a:solidFill>
              <a:srgbClr val="FFFFFF"/>
            </a:solidFill>
            <a:ln w="12600">
              <a:solidFill>
                <a:srgbClr val="FF0066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6800" rIns="90000" bIns="46800" anchor="t">
              <a:normAutofit fontScale="96000"/>
            </a:bodyPr>
            <a:lstStyle/>
            <a:p>
              <a:pPr algn="ctr">
                <a:lnSpc>
                  <a:spcPct val="100000"/>
                </a:lnSpc>
                <a:tabLst>
                  <a:tab pos="0" algn="l"/>
                  <a:tab pos="457200" algn="l"/>
                  <a:tab pos="914400" algn="l"/>
                  <a:tab pos="1371600" algn="l"/>
                  <a:tab pos="1828800" algn="l"/>
                  <a:tab pos="2286000" algn="l"/>
                  <a:tab pos="2743200" algn="l"/>
                  <a:tab pos="3200400" algn="l"/>
                  <a:tab pos="3657600" algn="l"/>
                  <a:tab pos="4114800" algn="l"/>
                  <a:tab pos="4572000" algn="l"/>
                  <a:tab pos="5029200" algn="l"/>
                  <a:tab pos="5486400" algn="l"/>
                  <a:tab pos="5943600" algn="l"/>
                  <a:tab pos="6400800" algn="l"/>
                  <a:tab pos="6858000" algn="l"/>
                  <a:tab pos="7315200" algn="l"/>
                  <a:tab pos="7772400" algn="l"/>
                  <a:tab pos="8229600" algn="l"/>
                  <a:tab pos="8686800" algn="l"/>
                  <a:tab pos="9144000" algn="l"/>
                </a:tabLst>
                <a:defRPr/>
              </a:pPr>
              <a:r>
                <a:rPr lang="ru-RU" sz="1400" b="0" strike="noStrike" spc="-1">
                  <a:solidFill>
                    <a:srgbClr val="008D3F"/>
                  </a:solidFill>
                  <a:latin typeface="Rasa Light"/>
                  <a:ea typeface="Rasa Light"/>
                </a:rPr>
                <a:t>качественное образование, соответствующее современным требованиям, самореализация, учительский рост, карьера (учитель-наставник, учитель-исследователь), признание деятельности, самоудовлетворенность профессией</a:t>
              </a:r>
              <a:endParaRPr lang="en-US" sz="1400" b="0" strike="noStrike" spc="-1">
                <a:solidFill>
                  <a:srgbClr val="000000"/>
                </a:solidFill>
                <a:latin typeface="Calibri"/>
              </a:endParaRPr>
            </a:p>
          </p:txBody>
        </p:sp>
      </p:grpSp>
      <p:grpSp>
        <p:nvGrpSpPr>
          <p:cNvPr id="198" name="Группа 66"/>
          <p:cNvGrpSpPr/>
          <p:nvPr/>
        </p:nvGrpSpPr>
        <p:grpSpPr bwMode="auto">
          <a:xfrm>
            <a:off x="6086520" y="2136600"/>
            <a:ext cx="2417760" cy="2319480"/>
            <a:chOff x="6086520" y="2136600"/>
            <a:chExt cx="2417760" cy="2319480"/>
          </a:xfrm>
        </p:grpSpPr>
        <p:sp>
          <p:nvSpPr>
            <p:cNvPr id="199" name="Скругленный прямоугольник 67"/>
            <p:cNvSpPr/>
            <p:nvPr/>
          </p:nvSpPr>
          <p:spPr bwMode="auto">
            <a:xfrm>
              <a:off x="6086520" y="2136600"/>
              <a:ext cx="2267280" cy="2183040"/>
            </a:xfrm>
            <a:prstGeom prst="roundRect">
              <a:avLst>
                <a:gd name="adj" fmla="val 16667"/>
              </a:avLst>
            </a:prstGeom>
            <a:solidFill>
              <a:srgbClr val="FF9933"/>
            </a:solidFill>
            <a:ln w="12600">
              <a:solidFill>
                <a:srgbClr val="FF9933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6800" rIns="90000" bIns="46800" anchor="ctr">
              <a:noAutofit/>
            </a:bodyPr>
            <a:lstStyle/>
            <a:p>
              <a:pPr>
                <a:tabLst>
                  <a:tab pos="0" algn="l"/>
                  <a:tab pos="457200" algn="l"/>
                  <a:tab pos="914400" algn="l"/>
                  <a:tab pos="1371600" algn="l"/>
                  <a:tab pos="1828800" algn="l"/>
                  <a:tab pos="2286000" algn="l"/>
                  <a:tab pos="2743200" algn="l"/>
                  <a:tab pos="3200400" algn="l"/>
                  <a:tab pos="3657600" algn="l"/>
                  <a:tab pos="4114800" algn="l"/>
                  <a:tab pos="4572000" algn="l"/>
                  <a:tab pos="5029200" algn="l"/>
                  <a:tab pos="5486400" algn="l"/>
                  <a:tab pos="5943600" algn="l"/>
                  <a:tab pos="6400800" algn="l"/>
                  <a:tab pos="6858000" algn="l"/>
                  <a:tab pos="7315200" algn="l"/>
                  <a:tab pos="7772400" algn="l"/>
                  <a:tab pos="8229600" algn="l"/>
                  <a:tab pos="8686800" algn="l"/>
                  <a:tab pos="9144000" algn="l"/>
                </a:tabLst>
                <a:defRPr/>
              </a:pPr>
              <a:endParaRPr lang="en-US" sz="1800" b="0" strike="noStrike" spc="-1">
                <a:solidFill>
                  <a:srgbClr val="000000"/>
                </a:solidFill>
                <a:latin typeface="Calibri"/>
              </a:endParaRPr>
            </a:p>
          </p:txBody>
        </p:sp>
        <p:sp>
          <p:nvSpPr>
            <p:cNvPr id="200" name="Скругленный прямоугольник 68"/>
            <p:cNvSpPr/>
            <p:nvPr/>
          </p:nvSpPr>
          <p:spPr bwMode="auto">
            <a:xfrm>
              <a:off x="6240240" y="2192040"/>
              <a:ext cx="2264040" cy="2264040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12600">
              <a:solidFill>
                <a:srgbClr val="FF9933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6800" rIns="90000" bIns="46800" anchor="t">
              <a:normAutofit/>
            </a:bodyPr>
            <a:lstStyle/>
            <a:p>
              <a:pPr algn="ctr">
                <a:lnSpc>
                  <a:spcPct val="100000"/>
                </a:lnSpc>
                <a:tabLst>
                  <a:tab pos="0" algn="l"/>
                  <a:tab pos="457200" algn="l"/>
                  <a:tab pos="914400" algn="l"/>
                  <a:tab pos="1371600" algn="l"/>
                  <a:tab pos="1828800" algn="l"/>
                  <a:tab pos="2286000" algn="l"/>
                  <a:tab pos="2743200" algn="l"/>
                  <a:tab pos="3200400" algn="l"/>
                  <a:tab pos="3657600" algn="l"/>
                  <a:tab pos="4114800" algn="l"/>
                  <a:tab pos="4572000" algn="l"/>
                  <a:tab pos="5029200" algn="l"/>
                  <a:tab pos="5486400" algn="l"/>
                  <a:tab pos="5943600" algn="l"/>
                  <a:tab pos="6400800" algn="l"/>
                  <a:tab pos="6858000" algn="l"/>
                  <a:tab pos="7315200" algn="l"/>
                  <a:tab pos="7772400" algn="l"/>
                  <a:tab pos="8229600" algn="l"/>
                  <a:tab pos="8686800" algn="l"/>
                  <a:tab pos="9144000" algn="l"/>
                </a:tabLst>
                <a:defRPr/>
              </a:pPr>
              <a:r>
                <a:rPr lang="ru-RU" sz="1400" b="0" strike="noStrike" spc="-1">
                  <a:solidFill>
                    <a:srgbClr val="008D3F"/>
                  </a:solidFill>
                  <a:latin typeface="Rasa Light"/>
                  <a:ea typeface="Rasa Light"/>
                </a:rPr>
                <a:t>высокий имидж ОУ, востребованность ОУ на рынке образовательных услуг, открытость среды, работа в режиме развития, статус Федеральной площадки</a:t>
              </a:r>
              <a:endParaRPr lang="en-US" sz="1400" b="0" strike="noStrike" spc="-1">
                <a:solidFill>
                  <a:srgbClr val="000000"/>
                </a:solidFill>
                <a:latin typeface="Calibri"/>
              </a:endParaRPr>
            </a:p>
          </p:txBody>
        </p:sp>
      </p:grpSp>
      <p:pic>
        <p:nvPicPr>
          <p:cNvPr id="201" name="AutoShape 25"/>
          <p:cNvPicPr/>
          <p:nvPr/>
        </p:nvPicPr>
        <p:blipFill>
          <a:blip r:embed="rId2"/>
          <a:stretch/>
        </p:blipFill>
        <p:spPr bwMode="auto">
          <a:xfrm>
            <a:off x="3736800" y="2255760"/>
            <a:ext cx="2352960" cy="22669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m="http://schemas.openxmlformats.org/officeDocument/2006/math" xmlns:w="http://schemas.openxmlformats.org/wordprocessingml/2006/main">
      <p:transition advClick="1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02" name="Shape 485"/>
          <p:cNvSpPr/>
          <p:nvPr/>
        </p:nvSpPr>
        <p:spPr bwMode="auto">
          <a:xfrm>
            <a:off x="131760" y="1330200"/>
            <a:ext cx="8869320" cy="3813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rIns="0" anchor="t">
            <a:normAutofit/>
          </a:bodyPr>
          <a:lstStyle/>
          <a:p>
            <a:pPr>
              <a:lnSpc>
                <a:spcPct val="100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3" name="TextBox 9"/>
          <p:cNvSpPr/>
          <p:nvPr/>
        </p:nvSpPr>
        <p:spPr bwMode="auto">
          <a:xfrm>
            <a:off x="447840" y="1019160"/>
            <a:ext cx="8426160" cy="3841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spAutoFit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ru-RU" sz="2800" b="1" strike="noStrike" spc="-1">
                <a:solidFill>
                  <a:srgbClr val="00B050"/>
                </a:solidFill>
                <a:latin typeface="Fedra Sans Pro Light"/>
                <a:ea typeface="Fedra Sans Pro Light"/>
              </a:rPr>
              <a:t>РЕСУРСЫ ПРОЕКТА</a:t>
            </a:r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4" name="Прямоугольник 1"/>
          <p:cNvSpPr/>
          <p:nvPr/>
        </p:nvSpPr>
        <p:spPr bwMode="auto">
          <a:xfrm>
            <a:off x="333360" y="1901880"/>
            <a:ext cx="8477280" cy="2068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t">
            <a:spAutoFit/>
          </a:bodyPr>
          <a:lstStyle/>
          <a:p>
            <a:pPr algn="just">
              <a:lnSpc>
                <a:spcPct val="90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ru-RU" sz="2400" b="0" strike="noStrike" spc="-1">
                <a:solidFill>
                  <a:srgbClr val="008D3F"/>
                </a:solidFill>
                <a:latin typeface="Rasa Light"/>
                <a:ea typeface="Rasa Light"/>
              </a:rPr>
              <a:t>Информационная база ОУ, методические наработки педагогического состава, дополнительные курсы повышения квалификации в сфере цифровой информатизации сотрудников, создание условий для повышения мотивации педагогов, расширение сетевого взаимодействия. </a:t>
            </a:r>
            <a:endParaRPr lang="en-US" sz="24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m="http://schemas.openxmlformats.org/officeDocument/2006/math" xmlns:w="http://schemas.openxmlformats.org/wordprocessingml/2006/main">
      <p:transition advClick="1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05" name="Shape 485"/>
          <p:cNvSpPr/>
          <p:nvPr/>
        </p:nvSpPr>
        <p:spPr bwMode="auto">
          <a:xfrm>
            <a:off x="30240" y="1346040"/>
            <a:ext cx="9063000" cy="37976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rIns="0" anchor="t">
            <a:normAutofit/>
          </a:bodyPr>
          <a:lstStyle/>
          <a:p>
            <a:pPr algn="just">
              <a:lnSpc>
                <a:spcPct val="90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6" name="TextBox 9"/>
          <p:cNvSpPr/>
          <p:nvPr/>
        </p:nvSpPr>
        <p:spPr bwMode="auto">
          <a:xfrm>
            <a:off x="447840" y="957240"/>
            <a:ext cx="8426160" cy="3841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spAutoFit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ru-RU" sz="2800" b="1" strike="noStrike" spc="-1">
                <a:solidFill>
                  <a:srgbClr val="00B050"/>
                </a:solidFill>
                <a:latin typeface="Fedra Sans Pro Light"/>
                <a:ea typeface="Fedra Sans Pro Light"/>
              </a:rPr>
              <a:t>РИСКИ И СПОСОБЫ ИХ МИНИМИЗАЦИИ</a:t>
            </a:r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7" name="Прямоугольник 1"/>
          <p:cNvSpPr/>
          <p:nvPr/>
        </p:nvSpPr>
        <p:spPr bwMode="auto">
          <a:xfrm>
            <a:off x="411120" y="1430280"/>
            <a:ext cx="8321760" cy="9169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t">
            <a:spAutoFit/>
          </a:bodyPr>
          <a:lstStyle/>
          <a:p>
            <a: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ru-RU" sz="1800" b="0" strike="noStrike" spc="-1">
                <a:solidFill>
                  <a:srgbClr val="008D3F"/>
                </a:solidFill>
                <a:latin typeface="Calibri"/>
              </a:rPr>
              <a:t>Сопротивление участников, дефицит кадров, нехватка ресурсного времени, компетентные специалисты, модеративное и административное сопровождение проекта.</a:t>
            </a:r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graphicFrame>
        <p:nvGraphicFramePr>
          <p:cNvPr id="208" name="Таблица 207"/>
          <p:cNvGraphicFramePr>
            <a:graphicFrameLocks/>
          </p:cNvGraphicFramePr>
          <p:nvPr/>
        </p:nvGraphicFramePr>
        <p:xfrm>
          <a:off x="558720" y="2438280"/>
          <a:ext cx="8026560" cy="2706482"/>
        </p:xfrm>
        <a:graphic>
          <a:graphicData uri="http://schemas.openxmlformats.org/drawingml/2006/table">
            <a:tbl>
              <a:tblPr/>
              <a:tblGrid>
                <a:gridCol w="38671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594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9548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799"/>
                        </a:spcAft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  <a:defRPr/>
                      </a:pPr>
                      <a:r>
                        <a:rPr lang="ru-RU" sz="1200" b="1" strike="noStrike" spc="-1">
                          <a:solidFill>
                            <a:srgbClr val="FFFFFF"/>
                          </a:solidFill>
                          <a:latin typeface="Calibri"/>
                        </a:rPr>
                        <a:t>Риски</a:t>
                      </a:r>
                      <a:endParaRPr lang="en-US" sz="1200" b="0" strike="noStrike" spc="-1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6600" marR="66600">
                    <a:lnL w="5760" algn="ctr">
                      <a:solidFill>
                        <a:srgbClr val="FFFFFF"/>
                      </a:solidFill>
                    </a:lnL>
                    <a:lnR w="5760" algn="ctr">
                      <a:solidFill>
                        <a:srgbClr val="FFFFFF"/>
                      </a:solidFill>
                    </a:lnR>
                    <a:lnT w="5760" algn="ctr">
                      <a:solidFill>
                        <a:srgbClr val="FFFFFF"/>
                      </a:solidFill>
                    </a:lnT>
                    <a:lnB w="18720" algn="ctr">
                      <a:solidFill>
                        <a:srgbClr val="FFFFFF"/>
                      </a:solidFill>
                    </a:lnB>
                    <a:solidFill>
                      <a:srgbClr val="00642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799"/>
                        </a:spcAft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  <a:defRPr/>
                      </a:pPr>
                      <a:r>
                        <a:rPr lang="ru-RU" sz="1200" b="1" strike="noStrike" spc="-1">
                          <a:solidFill>
                            <a:srgbClr val="FFFFFF"/>
                          </a:solidFill>
                          <a:latin typeface="Calibri"/>
                        </a:rPr>
                        <a:t>Пути преодоления</a:t>
                      </a:r>
                      <a:endParaRPr lang="en-US" sz="1200" b="0" strike="noStrike" spc="-1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6600" marR="66600">
                    <a:lnL w="5760" algn="ctr">
                      <a:solidFill>
                        <a:srgbClr val="FFFFFF"/>
                      </a:solidFill>
                    </a:lnL>
                    <a:lnR w="5760" algn="ctr">
                      <a:solidFill>
                        <a:srgbClr val="FFFFFF"/>
                      </a:solidFill>
                    </a:lnR>
                    <a:lnT w="5760" algn="ctr">
                      <a:solidFill>
                        <a:srgbClr val="FFFFFF"/>
                      </a:solidFill>
                    </a:lnT>
                    <a:lnB w="18720" algn="ctr">
                      <a:solidFill>
                        <a:srgbClr val="FFFFFF"/>
                      </a:solidFill>
                    </a:lnB>
                    <a:solidFill>
                      <a:srgbClr val="00642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8108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799"/>
                        </a:spcAft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  <a:defRPr/>
                      </a:pPr>
                      <a:r>
                        <a:rPr lang="ru-RU" sz="1200" b="1" strike="noStrike" spc="-1">
                          <a:solidFill>
                            <a:srgbClr val="FFFFFF"/>
                          </a:solidFill>
                          <a:latin typeface="Calibri"/>
                        </a:rPr>
                        <a:t>-  нерегулярное пополнение информационной базы медиатеки, устаревание информации</a:t>
                      </a:r>
                      <a:endParaRPr lang="en-US" sz="1200" b="0" strike="noStrike" spc="-1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6600" marR="66600">
                    <a:lnL w="5760" algn="ctr">
                      <a:solidFill>
                        <a:srgbClr val="FFFFFF"/>
                      </a:solidFill>
                    </a:lnL>
                    <a:lnR w="5760" algn="ctr">
                      <a:solidFill>
                        <a:srgbClr val="FFFFFF"/>
                      </a:solidFill>
                    </a:lnR>
                    <a:lnT w="18720" algn="ctr">
                      <a:solidFill>
                        <a:srgbClr val="FFFFFF"/>
                      </a:solidFill>
                    </a:lnT>
                    <a:lnB w="5760" algn="ctr">
                      <a:solidFill>
                        <a:srgbClr val="FFFFFF"/>
                      </a:solidFill>
                    </a:lnB>
                    <a:solidFill>
                      <a:srgbClr val="00642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  <a:defRPr/>
                      </a:pPr>
                      <a:r>
                        <a:rPr lang="ru-RU" sz="12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- совместное обсуждение намеченных организационных форм работы</a:t>
                      </a:r>
                      <a:endParaRPr lang="en-US" sz="1200" b="0" strike="noStrike" spc="-1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  <a:defRPr/>
                      </a:pPr>
                      <a:r>
                        <a:rPr lang="ru-RU" sz="12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- предоставление молодым педагогам и не только широкого доступа к накопленной информационно-педагогической базе </a:t>
                      </a:r>
                      <a:endParaRPr lang="en-US" sz="1200" b="0" strike="noStrike" spc="-1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6600" marR="66600">
                    <a:lnL w="5760" algn="ctr">
                      <a:solidFill>
                        <a:srgbClr val="FFFFFF"/>
                      </a:solidFill>
                    </a:lnL>
                    <a:lnR w="5760" algn="ctr">
                      <a:solidFill>
                        <a:srgbClr val="FFFFFF"/>
                      </a:solidFill>
                    </a:lnR>
                    <a:lnT w="18720" algn="ctr">
                      <a:solidFill>
                        <a:srgbClr val="FFFFFF"/>
                      </a:solidFill>
                    </a:lnT>
                    <a:lnB w="5760" algn="ctr">
                      <a:solidFill>
                        <a:srgbClr val="FFFFFF"/>
                      </a:solidFill>
                    </a:lnB>
                    <a:solidFill>
                      <a:srgbClr val="CBD3C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4776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  <a:defRPr/>
                      </a:pPr>
                      <a:r>
                        <a:rPr lang="ru-RU" sz="1200" b="1" strike="noStrike" spc="-1">
                          <a:solidFill>
                            <a:srgbClr val="FFFFFF"/>
                          </a:solidFill>
                          <a:latin typeface="Calibri"/>
                        </a:rPr>
                        <a:t> - низкий процент количества педагогов, уверенно владеющих информационными технологиями, отдающих предпочтение  «мероприятийному» подходу в педагогической деятельности</a:t>
                      </a:r>
                      <a:endParaRPr lang="en-US" sz="1200" b="0" strike="noStrike" spc="-1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6600" marR="66600">
                    <a:lnL w="5760" algn="ctr">
                      <a:solidFill>
                        <a:srgbClr val="FFFFFF"/>
                      </a:solidFill>
                    </a:lnL>
                    <a:lnR w="5760" algn="ctr">
                      <a:solidFill>
                        <a:srgbClr val="FFFFFF"/>
                      </a:solidFill>
                    </a:lnR>
                    <a:lnT w="5760" algn="ctr">
                      <a:solidFill>
                        <a:srgbClr val="FFFFFF"/>
                      </a:solidFill>
                    </a:lnT>
                    <a:lnB w="5760" algn="ctr">
                      <a:solidFill>
                        <a:srgbClr val="FFFFFF"/>
                      </a:solidFill>
                    </a:lnB>
                    <a:solidFill>
                      <a:srgbClr val="00642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  <a:defRPr/>
                      </a:pPr>
                      <a:r>
                        <a:rPr lang="ru-RU" sz="12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 - проведение вебинаров, семинаров на базе школы «Перспектива» </a:t>
                      </a:r>
                      <a:endParaRPr lang="en-US" sz="1200" b="0" strike="noStrike" spc="-1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  <a:defRPr/>
                      </a:pPr>
                      <a:r>
                        <a:rPr lang="ru-RU" sz="12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 - создание  странички на официальном сайте начальной школы «Перспектива»  - виртуальный методический кабинет «Современный педагог»</a:t>
                      </a:r>
                      <a:endParaRPr lang="en-US" sz="1200" b="0" strike="noStrike" spc="-1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6600" marR="66600">
                    <a:lnL w="5760" algn="ctr">
                      <a:solidFill>
                        <a:srgbClr val="FFFFFF"/>
                      </a:solidFill>
                    </a:lnL>
                    <a:lnR w="5760" algn="ctr">
                      <a:solidFill>
                        <a:srgbClr val="FFFFFF"/>
                      </a:solidFill>
                    </a:lnR>
                    <a:lnT w="5760" algn="ctr">
                      <a:solidFill>
                        <a:srgbClr val="FFFFFF"/>
                      </a:solidFill>
                    </a:lnT>
                    <a:lnB w="5760" algn="ctr">
                      <a:solidFill>
                        <a:srgbClr val="FFFFFF"/>
                      </a:solidFill>
                    </a:lnB>
                    <a:solidFill>
                      <a:srgbClr val="E7EA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m="http://schemas.openxmlformats.org/officeDocument/2006/math" xmlns:w="http://schemas.openxmlformats.org/wordprocessingml/2006/main">
      <p:transition advClick="1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09" name="Shape 485"/>
          <p:cNvSpPr/>
          <p:nvPr/>
        </p:nvSpPr>
        <p:spPr bwMode="auto">
          <a:xfrm>
            <a:off x="30240" y="1346040"/>
            <a:ext cx="9063000" cy="37976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rIns="0" anchor="t">
            <a:normAutofit/>
          </a:bodyPr>
          <a:lstStyle/>
          <a:p>
            <a:pPr>
              <a:lnSpc>
                <a:spcPct val="100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0" name="TextBox 9"/>
          <p:cNvSpPr/>
          <p:nvPr/>
        </p:nvSpPr>
        <p:spPr bwMode="auto">
          <a:xfrm>
            <a:off x="447840" y="957240"/>
            <a:ext cx="8426160" cy="3841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spAutoFit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ru-RU" sz="2800" b="1" strike="noStrike" spc="-1">
                <a:solidFill>
                  <a:srgbClr val="00B050"/>
                </a:solidFill>
                <a:latin typeface="Fedra Sans Pro Light"/>
                <a:ea typeface="Fedra Sans Pro Light"/>
              </a:rPr>
              <a:t>ПРОДУКТЫ  ПРОЕКТА</a:t>
            </a:r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1" name="Прямоугольник 1"/>
          <p:cNvSpPr/>
          <p:nvPr/>
        </p:nvSpPr>
        <p:spPr bwMode="auto">
          <a:xfrm>
            <a:off x="6576840" y="1735200"/>
            <a:ext cx="2854440" cy="25207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t">
            <a:spAutoFit/>
          </a:bodyPr>
          <a:lstStyle/>
          <a:p>
            <a: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212" name="Рисунок 3"/>
          <p:cNvPicPr/>
          <p:nvPr/>
        </p:nvPicPr>
        <p:blipFill>
          <a:blip r:embed="rId2"/>
          <a:stretch/>
        </p:blipFill>
        <p:spPr bwMode="auto">
          <a:xfrm>
            <a:off x="169920" y="1590840"/>
            <a:ext cx="4802039" cy="2701800"/>
          </a:xfrm>
          <a:prstGeom prst="rect">
            <a:avLst/>
          </a:prstGeom>
          <a:ln w="0">
            <a:noFill/>
          </a:ln>
        </p:spPr>
      </p:pic>
      <p:sp>
        <p:nvSpPr>
          <p:cNvPr id="213" name="TextBox 4"/>
          <p:cNvSpPr/>
          <p:nvPr/>
        </p:nvSpPr>
        <p:spPr bwMode="auto">
          <a:xfrm>
            <a:off x="5105880" y="1425600"/>
            <a:ext cx="4016519" cy="35924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6800" rIns="90000" bIns="46800" anchor="t">
            <a:spAutoFit/>
          </a:bodyPr>
          <a:lstStyle/>
          <a:p>
            <a: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ru-RU" sz="1600" b="0" strike="noStrike" spc="-1">
                <a:solidFill>
                  <a:srgbClr val="008D3F"/>
                </a:solidFill>
                <a:latin typeface="Calibri"/>
              </a:rPr>
              <a:t>Как пример можно рассмотреть </a:t>
            </a:r>
            <a:endParaRPr lang="en-US" sz="1600" b="0" strike="noStrike" spc="-1">
              <a:solidFill>
                <a:srgbClr val="000000"/>
              </a:solidFill>
              <a:latin typeface="Calibri"/>
            </a:endParaRPr>
          </a:p>
          <a:p>
            <a: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ru-RU" sz="1600" b="0" strike="noStrike" spc="-1">
                <a:solidFill>
                  <a:srgbClr val="008D3F"/>
                </a:solidFill>
                <a:latin typeface="Calibri"/>
              </a:rPr>
              <a:t>созданная на ЯндексДиске медиатека</a:t>
            </a:r>
            <a:endParaRPr lang="en-US" sz="1600" b="0" strike="noStrike" spc="-1">
              <a:solidFill>
                <a:srgbClr val="000000"/>
              </a:solidFill>
              <a:latin typeface="Calibri"/>
            </a:endParaRPr>
          </a:p>
          <a:p>
            <a: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ru-RU" sz="1600" b="0" strike="noStrike" spc="-1">
                <a:solidFill>
                  <a:srgbClr val="008D3F"/>
                </a:solidFill>
                <a:latin typeface="Calibri"/>
              </a:rPr>
              <a:t>материалов объединения дополнительного</a:t>
            </a:r>
            <a:endParaRPr lang="en-US" sz="1600" b="0" strike="noStrike" spc="-1">
              <a:solidFill>
                <a:srgbClr val="000000"/>
              </a:solidFill>
              <a:latin typeface="Calibri"/>
            </a:endParaRPr>
          </a:p>
          <a:p>
            <a: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ru-RU" sz="1600" b="0" strike="noStrike" spc="-1">
                <a:solidFill>
                  <a:srgbClr val="008D3F"/>
                </a:solidFill>
                <a:latin typeface="Calibri"/>
              </a:rPr>
              <a:t>образования «РОБОМОБЕЛЬ», направление</a:t>
            </a:r>
            <a:endParaRPr lang="en-US" sz="1600" b="0" strike="noStrike" spc="-1">
              <a:solidFill>
                <a:srgbClr val="000000"/>
              </a:solidFill>
              <a:latin typeface="Calibri"/>
            </a:endParaRPr>
          </a:p>
          <a:p>
            <a: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ru-RU" sz="1600" b="0" strike="noStrike" spc="-1">
                <a:solidFill>
                  <a:srgbClr val="008D3F"/>
                </a:solidFill>
                <a:latin typeface="Calibri"/>
              </a:rPr>
              <a:t>техническое, робототехника и объемное</a:t>
            </a:r>
            <a:endParaRPr lang="en-US" sz="1600" b="0" strike="noStrike" spc="-1">
              <a:solidFill>
                <a:srgbClr val="000000"/>
              </a:solidFill>
              <a:latin typeface="Calibri"/>
            </a:endParaRPr>
          </a:p>
          <a:p>
            <a: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ru-RU" sz="1600" b="0" strike="noStrike" spc="-1">
                <a:solidFill>
                  <a:srgbClr val="008D3F"/>
                </a:solidFill>
                <a:latin typeface="Calibri"/>
              </a:rPr>
              <a:t>3Д-моделирование (представлены </a:t>
            </a:r>
            <a:endParaRPr lang="en-US" sz="1600" b="0" strike="noStrike" spc="-1">
              <a:solidFill>
                <a:srgbClr val="000000"/>
              </a:solidFill>
              <a:latin typeface="Calibri"/>
            </a:endParaRPr>
          </a:p>
          <a:p>
            <a: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ru-RU" sz="1600" b="0" strike="noStrike" spc="-1">
                <a:solidFill>
                  <a:srgbClr val="008D3F"/>
                </a:solidFill>
                <a:latin typeface="Calibri"/>
              </a:rPr>
              <a:t>конспекты занятий, схемы сборки </a:t>
            </a:r>
            <a:endParaRPr lang="en-US" sz="1600" b="0" strike="noStrike" spc="-1">
              <a:solidFill>
                <a:srgbClr val="000000"/>
              </a:solidFill>
              <a:latin typeface="Calibri"/>
            </a:endParaRPr>
          </a:p>
          <a:p>
            <a: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ru-RU" sz="1600" b="0" strike="noStrike" spc="-1">
                <a:solidFill>
                  <a:srgbClr val="008D3F"/>
                </a:solidFill>
                <a:latin typeface="Calibri"/>
              </a:rPr>
              <a:t>конструкторов, проекты).</a:t>
            </a:r>
            <a:endParaRPr lang="en-US" sz="1600" b="0" strike="noStrike" spc="-1">
              <a:solidFill>
                <a:srgbClr val="000000"/>
              </a:solidFill>
              <a:latin typeface="Calibri"/>
            </a:endParaRPr>
          </a:p>
          <a:p>
            <a: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ru-RU" sz="1100" b="0" i="1" strike="noStrike" spc="-1">
                <a:solidFill>
                  <a:srgbClr val="008D3F"/>
                </a:solidFill>
                <a:latin typeface="Calibri"/>
              </a:rPr>
              <a:t>Данная папка может служить портфолио </a:t>
            </a:r>
            <a:endParaRPr lang="en-US" sz="1100" b="0" strike="noStrike" spc="-1">
              <a:solidFill>
                <a:srgbClr val="000000"/>
              </a:solidFill>
              <a:latin typeface="Calibri"/>
            </a:endParaRPr>
          </a:p>
          <a:p>
            <a: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ru-RU" sz="1100" b="0" i="1" strike="noStrike" spc="-1">
                <a:solidFill>
                  <a:srgbClr val="008D3F"/>
                </a:solidFill>
                <a:latin typeface="Calibri"/>
              </a:rPr>
              <a:t>педагога.</a:t>
            </a:r>
            <a:endParaRPr lang="en-US" sz="1100" b="0" strike="noStrike" spc="-1">
              <a:solidFill>
                <a:srgbClr val="000000"/>
              </a:solidFill>
              <a:latin typeface="Calibri"/>
            </a:endParaRPr>
          </a:p>
          <a:p>
            <a: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ru-RU" sz="1600" b="0" strike="noStrike" spc="-1">
                <a:solidFill>
                  <a:srgbClr val="008D3F"/>
                </a:solidFill>
                <a:latin typeface="Calibri"/>
              </a:rPr>
              <a:t>Такие медиатеки можно создать </a:t>
            </a:r>
            <a:endParaRPr lang="en-US" sz="1600" b="0" strike="noStrike" spc="-1">
              <a:solidFill>
                <a:srgbClr val="000000"/>
              </a:solidFill>
              <a:latin typeface="Calibri"/>
            </a:endParaRPr>
          </a:p>
          <a:p>
            <a: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ru-RU" sz="1600" b="0" strike="noStrike" spc="-1">
                <a:solidFill>
                  <a:srgbClr val="008D3F"/>
                </a:solidFill>
                <a:latin typeface="Calibri"/>
              </a:rPr>
              <a:t>по каждой параллели, классу, предмету, </a:t>
            </a:r>
            <a:endParaRPr lang="en-US" sz="1600" b="0" strike="noStrike" spc="-1">
              <a:solidFill>
                <a:srgbClr val="000000"/>
              </a:solidFill>
              <a:latin typeface="Calibri"/>
            </a:endParaRPr>
          </a:p>
          <a:p>
            <a: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ru-RU" sz="1600" b="0" strike="noStrike" spc="-1">
                <a:solidFill>
                  <a:srgbClr val="008D3F"/>
                </a:solidFill>
                <a:latin typeface="Calibri"/>
              </a:rPr>
              <a:t>творческому объединению, иметь </a:t>
            </a:r>
            <a:endParaRPr lang="en-US" sz="1600" b="0" strike="noStrike" spc="-1">
              <a:solidFill>
                <a:srgbClr val="000000"/>
              </a:solidFill>
              <a:latin typeface="Calibri"/>
            </a:endParaRPr>
          </a:p>
          <a:p>
            <a: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ru-RU" sz="1600" b="0" strike="noStrike" spc="-1">
                <a:solidFill>
                  <a:srgbClr val="008D3F"/>
                </a:solidFill>
                <a:latin typeface="Calibri"/>
              </a:rPr>
              <a:t>открытый доступ по ссылкам.</a:t>
            </a:r>
            <a:endParaRPr lang="en-US" sz="1600" b="0" strike="noStrike" spc="-1">
              <a:solidFill>
                <a:srgbClr val="000000"/>
              </a:solidFill>
              <a:latin typeface="Calibri"/>
            </a:endParaRPr>
          </a:p>
          <a:p>
            <a: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endParaRPr lang="en-US" sz="16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m="http://schemas.openxmlformats.org/officeDocument/2006/math" xmlns:w="http://schemas.openxmlformats.org/wordprocessingml/2006/main">
      <p:transition advClick="1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14" name="Shape 485"/>
          <p:cNvSpPr/>
          <p:nvPr/>
        </p:nvSpPr>
        <p:spPr bwMode="auto">
          <a:xfrm>
            <a:off x="139680" y="1351080"/>
            <a:ext cx="8842320" cy="3792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rIns="0" anchor="t">
            <a:normAutofit/>
          </a:bodyPr>
          <a:lstStyle/>
          <a:p>
            <a:pPr algn="just">
              <a:lnSpc>
                <a:spcPct val="90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5" name="TextBox 9"/>
          <p:cNvSpPr/>
          <p:nvPr/>
        </p:nvSpPr>
        <p:spPr bwMode="auto">
          <a:xfrm>
            <a:off x="0" y="963720"/>
            <a:ext cx="9144000" cy="3841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spAutoFit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ru-RU" sz="2800" b="1" strike="noStrike" spc="-1">
                <a:solidFill>
                  <a:srgbClr val="00B050"/>
                </a:solidFill>
                <a:latin typeface="Fedra Sans Pro Light"/>
                <a:ea typeface="Fedra Sans Pro Light"/>
              </a:rPr>
              <a:t>САМООЦЕНКА</a:t>
            </a:r>
            <a:r>
              <a:rPr lang="ru-RU" sz="1000" b="1" strike="noStrike" spc="-1">
                <a:solidFill>
                  <a:srgbClr val="00B050"/>
                </a:solidFill>
                <a:latin typeface="Fedra Sans Pro Light"/>
                <a:ea typeface="Fedra Sans Pro Light"/>
              </a:rPr>
              <a:t> </a:t>
            </a:r>
            <a:r>
              <a:rPr lang="ru-RU" sz="2800" b="1" strike="noStrike" spc="-1">
                <a:solidFill>
                  <a:srgbClr val="00B050"/>
                </a:solidFill>
                <a:latin typeface="Fedra Sans Pro Light"/>
                <a:ea typeface="Fedra Sans Pro Light"/>
              </a:rPr>
              <a:t>ПРОЕКТА</a:t>
            </a:r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6" name="Скругленный прямоугольник 3"/>
          <p:cNvSpPr/>
          <p:nvPr/>
        </p:nvSpPr>
        <p:spPr bwMode="auto">
          <a:xfrm>
            <a:off x="355680" y="2367000"/>
            <a:ext cx="3895560" cy="209556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560">
            <a:solidFill>
              <a:srgbClr val="008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t">
            <a:normAutofit/>
          </a:bodyPr>
          <a:lstStyle/>
          <a:p>
            <a:pPr algn="ct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1800" b="1" i="1" strike="noStrike" spc="-1">
                <a:solidFill>
                  <a:srgbClr val="008D3F"/>
                </a:solidFill>
                <a:latin typeface="Times New Roman"/>
                <a:ea typeface="Times New Roman"/>
              </a:rPr>
              <a:t>представление проекта педагогом в рамках проведения методического мероприятия (заседание проектных команд, педагогический совет, круглый стол и т.п.)</a:t>
            </a:r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217" name="Рисунок 1"/>
          <p:cNvPicPr/>
          <p:nvPr/>
        </p:nvPicPr>
        <p:blipFill>
          <a:blip r:embed="rId2"/>
          <a:stretch/>
        </p:blipFill>
        <p:spPr bwMode="auto">
          <a:xfrm>
            <a:off x="9360" y="1471680"/>
            <a:ext cx="9125280" cy="493560"/>
          </a:xfrm>
          <a:prstGeom prst="rect">
            <a:avLst/>
          </a:prstGeom>
          <a:ln w="0">
            <a:noFill/>
          </a:ln>
        </p:spPr>
      </p:pic>
      <p:sp>
        <p:nvSpPr>
          <p:cNvPr id="218" name="Скругленный прямоугольник 7"/>
          <p:cNvSpPr/>
          <p:nvPr/>
        </p:nvSpPr>
        <p:spPr bwMode="auto">
          <a:xfrm>
            <a:off x="5124600" y="4089240"/>
            <a:ext cx="3009600" cy="92412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2600">
            <a:solidFill>
              <a:srgbClr val="008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t">
            <a:normAutofit fontScale="92500" lnSpcReduction="10000"/>
          </a:bodyPr>
          <a:lstStyle/>
          <a:p>
            <a:pPr algn="ctr">
              <a:lnSpc>
                <a:spcPct val="100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ru-RU" sz="1800" b="1" i="1" strike="noStrike" spc="-1">
                <a:solidFill>
                  <a:srgbClr val="008D3F"/>
                </a:solidFill>
                <a:latin typeface="Times New Roman"/>
                <a:ea typeface="Times New Roman"/>
              </a:rPr>
              <a:t>Открытый доступ для всего педагогического состава</a:t>
            </a:r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9" name="Скругленный прямоугольник 8"/>
          <p:cNvSpPr/>
          <p:nvPr/>
        </p:nvSpPr>
        <p:spPr bwMode="auto">
          <a:xfrm>
            <a:off x="5111640" y="1905120"/>
            <a:ext cx="3009960" cy="92376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2600">
            <a:solidFill>
              <a:srgbClr val="008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t">
            <a:normAutofit fontScale="92500" lnSpcReduction="10000"/>
          </a:bodyPr>
          <a:lstStyle/>
          <a:p>
            <a:pPr algn="ctr">
              <a:lnSpc>
                <a:spcPct val="100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ru-RU" sz="1800" b="1" i="1" strike="noStrike" spc="-1">
                <a:solidFill>
                  <a:srgbClr val="008D3F"/>
                </a:solidFill>
                <a:latin typeface="Times New Roman"/>
                <a:ea typeface="Times New Roman"/>
              </a:rPr>
              <a:t>индивидуальные встречи и консультации для молодых специалистов</a:t>
            </a:r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20" name="Скругленный прямоугольник 9"/>
          <p:cNvSpPr/>
          <p:nvPr/>
        </p:nvSpPr>
        <p:spPr bwMode="auto">
          <a:xfrm>
            <a:off x="5111640" y="2997360"/>
            <a:ext cx="3009960" cy="92376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2600">
            <a:solidFill>
              <a:srgbClr val="008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t">
            <a:normAutofit fontScale="92500"/>
          </a:bodyPr>
          <a:lstStyle/>
          <a:p>
            <a:pPr algn="ctr">
              <a:lnSpc>
                <a:spcPct val="100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ru-RU" sz="1800" b="1" i="1" strike="noStrike" spc="-1">
                <a:solidFill>
                  <a:srgbClr val="008D3F"/>
                </a:solidFill>
                <a:latin typeface="Times New Roman"/>
                <a:ea typeface="Times New Roman"/>
              </a:rPr>
              <a:t>публичные доклады, отчет по самообследованию</a:t>
            </a:r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m="http://schemas.openxmlformats.org/officeDocument/2006/math" xmlns:w="http://schemas.openxmlformats.org/wordprocessingml/2006/main">
      <p:transition advClick="1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66" name="Прямоугольник 17"/>
          <p:cNvSpPr/>
          <p:nvPr/>
        </p:nvSpPr>
        <p:spPr bwMode="auto">
          <a:xfrm>
            <a:off x="2579760" y="3289320"/>
            <a:ext cx="6564240" cy="1566720"/>
          </a:xfrm>
          <a:prstGeom prst="rect">
            <a:avLst/>
          </a:prstGeom>
          <a:solidFill>
            <a:srgbClr val="FFFFFF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ctr">
            <a:noAutofit/>
          </a:bodyPr>
          <a:lstStyle/>
          <a:p>
            <a:pPr algn="r">
              <a:lnSpc>
                <a:spcPct val="100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ru-RU" sz="1600" b="0" strike="noStrike" spc="-1">
                <a:solidFill>
                  <a:srgbClr val="00642D"/>
                </a:solidFill>
                <a:latin typeface="Fedra Sans Pro Light"/>
              </a:rPr>
              <a:t>МБОУ «Перспектива»</a:t>
            </a:r>
            <a:endParaRPr lang="en-US" sz="1600" b="0" strike="noStrike" spc="-1">
              <a:solidFill>
                <a:srgbClr val="000000"/>
              </a:solidFill>
              <a:latin typeface="Calibri"/>
            </a:endParaRPr>
          </a:p>
          <a:p>
            <a:pPr algn="r">
              <a:lnSpc>
                <a:spcPct val="100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ru-RU" sz="1600" b="0" strike="noStrike" spc="-1">
                <a:solidFill>
                  <a:srgbClr val="00642D"/>
                </a:solidFill>
                <a:latin typeface="Fedra Sans Pro Light"/>
              </a:rPr>
              <a:t>Екатерина Александровна Кускова</a:t>
            </a:r>
            <a:endParaRPr lang="en-US" sz="1600" b="0" strike="noStrike" spc="-1">
              <a:solidFill>
                <a:srgbClr val="000000"/>
              </a:solidFill>
              <a:latin typeface="Calibri"/>
            </a:endParaRPr>
          </a:p>
          <a:p>
            <a:pPr algn="r">
              <a:lnSpc>
                <a:spcPct val="100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ru-RU" sz="1600" b="0" strike="noStrike" spc="-1">
                <a:solidFill>
                  <a:srgbClr val="00642D"/>
                </a:solidFill>
                <a:latin typeface="Fedra Sans Pro Light"/>
              </a:rPr>
              <a:t>Педагог дополнительного образования, </a:t>
            </a:r>
            <a:endParaRPr lang="en-US" sz="1600" b="0" strike="noStrike" spc="-1">
              <a:solidFill>
                <a:srgbClr val="000000"/>
              </a:solidFill>
              <a:latin typeface="Calibri"/>
            </a:endParaRPr>
          </a:p>
          <a:p>
            <a:pPr algn="r">
              <a:lnSpc>
                <a:spcPct val="100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ru-RU" sz="1600" b="0" strike="noStrike" spc="-1">
                <a:solidFill>
                  <a:srgbClr val="00642D"/>
                </a:solidFill>
                <a:latin typeface="Fedra Sans Pro Light"/>
              </a:rPr>
              <a:t>Учитель внеурочной деятельности</a:t>
            </a:r>
            <a:endParaRPr lang="en-US" sz="1600" b="0" strike="noStrike" spc="-1">
              <a:solidFill>
                <a:srgbClr val="000000"/>
              </a:solidFill>
              <a:latin typeface="Calibri"/>
            </a:endParaRPr>
          </a:p>
          <a:p>
            <a:pPr algn="ctr">
              <a:lnSpc>
                <a:spcPct val="100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endParaRPr lang="en-US" sz="16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7" name="Прямоугольник 11"/>
          <p:cNvSpPr/>
          <p:nvPr/>
        </p:nvSpPr>
        <p:spPr bwMode="auto">
          <a:xfrm>
            <a:off x="231840" y="654120"/>
            <a:ext cx="8061120" cy="479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t">
            <a:spAutoFit/>
          </a:bodyPr>
          <a:lstStyle/>
          <a:p>
            <a:pPr algn="ctr">
              <a:lnSpc>
                <a:spcPct val="70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8" name="Прямоугольник 15"/>
          <p:cNvSpPr/>
          <p:nvPr/>
        </p:nvSpPr>
        <p:spPr bwMode="auto">
          <a:xfrm>
            <a:off x="0" y="1839960"/>
            <a:ext cx="9144000" cy="1463759"/>
          </a:xfrm>
          <a:prstGeom prst="rect">
            <a:avLst/>
          </a:prstGeom>
          <a:solidFill>
            <a:srgbClr val="027C0B"/>
          </a:solidFill>
          <a:ln w="12600">
            <a:solidFill>
              <a:srgbClr val="00471E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ctr">
            <a:noAutofit/>
          </a:bodyPr>
          <a:lstStyle/>
          <a:p>
            <a:pPr algn="ctr">
              <a:lnSpc>
                <a:spcPct val="90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ru-RU" sz="3600" b="0" strike="noStrike" spc="-1">
                <a:solidFill>
                  <a:srgbClr val="FFFFFF"/>
                </a:solidFill>
                <a:latin typeface="Calibri"/>
              </a:rPr>
              <a:t>«ПЕРСПЕКТИВНАЯ-ЖИЗНЬ!»</a:t>
            </a:r>
            <a:endParaRPr lang="en-US" sz="36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9" name="Прямоугольник 16"/>
          <p:cNvSpPr/>
          <p:nvPr/>
        </p:nvSpPr>
        <p:spPr bwMode="auto">
          <a:xfrm>
            <a:off x="0" y="885960"/>
            <a:ext cx="4643280" cy="495000"/>
          </a:xfrm>
          <a:prstGeom prst="rect">
            <a:avLst/>
          </a:prstGeom>
          <a:noFill/>
          <a:ln w="63360">
            <a:solidFill>
              <a:srgbClr val="FF99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97000"/>
          </a:bodyPr>
          <a:lstStyle/>
          <a:p>
            <a:pPr algn="ctr">
              <a:lnSpc>
                <a:spcPct val="100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/>
            </a:pPr>
            <a:r>
              <a:rPr lang="ru-RU" sz="2400" b="1" strike="noStrike" spc="-1">
                <a:solidFill>
                  <a:srgbClr val="00642D"/>
                </a:solidFill>
                <a:latin typeface="Fedra Sans Pro Light"/>
                <a:ea typeface="Fedra Sans Pro Light"/>
              </a:rPr>
              <a:t>НАСТАВНИЧЕСКИЙ  ПРОЕКТ</a:t>
            </a:r>
            <a:endParaRPr lang="en-US" sz="2400" b="0" strike="noStrike" spc="-1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67664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m="http://schemas.openxmlformats.org/officeDocument/2006/math" xmlns:w="http://schemas.openxmlformats.org/wordprocessingml/2006/main">
      <p:transition advClick="1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6350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/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6350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/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</TotalTime>
  <Words>641</Words>
  <Application>Microsoft Office PowerPoint</Application>
  <DocSecurity>0</DocSecurity>
  <PresentationFormat>Произвольный</PresentationFormat>
  <Paragraphs>79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13</vt:i4>
      </vt:variant>
    </vt:vector>
  </HeadingPairs>
  <TitlesOfParts>
    <vt:vector size="22" baseType="lpstr">
      <vt:lpstr>Arial</vt:lpstr>
      <vt:lpstr>Calibri</vt:lpstr>
      <vt:lpstr>DejaVu Sans</vt:lpstr>
      <vt:lpstr>Fedra Sans Pro Light</vt:lpstr>
      <vt:lpstr>Rasa Light</vt:lpstr>
      <vt:lpstr>STIXGeneral-Regular</vt:lpstr>
      <vt:lpstr>Times New Roman</vt:lpstr>
      <vt:lpstr>Office Theme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Pachina</dc:creator>
  <cp:keywords/>
  <dc:description/>
  <cp:lastModifiedBy>User</cp:lastModifiedBy>
  <cp:revision>529</cp:revision>
  <dcterms:modified xsi:type="dcterms:W3CDTF">2023-09-15T12:30:52Z</dcterms:modified>
  <cp:category/>
  <dc:identifier/>
  <cp:contentStatus/>
  <dc:language>en-US</dc:language>
  <cp:version/>
</cp:coreProperties>
</file>