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</p:sldMasterIdLst>
  <p:notesMasterIdLst>
    <p:notesMasterId r:id="rId26"/>
  </p:notesMasterIdLst>
  <p:handoutMasterIdLst>
    <p:handoutMasterId r:id="rId27"/>
  </p:handout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Приложение 26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DB74B0-CB71-4670-AE67-E416A02D3B57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F03A6-89C6-4FD9-8C98-473C90FBD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322959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Приложение 26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A0A2DF-94AD-48FE-B8CC-D749890DF21D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98284-47CD-4A7F-9C8C-3896CA5E0C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2507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98284-47CD-4A7F-9C8C-3896CA5E0C20}" type="slidenum">
              <a:rPr lang="ru-RU" smtClean="0"/>
              <a:t>1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8B4C405-C2FD-43F5-84C4-4946DC9ED3E3}" type="datetime1">
              <a:rPr lang="ru-RU" smtClean="0"/>
              <a:t>13.07.2021</a:t>
            </a:fld>
            <a:endParaRPr lang="ru-RU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ru-RU" smtClean="0"/>
              <a:t>Приложение 26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034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638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650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64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967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022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02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56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894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638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248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156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723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255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967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45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5181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508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1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382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073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2611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6079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344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489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2748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2268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8857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63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459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659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576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155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7767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8899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3217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0791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2973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1374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1499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6739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253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2317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9730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3345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1714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4071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9433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492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85833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74634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0908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469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1585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26899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138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6822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96314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25439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74542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1269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2088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288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2751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640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70961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6672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99982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8527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4665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2525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76068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78443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77988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4172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64701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4328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82970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41573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53708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46885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16461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35735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82024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04685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00853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45206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9388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9725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63171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5620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23760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3622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24952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71836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22494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80180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72971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4479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5305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01462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62492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1788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22567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63559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34375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9557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9242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7916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03224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689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39955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95353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43767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2709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77044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08197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71432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58983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02526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69396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4219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85633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26573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6051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02876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34569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36081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09313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75747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4584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85349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82A64-78DB-4690-AC02-76FD9D18EF3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42484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EFA87-2B49-44DE-95BC-15BD65B602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9771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CE7B1-3CD7-42CB-AE86-97C7637F14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6046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E1C7-AE27-4D5F-B67D-D2327CDC301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6674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F278-BDD4-47B8-A388-1E8234D6506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19655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3A10-F4BE-4D90-BFC8-A5F644CA19C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46253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50136-F2AC-4F87-A710-0176F3617B8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3958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3A47-C479-4F57-BFFB-0C5FDB9FCCF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3507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4EE46-5F7A-45C0-A96A-7E8DBC8ACD2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51314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A482-C209-4CBB-AD67-7A447EBF1D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06283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59E6E-35C0-4194-B83C-6A0E17B6830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53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016AE-A07F-47A7-9304-8D88B7306CD5}" type="datetimeFigureOut">
              <a:rPr lang="ru-RU" smtClean="0"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9AABE-C720-4F24-9A12-D56993338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7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89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81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411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7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40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501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705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303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0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23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052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E18C83-C461-46B4-A9F2-2E3787ADEFB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5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8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Безымянны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 </a:t>
            </a:r>
            <a:endParaRPr lang="ru-RU" sz="1800" i="1" smtClean="0"/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152400" y="304800"/>
            <a:ext cx="86106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муниципальное дошкольное образовательное учреждение детский сад    общеразвивающего вида с приоритетным осуществлением деятельности  по социально-личностному развитию детей «Сказка» №126</a:t>
            </a:r>
            <a:br>
              <a:rPr lang="ru-RU" sz="1200" smtClean="0">
                <a:solidFill>
                  <a:srgbClr val="000000"/>
                </a:solidFill>
              </a:rPr>
            </a:br>
            <a:endParaRPr lang="ru-RU" sz="1200" smtClean="0">
              <a:solidFill>
                <a:srgbClr val="000000"/>
              </a:solidFill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1752600" y="1981200"/>
            <a:ext cx="4335463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smtClean="0">
                <a:solidFill>
                  <a:srgbClr val="000000"/>
                </a:solidFill>
              </a:rPr>
              <a:t>              ПРОЕКТ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smtClean="0">
                <a:solidFill>
                  <a:srgbClr val="000000"/>
                </a:solidFill>
              </a:rPr>
              <a:t>«9 Мая — День Победы»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981200" y="2951163"/>
            <a:ext cx="6781800" cy="95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</a:rPr>
              <a:t>"</a:t>
            </a:r>
            <a:r>
              <a:rPr lang="ru-RU" sz="2800" b="1" dirty="0" smtClean="0">
                <a:solidFill>
                  <a:srgbClr val="000000"/>
                </a:solidFill>
              </a:rPr>
              <a:t>Земной поклон, солдат России, за ратный подвиг на земле". </a:t>
            </a: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1181100" y="3246438"/>
            <a:ext cx="24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056" name="Rectangle 11"/>
          <p:cNvSpPr>
            <a:spLocks noChangeArrowheads="1"/>
          </p:cNvSpPr>
          <p:nvPr/>
        </p:nvSpPr>
        <p:spPr bwMode="auto">
          <a:xfrm>
            <a:off x="5867400" y="5943600"/>
            <a:ext cx="31242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i="1" smtClean="0">
                <a:solidFill>
                  <a:srgbClr val="000000"/>
                </a:solidFill>
              </a:rPr>
              <a:t>Составитель: Прокопьева Ольга                Васильевна.</a:t>
            </a:r>
          </a:p>
        </p:txBody>
      </p:sp>
    </p:spTree>
    <p:extLst>
      <p:ext uri="{BB962C8B-B14F-4D97-AF65-F5344CB8AC3E}">
        <p14:creationId xmlns:p14="http://schemas.microsoft.com/office/powerpoint/2010/main" val="21795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681038" y="638175"/>
            <a:ext cx="77819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Вид проекта: информационно- творческий</a:t>
            </a:r>
          </a:p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Срок реализации: апрель – май 2021 года</a:t>
            </a:r>
          </a:p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Продолжительность: краткосрочный.</a:t>
            </a:r>
          </a:p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Участники проекта: дети</a:t>
            </a:r>
            <a:r>
              <a:rPr lang="ru-RU" sz="1400" b="1" smtClean="0">
                <a:solidFill>
                  <a:srgbClr val="000000"/>
                </a:solidFill>
              </a:rPr>
              <a:t> </a:t>
            </a:r>
            <a:r>
              <a:rPr lang="ru-RU" sz="1400" smtClean="0">
                <a:solidFill>
                  <a:srgbClr val="000000"/>
                </a:solidFill>
              </a:rPr>
              <a:t>старшей группы, педагоги, родители воспитанников.</a:t>
            </a:r>
          </a:p>
        </p:txBody>
      </p:sp>
      <p:pic>
        <p:nvPicPr>
          <p:cNvPr id="3076" name="Picture 6" descr="b708ce01-c910-426b-9afa-6352a8c72ed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00200"/>
            <a:ext cx="70866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9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457200" y="2301875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1143000" y="381000"/>
            <a:ext cx="7620000" cy="307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smtClean="0">
                <a:solidFill>
                  <a:srgbClr val="000000"/>
                </a:solidFill>
              </a:rPr>
              <a:t>Цель проекта: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    Воспитание патриотизма у старших дошкольников, чувтсва гордости за подвиг     нашего народа в Великой Отечественной войне.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smtClean="0">
                <a:solidFill>
                  <a:srgbClr val="000000"/>
                </a:solidFill>
              </a:rPr>
              <a:t>Задачи: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Дать представление о значении победы нашего народа в ВОВ; познакомить с жизнью людей на войне и в тылу врага во время ВОВ;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Обогащать и развивать словарный запас детей. Знакомить с произведениями художественной литературы и музыки военных лет;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Познакомить с городами – героями, с памятниками героям войны;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9999"/>
                </a:solidFill>
              </a:rPr>
              <a:t>     </a:t>
            </a:r>
            <a:r>
              <a:rPr lang="ru-RU" sz="1400" smtClean="0">
                <a:solidFill>
                  <a:srgbClr val="000000"/>
                </a:solidFill>
              </a:rPr>
              <a:t>Привлекать родителей к участию в праздничных мероприятиях, в создании         дидактического материала, в акции по теме Великой Отечественной войне.</a:t>
            </a:r>
            <a:r>
              <a:rPr lang="ru-RU" sz="1400" smtClean="0">
                <a:solidFill>
                  <a:srgbClr val="009999"/>
                </a:solidFill>
              </a:rPr>
              <a:t>          </a:t>
            </a:r>
            <a:r>
              <a:rPr lang="ru-RU" sz="1400" smtClean="0">
                <a:solidFill>
                  <a:srgbClr val="000000"/>
                </a:solidFill>
              </a:rPr>
              <a:t>Воспитание любви к Родине, уважения к ветеранам. Прививать чувство гордости за свою Родину, и наш народ.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Прививать детям, что мир на Земле - это самое важное, что может быть.</a:t>
            </a:r>
          </a:p>
        </p:txBody>
      </p:sp>
      <p:pic>
        <p:nvPicPr>
          <p:cNvPr id="4101" name="Picture 8" descr="bbc3fee7-2593-4419-a69b-db21625508c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657600"/>
            <a:ext cx="3733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1" descr="b9e886c6-3ca7-40cb-85e0-61dafe54922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505200"/>
            <a:ext cx="3733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983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304800" y="1639888"/>
            <a:ext cx="8305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endParaRPr lang="ru-RU" sz="1400" smtClean="0">
              <a:solidFill>
                <a:srgbClr val="000000"/>
              </a:solidFill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219200" y="381000"/>
            <a:ext cx="7848600" cy="158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00"/>
                </a:solidFill>
              </a:rPr>
              <a:t>Актуальность: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Патриотическое воспитание подрастающего поколения всегда являлось одной из самых актуальных задач нашего времени. Детство – самая благодатная пора для привития священного чувства любви к Родине, поэтому воспитание патриотических чувств необходимо начинать с дошкольного возраста, т. к. именно на данном этапе формируется личность ребенка.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Обратив внимание на то, что современные дети страдают дефицитом знаний об освобождении родной страны от немецко-фашистских захватчиков, не знают, что такое война, важно рассказать им о войне 1941-1945г. г.</a:t>
            </a:r>
            <a:r>
              <a:rPr lang="ru-RU" sz="1400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5110163" y="4940300"/>
            <a:ext cx="4033837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Создание проекта направлено на работу по воспитанию у дошкольников чувства гордости за свой народ, постепенное формирование любви к своей Родине и близким. Реализация проекта позволяет задействовать различные виды детской деятельности, предполагает привлечение детей и родителей к изучению знаменательных дат Великой Отечественной войны и участию в мероприятиях по подготовке и празднованию </a:t>
            </a:r>
            <a:r>
              <a:rPr lang="ru-RU" sz="1200" b="1" smtClean="0">
                <a:solidFill>
                  <a:srgbClr val="000000"/>
                </a:solidFill>
              </a:rPr>
              <a:t>Победы</a:t>
            </a:r>
            <a:r>
              <a:rPr lang="ru-RU" sz="1200" smtClean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5126" name="Picture 9" descr="b8266696-4756-4d4d-a461-561c92fafd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057400"/>
            <a:ext cx="36576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0" descr="9e185b0b-3a16-4e9a-8770-c411856e19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752600"/>
            <a:ext cx="28956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4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6"/>
          <p:cNvSpPr>
            <a:spLocks noChangeArrowheads="1"/>
          </p:cNvSpPr>
          <p:nvPr/>
        </p:nvSpPr>
        <p:spPr bwMode="auto">
          <a:xfrm>
            <a:off x="1143000" y="685800"/>
            <a:ext cx="78486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smtClean="0">
                <a:solidFill>
                  <a:srgbClr val="000000"/>
                </a:solidFill>
              </a:rPr>
              <a:t>День Победы – самый любимый, самый главный, самый святой праздник для нашей страны, имеющий огромное значение для её истории. В этом году наша страна отмечает 76 годовщину великого праздника «День Победы». </a:t>
            </a:r>
            <a:endParaRPr lang="ru-RU" sz="1400" smtClean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5486400" y="2971800"/>
            <a:ext cx="3657600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У кремлевской стены,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Где раскинулся парк,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Люди молча, сняв шапки, стоят.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Там пылает огонь,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И в земле рядом спит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Вечным сном неизвестный солдат.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Мы приходим к тебе и приносим цветы,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Скромный дар от российских ребят,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Мы клянемся тебе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Край родной так любить,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smtClean="0">
                <a:solidFill>
                  <a:srgbClr val="000000"/>
                </a:solidFill>
              </a:rPr>
              <a:t>Как любил неизвестный солдат</a:t>
            </a:r>
            <a:r>
              <a:rPr lang="ru-RU" smtClean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6149" name="Picture 9" descr="f11db3f2-e4c2-403a-876f-58604b3d64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76400"/>
            <a:ext cx="381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83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143000" y="-58738"/>
            <a:ext cx="8001000" cy="246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u="sng" smtClean="0">
                <a:solidFill>
                  <a:srgbClr val="000000"/>
                </a:solidFill>
              </a:rPr>
              <a:t>Предполагаемый результат:</a:t>
            </a:r>
            <a:endParaRPr 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сохранение интереса к истории своей страны, к Великой Отечественной войне, осознанное проявление уважения к заслугам и подвигам воинов Великой Отечественной войны.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осознание родителями важности патриотического воспитания дошкольников.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получение понятные им необходимые представления о детях – героях и героях ВОВ, подвигах, которые они совершили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 Сформировать понимание важности праздника – Дня Победы в жизни российского человека;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Создание бессмертного полка – близких и родных воспитанников, сотрудников ДОУ;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Вовлечь родителей в педагогический процесс ДОУ,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 Укрепить заинтересованность родителей в сотрудничестве с ДОУ;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Повысить социальную компетентность дошкольников;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Оформить выставку   детского творчества ко  Дню Победы;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Открытое мероприятие в форме занятия «этот славный День Победы!»</a:t>
            </a:r>
          </a:p>
        </p:txBody>
      </p:sp>
      <p:pic>
        <p:nvPicPr>
          <p:cNvPr id="7172" name="Picture 6" descr="8edb3647-22a6-4294-8f82-bd90584e4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62200"/>
            <a:ext cx="42672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 descr="72ccc879-9b2f-4ffc-9b10-d3c347084a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362200"/>
            <a:ext cx="32004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037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5562600" y="4267200"/>
            <a:ext cx="3429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b="1" smtClean="0">
                <a:solidFill>
                  <a:srgbClr val="000000"/>
                </a:solidFill>
              </a:rPr>
              <a:t>3. Заключительный этап.</a:t>
            </a:r>
            <a:endParaRPr lang="ru-RU" sz="120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smtClean="0">
                <a:solidFill>
                  <a:srgbClr val="000000"/>
                </a:solidFill>
              </a:rPr>
              <a:t>Оценка всей музыкально-образовательной деятельности в ходе реализации проекта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smtClean="0">
                <a:solidFill>
                  <a:srgbClr val="000000"/>
                </a:solidFill>
              </a:rPr>
              <a:t>Выставка рисунков "9 мая – День Победы!".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smtClean="0">
                <a:solidFill>
                  <a:srgbClr val="000000"/>
                </a:solidFill>
              </a:rPr>
              <a:t>Открытое мероприятие в форме занятия «Этот славный День Победы!»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1219200" y="0"/>
            <a:ext cx="4572000" cy="283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00"/>
                </a:solidFill>
              </a:rPr>
              <a:t>Этапы работы над проектом:</a:t>
            </a:r>
            <a:endParaRPr lang="ru-RU" sz="120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00"/>
                </a:solidFill>
              </a:rPr>
              <a:t>1. Подготовительный этап.</a:t>
            </a:r>
            <a:endParaRPr lang="ru-RU" sz="120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Выбор темы проекта.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Постановка цели и задач.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Работа с родителями.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Работа с детьми.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Работа по подбору иллюстраций о войне, дне Победы.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Подбор  художественных произведений о Великой Отечественной войне. Просмотр художественных и мультипликационных фильмов о Великой Отечественной войне.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Подбор музыкальных произведений на военную тему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Разучивание танца, стихотворений и песен.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Разработка сценария открытого мероприятия в форме занятия</a:t>
            </a:r>
          </a:p>
        </p:txBody>
      </p:sp>
      <p:sp>
        <p:nvSpPr>
          <p:cNvPr id="8197" name="Rectangle 7"/>
          <p:cNvSpPr>
            <a:spLocks noChangeArrowheads="1"/>
          </p:cNvSpPr>
          <p:nvPr/>
        </p:nvSpPr>
        <p:spPr bwMode="auto">
          <a:xfrm>
            <a:off x="5562600" y="0"/>
            <a:ext cx="3429000" cy="429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smtClean="0">
                <a:solidFill>
                  <a:srgbClr val="000000"/>
                </a:solidFill>
              </a:rPr>
              <a:t>2. Основной этап.</a:t>
            </a:r>
            <a:endParaRPr lang="ru-RU" sz="120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Проведение совместной деятельности.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Проведение бесед о ВОВ.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Оформление лестничного пролета к 9 мая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Изготовление работы, аппликация: «Вечный огонь»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Коллективная работа, мини - музей: «Военная техника»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Оформление выставки рисунков «9 мая - День Победы!»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Оформление уголка «Бессмертный полк» в приемной комнате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Проведение беседы о Георгиевской ленте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Проведение акции – «Георгиевская ленточка»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Организация сюжетно ролевых игр, спортивных игр, дидактических игр.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Изготовление из бумаги «Голубя мира»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Проведение акции - «Голубь мира».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Принятие участие в акции «Свеча памяти»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Принятие участие в параде Победы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Принятие участие в акции «Бессмертный полк»</a:t>
            </a:r>
          </a:p>
        </p:txBody>
      </p:sp>
      <p:pic>
        <p:nvPicPr>
          <p:cNvPr id="8198" name="Picture 8" descr="2345e4cf-d719-458b-a665-83f09810dad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819400"/>
            <a:ext cx="29146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9" descr="15887645127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257800"/>
            <a:ext cx="1752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699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62000" y="815975"/>
            <a:ext cx="815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9220" name="Picture 7" descr="57dea413-6754-4fc6-9ac4-576e7ae9a6b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76200"/>
            <a:ext cx="24003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853c0428-212a-4330-8da3-4ac1ad9fd44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24200"/>
            <a:ext cx="2743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8" descr="60df1e5d-819e-4fc3-8315-05c840227cc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38862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973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490d0b04-34f1-4825-ab5d-501de4b75a3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52400"/>
            <a:ext cx="280035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7" descr="d6a09f58-ac27-445d-8129-f6ce05bd81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"/>
            <a:ext cx="28575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8" descr="5c9ae137-2386-4e39-b4c7-5823e228c86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048000"/>
            <a:ext cx="2743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0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5" descr="6f165143-c723-4b68-827d-0bdd07b5a2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447800"/>
            <a:ext cx="48006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 descr="8f22eecc-58c9-4499-af35-f194ad5312c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048000"/>
            <a:ext cx="268605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 descr="3f322159-541b-4e58-b906-21173170d6c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52400"/>
            <a:ext cx="28194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8"/>
          <p:cNvSpPr>
            <a:spLocks noChangeArrowheads="1"/>
          </p:cNvSpPr>
          <p:nvPr/>
        </p:nvSpPr>
        <p:spPr bwMode="auto">
          <a:xfrm>
            <a:off x="990600" y="234950"/>
            <a:ext cx="4953000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В ходе проведенных всех мероприятий, посвященных дню Победы, дети научились ориентироваться в истории нашей страны, у детей сформировались такие понятия, как ветераны, оборона, захватчики, фашисты, фашистская Германия; сформировалось чувство гордости за свой народ и его боевые заслуги; уважение к защитникам Отечества, ветеранам Великой Отечественной войны</a:t>
            </a:r>
            <a:r>
              <a:rPr lang="ru-RU" smtClean="0">
                <a:solidFill>
                  <a:srgbClr val="00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2947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219200" y="304800"/>
            <a:ext cx="7924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200" smtClean="0">
              <a:solidFill>
                <a:srgbClr val="000000"/>
              </a:solidFill>
            </a:endParaRPr>
          </a:p>
        </p:txBody>
      </p:sp>
      <p:pic>
        <p:nvPicPr>
          <p:cNvPr id="12292" name="Picture 9" descr="5416d4a0-e843-4745-b9eb-0ca1bf9e9c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44196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ea130b04-c9a3-49c8-93fa-dabd394cde4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00400"/>
            <a:ext cx="3657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7" descr="bd4a9d59-f067-4bd7-94d9-d79f902cfbd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200400"/>
            <a:ext cx="41148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8" descr="26969e7f-0d8b-4135-8bfc-8b0f6590d4d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04800"/>
            <a:ext cx="36576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92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5638800" y="881063"/>
            <a:ext cx="3205163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Четыре года воевал с врагами наш народ.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Труден был путь к победе,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Жесток был смертельный бой,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Но просчитались фашисты,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Не сломлен народ войной.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За все, что есть сейчас у нас,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За каждый наш счастливый час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Спасибо доблестным солдатам,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Что отстояли мир когда-то.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smtClean="0">
              <a:solidFill>
                <a:srgbClr val="000000"/>
              </a:solidFill>
            </a:endParaRPr>
          </a:p>
        </p:txBody>
      </p:sp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5562600" y="4267200"/>
            <a:ext cx="33528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9 мая 1945 года закончилась Великая Отечественная война. В этот день все люди вышли на площадь, обнимали друг друга, смеялись и плакали, пели и плясали. Вот это настоящий праздник! Воспитатель предлагает послушать в грамзаписи песню «День Победы».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solidFill>
                  <a:srgbClr val="000000"/>
                </a:solidFill>
              </a:rPr>
              <a:t>- Ребята, а как вы понимаете выражение «это праздник со слезами на глазах» (</a:t>
            </a:r>
          </a:p>
        </p:txBody>
      </p:sp>
      <p:pic>
        <p:nvPicPr>
          <p:cNvPr id="13317" name="Picture 7" descr="c79046a2-c3a3-41a2-86f1-7d660c65871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00200"/>
            <a:ext cx="37719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74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658</Words>
  <Application>Microsoft Office PowerPoint</Application>
  <PresentationFormat>Экран (4:3)</PresentationFormat>
  <Paragraphs>92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Тема Office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7_Оформление по умолчанию</vt:lpstr>
      <vt:lpstr>8_Оформление по умолчанию</vt:lpstr>
      <vt:lpstr>9_Оформление по умолчанию</vt:lpstr>
      <vt:lpstr>10_Оформление по умолчанию</vt:lpstr>
      <vt:lpstr>11_Оформление по умолчанию</vt:lpstr>
      <vt:lpstr>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</cp:revision>
  <cp:lastPrinted>2021-07-13T07:19:19Z</cp:lastPrinted>
  <dcterms:created xsi:type="dcterms:W3CDTF">2021-05-07T06:56:38Z</dcterms:created>
  <dcterms:modified xsi:type="dcterms:W3CDTF">2021-07-13T07:30:46Z</dcterms:modified>
</cp:coreProperties>
</file>