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8" r:id="rId9"/>
    <p:sldId id="265" r:id="rId10"/>
    <p:sldId id="270" r:id="rId11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>
      <p:cViewPr varScale="1">
        <p:scale>
          <a:sx n="52" d="100"/>
          <a:sy n="52" d="100"/>
        </p:scale>
        <p:origin x="1123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5733256"/>
            <a:ext cx="5040560" cy="7078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2000" b="1" smtClean="0">
                <a:latin typeface="Comic Sans MS" pitchFamily="66" charset="0"/>
                <a:cs typeface="Times New Roman" pitchFamily="18" charset="0"/>
              </a:rPr>
              <a:t>Подготовила</a:t>
            </a:r>
            <a:r>
              <a:rPr lang="ru-RU" sz="2000" b="1"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000" b="1" smtClean="0">
                <a:latin typeface="Comic Sans MS" pitchFamily="66" charset="0"/>
                <a:cs typeface="Times New Roman" pitchFamily="18" charset="0"/>
              </a:rPr>
              <a:t>воспитатель:</a:t>
            </a:r>
            <a:endParaRPr lang="ru-RU" sz="2000" b="1" dirty="0" smtClean="0">
              <a:latin typeface="Comic Sans MS" pitchFamily="66" charset="0"/>
              <a:cs typeface="Times New Roman" pitchFamily="18" charset="0"/>
            </a:endParaRPr>
          </a:p>
          <a:p>
            <a:pPr algn="ctr"/>
            <a:r>
              <a:rPr lang="ru-RU" sz="2000" b="1" dirty="0" err="1" smtClean="0">
                <a:latin typeface="Comic Sans MS" pitchFamily="66" charset="0"/>
                <a:cs typeface="Times New Roman" pitchFamily="18" charset="0"/>
              </a:rPr>
              <a:t>Раднаева</a:t>
            </a:r>
            <a:r>
              <a:rPr lang="ru-RU" sz="2000" b="1" dirty="0" smtClean="0">
                <a:latin typeface="Comic Sans MS" pitchFamily="66" charset="0"/>
                <a:cs typeface="Times New Roman" pitchFamily="18" charset="0"/>
              </a:rPr>
              <a:t> Светлана </a:t>
            </a:r>
            <a:r>
              <a:rPr lang="ru-RU" sz="2000" b="1" dirty="0" err="1" smtClean="0">
                <a:latin typeface="Comic Sans MS" pitchFamily="66" charset="0"/>
                <a:cs typeface="Times New Roman" pitchFamily="18" charset="0"/>
              </a:rPr>
              <a:t>Бадраевна</a:t>
            </a:r>
            <a:endParaRPr lang="ru-RU" sz="2000" b="1" dirty="0" smtClean="0"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11759" y="548680"/>
            <a:ext cx="6301899" cy="13234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Интерактивная игра</a:t>
            </a:r>
          </a:p>
          <a:p>
            <a:pPr algn="ctr"/>
            <a:r>
              <a:rPr lang="ru-RU" sz="4000" b="1" dirty="0" smtClean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«Викторина»</a:t>
            </a:r>
          </a:p>
        </p:txBody>
      </p:sp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843808" y="548680"/>
            <a:ext cx="5904656" cy="439248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Ребята!</a:t>
            </a:r>
          </a:p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Я приготовил для вас игру. Она нетрудная, но хочу вас предупредить, если вы неверно ответите на вопрос, то начнёте игру с самого начала.</a:t>
            </a:r>
          </a:p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Желаю удачи!</a:t>
            </a:r>
          </a:p>
        </p:txBody>
      </p:sp>
      <p:sp>
        <p:nvSpPr>
          <p:cNvPr id="3" name="Пятно 2 2">
            <a:hlinkClick r:id="rId2" action="ppaction://hlinksldjump"/>
          </p:cNvPr>
          <p:cNvSpPr/>
          <p:nvPr/>
        </p:nvSpPr>
        <p:spPr>
          <a:xfrm>
            <a:off x="4427984" y="5157192"/>
            <a:ext cx="2928958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Играть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Управляющая кнопка: документ 3">
            <a:hlinkClick r:id="" action="ppaction://hlinkshowjump?jump=lastslide" highlightClick="1"/>
          </p:cNvPr>
          <p:cNvSpPr/>
          <p:nvPr/>
        </p:nvSpPr>
        <p:spPr>
          <a:xfrm>
            <a:off x="253821" y="253829"/>
            <a:ext cx="360000" cy="360000"/>
          </a:xfrm>
          <a:prstGeom prst="actionButtonDocumen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4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843808" y="548680"/>
            <a:ext cx="5904656" cy="439248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Ребята!</a:t>
            </a:r>
          </a:p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Сначала подумайте, </a:t>
            </a:r>
          </a:p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потом выбирайте ответ! </a:t>
            </a:r>
          </a:p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Ошибок больше не допускайте!</a:t>
            </a:r>
          </a:p>
        </p:txBody>
      </p:sp>
      <p:sp>
        <p:nvSpPr>
          <p:cNvPr id="3" name="Пятно 2 2">
            <a:hlinkClick r:id="rId2" action="ppaction://hlinksldjump"/>
          </p:cNvPr>
          <p:cNvSpPr/>
          <p:nvPr/>
        </p:nvSpPr>
        <p:spPr>
          <a:xfrm>
            <a:off x="4427984" y="5157192"/>
            <a:ext cx="2928958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Играть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57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1543307" y="476672"/>
            <a:ext cx="7205157" cy="2736304"/>
          </a:xfrm>
          <a:prstGeom prst="cloudCallout">
            <a:avLst>
              <a:gd name="adj1" fmla="val -29917"/>
              <a:gd name="adj2" fmla="val 8255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203" y="631104"/>
            <a:ext cx="6028446" cy="2566204"/>
          </a:xfrm>
          <a:prstGeom prst="rect">
            <a:avLst/>
          </a:prstGeom>
        </p:spPr>
      </p:pic>
      <p:sp>
        <p:nvSpPr>
          <p:cNvPr id="3" name="Пятно 2 2">
            <a:hlinkClick r:id="rId3" action="ppaction://hlinksldjump"/>
          </p:cNvPr>
          <p:cNvSpPr/>
          <p:nvPr/>
        </p:nvSpPr>
        <p:spPr>
          <a:xfrm>
            <a:off x="4211960" y="5157192"/>
            <a:ext cx="3816424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Сначала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91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но 2 2">
            <a:hlinkClick r:id="" action="ppaction://hlinkshowjump?jump=endshow"/>
          </p:cNvPr>
          <p:cNvSpPr/>
          <p:nvPr/>
        </p:nvSpPr>
        <p:spPr>
          <a:xfrm>
            <a:off x="4211960" y="5157192"/>
            <a:ext cx="3144982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Выход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1543307" y="476672"/>
            <a:ext cx="7205157" cy="2736304"/>
          </a:xfrm>
          <a:prstGeom prst="cloudCallout">
            <a:avLst>
              <a:gd name="adj1" fmla="val -29783"/>
              <a:gd name="adj2" fmla="val 8184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07" y="561722"/>
            <a:ext cx="6997630" cy="256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7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Архитектура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Сооружение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Здание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57800"/>
            <a:ext cx="7215238" cy="1143008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tx1"/>
                </a:solidFill>
              </a:rPr>
              <a:t>И</a:t>
            </a:r>
            <a:r>
              <a:rPr lang="ru-RU" sz="2400" b="1" i="1" dirty="0" smtClean="0">
                <a:solidFill>
                  <a:schemeClr val="tx1"/>
                </a:solidFill>
              </a:rPr>
              <a:t>скусство </a:t>
            </a:r>
            <a:r>
              <a:rPr lang="ru-RU" sz="2400" b="1" i="1" dirty="0">
                <a:solidFill>
                  <a:schemeClr val="tx1"/>
                </a:solidFill>
              </a:rPr>
              <a:t>и наука строить, проектировать здания и сооружения (включая их комплексы), а также сама совокупность зданий и сооружений</a:t>
            </a:r>
            <a:endParaRPr lang="ru-RU" sz="2400" b="1" i="1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6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Графика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Живопись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Скульптура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71600" y="600246"/>
            <a:ext cx="7028284" cy="1071000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</a:rPr>
              <a:t>В</a:t>
            </a:r>
            <a:r>
              <a:rPr lang="ru-RU" sz="2000" b="1" dirty="0" smtClean="0">
                <a:solidFill>
                  <a:schemeClr val="tx1"/>
                </a:solidFill>
              </a:rPr>
              <a:t>ид </a:t>
            </a:r>
            <a:r>
              <a:rPr lang="ru-RU" sz="2000" b="1" dirty="0">
                <a:solidFill>
                  <a:schemeClr val="tx1"/>
                </a:solidFill>
              </a:rPr>
              <a:t>изобразительного искусства, связанный с передачей зрительных образов посредством нанесения красок на жёсткую или гибкую поверхность.</a:t>
            </a:r>
            <a:endParaRPr lang="ru-RU" sz="2000" b="1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60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В Москве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В Санкт-Петербурге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В Оренбурге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71600" y="600246"/>
            <a:ext cx="7028284" cy="1071000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В каком городе России находится Русский музей? 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4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Графика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Живопись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4" action="ppaction://hlinksldjump">
              <a:snd r:embed="rId5" name="chimes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Скульптура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В</a:t>
            </a:r>
            <a:r>
              <a:rPr lang="ru-RU" sz="2400" b="1" dirty="0" smtClean="0">
                <a:solidFill>
                  <a:schemeClr val="tx1"/>
                </a:solidFill>
              </a:rPr>
              <a:t>ид </a:t>
            </a:r>
            <a:r>
              <a:rPr lang="ru-RU" sz="2400" b="1" dirty="0">
                <a:solidFill>
                  <a:schemeClr val="tx1"/>
                </a:solidFill>
              </a:rPr>
              <a:t>изобразительного искусства, произведения которого имеют объёмную форму и выполняются из твёрдых материалов методом высекания</a:t>
            </a:r>
            <a:endParaRPr lang="ru-RU" sz="2400" b="1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69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но 2 2">
            <a:hlinkClick r:id="" action="ppaction://hlinkshowjump?jump=endshow"/>
          </p:cNvPr>
          <p:cNvSpPr/>
          <p:nvPr/>
        </p:nvSpPr>
        <p:spPr>
          <a:xfrm>
            <a:off x="4211960" y="5157192"/>
            <a:ext cx="3144982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Выход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1543307" y="476672"/>
            <a:ext cx="7205157" cy="2736304"/>
          </a:xfrm>
          <a:prstGeom prst="cloudCallout">
            <a:avLst>
              <a:gd name="adj1" fmla="val -29783"/>
              <a:gd name="adj2" fmla="val 8184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07" y="561722"/>
            <a:ext cx="6997630" cy="256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7365D"/>
      </a:hlink>
      <a:folHlink>
        <a:srgbClr val="17365D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141</Words>
  <Application>Microsoft Office PowerPoint</Application>
  <PresentationFormat>Экран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Comic Sans MS</vt:lpstr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типа Лабиринт</dc:title>
  <dc:creator>Фокина Лидия Петровна</dc:creator>
  <cp:keywords>Шаблон интерактивной игры</cp:keywords>
  <cp:lastModifiedBy>user</cp:lastModifiedBy>
  <cp:revision>25</cp:revision>
  <dcterms:created xsi:type="dcterms:W3CDTF">2017-02-23T13:11:39Z</dcterms:created>
  <dcterms:modified xsi:type="dcterms:W3CDTF">2021-01-27T03:48:12Z</dcterms:modified>
</cp:coreProperties>
</file>