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63" r:id="rId6"/>
    <p:sldId id="259" r:id="rId7"/>
    <p:sldId id="264" r:id="rId8"/>
    <p:sldId id="260" r:id="rId9"/>
    <p:sldId id="265" r:id="rId10"/>
    <p:sldId id="261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35AFE-70C3-490A-BE36-A8A691F6F8E8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ED1A0-8CDC-4F05-A048-2206E24ADC1C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9938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35AFE-70C3-490A-BE36-A8A691F6F8E8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ED1A0-8CDC-4F05-A048-2206E24AD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35AFE-70C3-490A-BE36-A8A691F6F8E8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ED1A0-8CDC-4F05-A048-2206E24ADC1C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508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35AFE-70C3-490A-BE36-A8A691F6F8E8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ED1A0-8CDC-4F05-A048-2206E24AD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200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35AFE-70C3-490A-BE36-A8A691F6F8E8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ED1A0-8CDC-4F05-A048-2206E24AD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904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35AFE-70C3-490A-BE36-A8A691F6F8E8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ED1A0-8CDC-4F05-A048-2206E24AD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795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35AFE-70C3-490A-BE36-A8A691F6F8E8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ED1A0-8CDC-4F05-A048-2206E24AD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472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9D35AFE-70C3-490A-BE36-A8A691F6F8E8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24ED1A0-8CDC-4F05-A048-2206E24AD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814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35AFE-70C3-490A-BE36-A8A691F6F8E8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ED1A0-8CDC-4F05-A048-2206E24AD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582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35AFE-70C3-490A-BE36-A8A691F6F8E8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ED1A0-8CDC-4F05-A048-2206E24AD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762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35AFE-70C3-490A-BE36-A8A691F6F8E8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ED1A0-8CDC-4F05-A048-2206E24ADC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1612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9D35AFE-70C3-490A-BE36-A8A691F6F8E8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24ED1A0-8CDC-4F05-A048-2206E24ADC1C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7257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hyperlink" Target="https://ru.wikihow.com/&#1073;&#1080;&#1090;&#1100;-&#1076;&#1078;&#1077;&#1073;&#1086;&#1084;-&#1074;-&#1073;&#1086;&#1082;&#1089;&#1077;" TargetMode="External"/><Relationship Id="rId7" Type="http://schemas.openxmlformats.org/officeDocument/2006/relationships/hyperlink" Target="https://boxingblog.ru/avtorskie-stati/udary-v-bokse.html" TargetMode="External"/><Relationship Id="rId2" Type="http://schemas.openxmlformats.org/officeDocument/2006/relationships/hyperlink" Target="https://sport.ua/sport-wiki/506565-dzhe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port.ua/sport-wiki/506591-vidy-udarov-v-bokse-i-ikh-osobennosti" TargetMode="External"/><Relationship Id="rId5" Type="http://schemas.openxmlformats.org/officeDocument/2006/relationships/hyperlink" Target="https://sport.ua/sport-wiki/506551-apperkot" TargetMode="External"/><Relationship Id="rId4" Type="http://schemas.openxmlformats.org/officeDocument/2006/relationships/hyperlink" Target="https://sport.ua/sport-wiki/506593-kh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B9D48E-C1BE-44E5-9EB7-92F4C3214A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32032"/>
            <a:ext cx="9144000" cy="1726854"/>
          </a:xfrm>
        </p:spPr>
        <p:txBody>
          <a:bodyPr anchor="t">
            <a:normAutofit fontScale="90000"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учреждение дополнительного образования г. Хабаровска 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«Центр детского творчества «Гармония»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Удары в боксе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24BEE6B0-E81E-4581-9B97-D3EEC573203A}"/>
              </a:ext>
            </a:extLst>
          </p:cNvPr>
          <p:cNvSpPr txBox="1">
            <a:spLocks/>
          </p:cNvSpPr>
          <p:nvPr/>
        </p:nvSpPr>
        <p:spPr>
          <a:xfrm>
            <a:off x="7248940" y="4691273"/>
            <a:ext cx="4412974" cy="217335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Авторы: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Екимов Сергей Николаевич, </a:t>
            </a:r>
          </a:p>
          <a:p>
            <a:pPr algn="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Мещеряков Роман Сергеевич, </a:t>
            </a:r>
          </a:p>
          <a:p>
            <a:pPr algn="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D65B565-099D-45FF-A6A2-D46B8D6472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95" y="4820063"/>
            <a:ext cx="1941858" cy="1405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550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015633-AA70-47CE-8935-C3BA45DBE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32377"/>
            <a:ext cx="10058400" cy="70230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Прямые удары: ДЖЕБ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806861-98E3-4CAD-8934-0BE7E5369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1845734"/>
            <a:ext cx="10323442" cy="4023360"/>
          </a:xfrm>
        </p:spPr>
        <p:txBody>
          <a:bodyPr>
            <a:norm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Прямой быстрый удар. Считается одним из основных ударов в боксе. Не обладает большой силой, поэтому данным ударом сложно отправить противника в нокаут.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завязки боя перед серией;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удержания дистанции;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качестве контратаки;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защиты от встречных ударов;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остановки атаки.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элементы удара, на которые необходимо обратить внимание: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Плечо поднято, чтобы придать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джебу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силу и защитить бойца от встречной атаки.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Тело не следует за рукой, оно остаётся в боксёрской стойке.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Локоть не вылезает в сторону, а повторяет траекторию кулака.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07C149-0889-41AC-BA3F-E6B878B93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95" y="5453979"/>
            <a:ext cx="1146727" cy="83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1916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E33B7AC-F717-40C4-99E5-61B7ECF459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5104737" cy="402336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Встать в базовую стойку, прижав локти и слегка согнув колени.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Резко вытянуть руку в сторону соперника. Она должна быть расслабленной, основное внимание на кисть. Джеб нужно выполнять на выдохе. 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Вращать руку во время удара. Цель нужно поразить ладонью вниз, а напрягать кулак непосредственно во время соприкосновения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4A65137-45BC-4297-9AE7-E9DE36B61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32377"/>
            <a:ext cx="10058400" cy="70230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ДЖЕБ: техника выполнения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E539F2-9847-498C-9DDA-43F571D97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626" y="1845734"/>
            <a:ext cx="4675740" cy="436926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AE4FEC4-77B8-4875-9F44-621BF7DC8E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95" y="5453979"/>
            <a:ext cx="1146727" cy="83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369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F75D4A4-6DAC-4BD9-AD2E-5204510F2F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358" y="1845734"/>
            <a:ext cx="10058400" cy="402336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Самый контратакующий удар. 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Имеют особую траекторию движения кулака. Так называемый «перекрёстный» удар. Наиболее   эффективны во встречной контратаке.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как кросс в отличие от другого удара под названием джеб, более сильный удар, то и цели у него имеют наступательный характер.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кросса: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добивающий удар;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комбинации с другими ударами;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контрудар.</a:t>
            </a:r>
          </a:p>
          <a:p>
            <a:pPr marL="0" indent="0">
              <a:buNone/>
            </a:pP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Нанося удар кросс, с линии атаки убираем голову. Так же по время удара открывается область печени, поэтому пробив прямой дальней рукой, прикрываем печень локтем левой. Последствия пропущенного удара в печень могут быть совершенно разными, от сбитого дыхания, до нокаута.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83B4960-8FA6-498C-B97C-EA22C0018E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30" y="5453979"/>
            <a:ext cx="1146727" cy="830230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A929D922-D175-48B0-96E7-1B9395FEB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32377"/>
            <a:ext cx="10058400" cy="70230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Прямые удары: КРОСС</a:t>
            </a:r>
          </a:p>
        </p:txBody>
      </p:sp>
    </p:spTree>
    <p:extLst>
      <p:ext uri="{BB962C8B-B14F-4D97-AF65-F5344CB8AC3E}">
        <p14:creationId xmlns:p14="http://schemas.microsoft.com/office/powerpoint/2010/main" val="3785889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39FEB08-F2BD-4198-A3C9-B0E65C7104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4733677" cy="4023360"/>
          </a:xfrm>
        </p:spPr>
        <p:txBody>
          <a:bodyPr/>
          <a:lstStyle/>
          <a:p>
            <a:pPr algn="just"/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Рука полностью разгибается в локте, при нанесении удара, а кулак летит вперед в цель.</a:t>
            </a:r>
          </a:p>
          <a:p>
            <a:pPr algn="just"/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Правым плечом защищаем подбородок, немного приподняв его, а кулаком левой руки страхуем нижнюю часть лица. Локоть левой руки прижимаем к корпусу для защиты справа от контратак.</a:t>
            </a:r>
          </a:p>
          <a:p>
            <a:pPr algn="just"/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Больший вес в момент удара оказывается на правой ноге. При возвращении в исходное положение, рука двигается по той же траектории, что и при ударе.</a:t>
            </a:r>
          </a:p>
          <a:p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65216D5-909D-41E2-BEE6-9C4C976DE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32377"/>
            <a:ext cx="10058400" cy="70230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КРОСС: техника выполнения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81D926-C586-4DFD-A9DB-72CC6344B5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2668" y="1927980"/>
            <a:ext cx="3932052" cy="38588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2196B91-F74A-4A37-950D-AF042DA72A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95" y="5453979"/>
            <a:ext cx="1146727" cy="83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75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FEFEEA7-2017-4511-A89F-793A9572DB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«крючок», «зацепка».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 из самых сложных по технике исполнения ударов в боксе.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нанесении данного удара: тело разворачивается на 90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многих случаях является нокаутирующим.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0119B50-C296-4346-9025-8ED204BC2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30" y="5453979"/>
            <a:ext cx="1146727" cy="830230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FEFE7750-4160-49DA-A89D-4FCC8FAA7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32377"/>
            <a:ext cx="10058400" cy="70230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Боковые удары: ХУК</a:t>
            </a:r>
          </a:p>
        </p:txBody>
      </p:sp>
    </p:spTree>
    <p:extLst>
      <p:ext uri="{BB962C8B-B14F-4D97-AF65-F5344CB8AC3E}">
        <p14:creationId xmlns:p14="http://schemas.microsoft.com/office/powerpoint/2010/main" val="1860354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65ADD66-64AD-4170-842E-09B112697A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1722" y="1845734"/>
            <a:ext cx="4587903" cy="4023360"/>
          </a:xfrm>
        </p:spPr>
        <p:txBody>
          <a:bodyPr>
            <a:normAutofit/>
          </a:bodyPr>
          <a:lstStyle/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Правильная стойка: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Слегка опущенная голова и прижатый к груди подбородок. Дальней рукой обязательно нужно защищать челюсть.</a:t>
            </a:r>
          </a:p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бедрами: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Ударная мощь зависит от движения бедер и плеч, а не от тяжести кулака. Поэтому двигаться нужно плавно и четко продумывать траекторию.</a:t>
            </a:r>
          </a:p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руки: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обезопасить себя от травмы кисти, руку нужно напрягать только в момент соприкосновения, а приземляться в цель она должна ладонью вниз.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E923673A-9456-436C-8201-BC1266419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32377"/>
            <a:ext cx="10058400" cy="70230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ХУК: техника выполнения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7A52918-1D0C-44FD-806C-26783CF013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702" y="1845734"/>
            <a:ext cx="4385018" cy="427493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58E9347-622D-4CBB-9A45-90DAA5494A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95" y="5453979"/>
            <a:ext cx="1146727" cy="83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557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81650B7-1F4F-4725-9C76-BE8448F1A6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8957" y="1828801"/>
            <a:ext cx="9809259" cy="4358346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Боковой длинный удар с дальней дистанции. Основной недостаток – его замах.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реализации должен предшествовать отвлекающий удар: маневр,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заставляющий противника открыться для полноценного попадания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данный удар все участки тела – стопа, голень, бедро, таз, туловище, плечо, предплечье и кулак – включаются последовательно.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Длинный боковой отличается от других ударов сбоку большей траекторией полёта кулака.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Английский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(движение кулака сверху вниз, за счёт поднятия локтя. В конце ударного движения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плечо бьющей руки оказывается выше второго плеча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Удар часто наносится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вертикально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перевёрнутым кулаком)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Американский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(кулак за счёт размашистого движения описывает траекторию значительной кривизны 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горизонтальной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плоскости)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Недостаток американского в том, что в случае недостаточности сгиба в локтевом суставе и запястье удар будет нанесён внутренней частью перчатки, что категорически запрещено правилами.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конце свинга рука полувыпрямлена, движения в суставах блокированы.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2387C0-C702-41E3-82C4-FFFE408B5E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30" y="5453979"/>
            <a:ext cx="1146727" cy="830230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347ACE31-CAC9-40CB-B0E2-E1560BB0B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32377"/>
            <a:ext cx="10058400" cy="70230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Боковые удары: СВИНГ</a:t>
            </a:r>
          </a:p>
        </p:txBody>
      </p:sp>
    </p:spTree>
    <p:extLst>
      <p:ext uri="{BB962C8B-B14F-4D97-AF65-F5344CB8AC3E}">
        <p14:creationId xmlns:p14="http://schemas.microsoft.com/office/powerpoint/2010/main" val="4009659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AF928E5-84B0-4E93-A165-7CFBF17368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1845734"/>
            <a:ext cx="5829993" cy="4023360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Отводится назад и распрямляется бьющая рука.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этим действием необходим разворот корпуса.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Выполняется нырок головой.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Ударной рукой описывается большой радиус и производится удар.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Для свинга важна скорость удара.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Боксер должен уклониться от контратаки, и попасть в окошко (когда рука оппонента возвращается назад). Именно в этот момент применяют свинг.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C3242BDD-140B-4D9E-98F0-1B18DA5A8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32377"/>
            <a:ext cx="10058400" cy="70230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СВИНГ: техника выполнения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82EA2D2-FB83-43FD-80ED-AA7E12FD3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0761" y="1907838"/>
            <a:ext cx="4094920" cy="428299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6CF2FDE-7A5D-4573-9A63-D743B21D05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95" y="5453979"/>
            <a:ext cx="1146727" cy="83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5217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2FCAEF5-FD73-4212-A321-53E3491D4C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6908" y="1868556"/>
            <a:ext cx="9888772" cy="4134679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Удар ближнего боя.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Происходит от английского словосочетания, которое переводится как «рубануть снизу верх».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Удар наносится кулаком по внутренней траектории, при этом кулак повёрнут на себя.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Стремятся нанести по подбородку противника, но иногда и по туловищу (особенно в солнечное сплетение), когда он близко к горизонтальному положению.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Хорошо поставленный удар приобретает силу от резкого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доворота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корпуса в сторону удара в сочетании с выпрямлением тела, отчего бьющая рука сама направляется к цели.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больше расстояние до соперника, тем больше энергии теряет удар, так как рука меньше согнута в локте и не может эффективно передать силу восходящего движения тела нападающего.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1889420-8E76-42AC-82BB-13CEE1880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30" y="5453979"/>
            <a:ext cx="1146727" cy="830230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C331114-04BA-4931-8C60-AF8AF77E4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32377"/>
            <a:ext cx="10058400" cy="70230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Удары снизу: АППЕРКОТ</a:t>
            </a:r>
          </a:p>
        </p:txBody>
      </p:sp>
    </p:spTree>
    <p:extLst>
      <p:ext uri="{BB962C8B-B14F-4D97-AF65-F5344CB8AC3E}">
        <p14:creationId xmlns:p14="http://schemas.microsoft.com/office/powerpoint/2010/main" val="25435025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9A3CFF0-6FAB-4F05-8178-D5FDE836ED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5576" y="1845734"/>
            <a:ext cx="4998720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 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Согнуть колени.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поднимать бедра, выполняя прыгающее движение. Сила удара должна идти не от прыжка, а от движения бедер. Кроме того, это обманный манёвр: противник не ожидает удара, когда вы стремитесь вниз.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Точная техника нанесения удара: вращение корпуса вместе с бедрами.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Удар апперкот выполняется расслабленной рукой. 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Аккумулировать силу в кулаке нужно в момент соприкосновения с телом противника.</a:t>
            </a:r>
          </a:p>
          <a:p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F268092-0331-4142-98E5-4CF3E4F2D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32377"/>
            <a:ext cx="10058400" cy="70230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АППЕРКОТ: техника выполнения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2533C1E-2305-4C29-9212-A0BA143DE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079" y="1845734"/>
            <a:ext cx="3799026" cy="431791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91662EE-F661-4E0C-B6DE-EB7478CA3F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95" y="5453979"/>
            <a:ext cx="1146727" cy="83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994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B762BBC-EB19-42AE-B2F9-4F797B13BC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023360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https://sport.ua/sport-wiki/506565-dzheb</a:t>
            </a:r>
            <a:endParaRPr lang="ru-RU" dirty="0"/>
          </a:p>
          <a:p>
            <a:r>
              <a:rPr lang="en-US" dirty="0">
                <a:hlinkClick r:id="rId3"/>
              </a:rPr>
              <a:t>https://ru.wikihow.com/</a:t>
            </a:r>
            <a:r>
              <a:rPr lang="ru-RU" dirty="0">
                <a:hlinkClick r:id="rId3"/>
              </a:rPr>
              <a:t>бить-</a:t>
            </a:r>
            <a:r>
              <a:rPr lang="ru-RU" dirty="0" err="1">
                <a:hlinkClick r:id="rId3"/>
              </a:rPr>
              <a:t>джебом</a:t>
            </a:r>
            <a:r>
              <a:rPr lang="ru-RU" dirty="0">
                <a:hlinkClick r:id="rId3"/>
              </a:rPr>
              <a:t>-в-боксе</a:t>
            </a:r>
            <a:endParaRPr lang="ru-RU" dirty="0"/>
          </a:p>
          <a:p>
            <a:r>
              <a:rPr lang="en-US" dirty="0">
                <a:hlinkClick r:id="rId4"/>
              </a:rPr>
              <a:t>https://sport.ua/sport-wiki/506593-khuk</a:t>
            </a:r>
            <a:r>
              <a:rPr lang="ru-RU" dirty="0"/>
              <a:t> </a:t>
            </a:r>
          </a:p>
          <a:p>
            <a:r>
              <a:rPr lang="en-US" dirty="0">
                <a:hlinkClick r:id="rId5"/>
              </a:rPr>
              <a:t>https://sport.ua/sport-wiki/506551-apperkot</a:t>
            </a:r>
            <a:endParaRPr lang="ru-RU" dirty="0"/>
          </a:p>
          <a:p>
            <a:r>
              <a:rPr lang="en-US" dirty="0">
                <a:hlinkClick r:id="rId6"/>
              </a:rPr>
              <a:t>https://sport.ua/sport-wiki/506591-vidy-udarov-v-bokse-i-ikh-osobennosti</a:t>
            </a:r>
            <a:endParaRPr lang="ru-RU" dirty="0"/>
          </a:p>
          <a:p>
            <a:r>
              <a:rPr lang="en-US" dirty="0">
                <a:hlinkClick r:id="rId7"/>
              </a:rPr>
              <a:t>https://boxingblog.ru/avtorskie-stati/udary-v-bokse.html</a:t>
            </a:r>
            <a:r>
              <a:rPr lang="ru-RU" dirty="0"/>
              <a:t> </a:t>
            </a:r>
          </a:p>
          <a:p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22713FC3-0DEB-4A91-B8DB-A22BF0691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32377"/>
            <a:ext cx="10058400" cy="702303"/>
          </a:xfrm>
        </p:spPr>
        <p:txBody>
          <a:bodyPr>
            <a:normAutofit/>
          </a:bodyPr>
          <a:lstStyle/>
          <a:p>
            <a:pPr algn="ctr"/>
            <a: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10AF9D5-1189-4220-A989-9206F2DF49E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95" y="5453979"/>
            <a:ext cx="1146727" cy="83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626444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234</TotalTime>
  <Words>1002</Words>
  <Application>Microsoft Office PowerPoint</Application>
  <PresentationFormat>Широкоэкранный</PresentationFormat>
  <Paragraphs>81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Calibri</vt:lpstr>
      <vt:lpstr>Calibri Light</vt:lpstr>
      <vt:lpstr>Times New Roman</vt:lpstr>
      <vt:lpstr>Wingdings</vt:lpstr>
      <vt:lpstr>Ретро</vt:lpstr>
      <vt:lpstr>Муниципальное автономное учреждение дополнительного образования г. Хабаровска  «Центр детского творчества «Гармония»       Удары в боксе  </vt:lpstr>
      <vt:lpstr>Прямые удары: ДЖЕБ</vt:lpstr>
      <vt:lpstr>ДЖЕБ: техника выполнения</vt:lpstr>
      <vt:lpstr>Прямые удары: КРОСС</vt:lpstr>
      <vt:lpstr>КРОСС: техника выполнения</vt:lpstr>
      <vt:lpstr>Боковые удары: ХУК</vt:lpstr>
      <vt:lpstr>ХУК: техника выполнения</vt:lpstr>
      <vt:lpstr>Боковые удары: СВИНГ</vt:lpstr>
      <vt:lpstr>СВИНГ: техника выполнения</vt:lpstr>
      <vt:lpstr>Удары снизу: АППЕРКОТ</vt:lpstr>
      <vt:lpstr>АППЕРКОТ: техника выполнения</vt:lpstr>
      <vt:lpstr>Источники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учреждение дополнительного образования г. Хабаровска «Центр детского творчества «Гармония»      Удары в боксе</dc:title>
  <dc:creator>Пользователь</dc:creator>
  <cp:lastModifiedBy>Пользователь</cp:lastModifiedBy>
  <cp:revision>25</cp:revision>
  <dcterms:created xsi:type="dcterms:W3CDTF">2021-10-27T02:16:47Z</dcterms:created>
  <dcterms:modified xsi:type="dcterms:W3CDTF">2021-10-29T01:33:02Z</dcterms:modified>
</cp:coreProperties>
</file>