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81" r:id="rId3"/>
    <p:sldId id="265" r:id="rId4"/>
    <p:sldId id="290" r:id="rId5"/>
    <p:sldId id="291" r:id="rId6"/>
    <p:sldId id="285" r:id="rId7"/>
    <p:sldId id="287" r:id="rId8"/>
    <p:sldId id="267" r:id="rId9"/>
    <p:sldId id="272" r:id="rId10"/>
    <p:sldId id="286" r:id="rId11"/>
    <p:sldId id="292" r:id="rId12"/>
    <p:sldId id="296" r:id="rId13"/>
    <p:sldId id="293" r:id="rId14"/>
    <p:sldId id="294" r:id="rId15"/>
    <p:sldId id="295" r:id="rId16"/>
    <p:sldId id="284" r:id="rId17"/>
    <p:sldId id="29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24DBBA0-2BB6-460E-8DCF-8CD9E3F41DBA}">
          <p14:sldIdLst>
            <p14:sldId id="283"/>
            <p14:sldId id="281"/>
            <p14:sldId id="265"/>
            <p14:sldId id="290"/>
            <p14:sldId id="291"/>
            <p14:sldId id="285"/>
            <p14:sldId id="287"/>
            <p14:sldId id="267"/>
            <p14:sldId id="272"/>
            <p14:sldId id="286"/>
            <p14:sldId id="292"/>
            <p14:sldId id="296"/>
            <p14:sldId id="293"/>
            <p14:sldId id="294"/>
            <p14:sldId id="295"/>
            <p14:sldId id="284"/>
            <p14:sldId id="297"/>
          </p14:sldIdLst>
        </p14:section>
        <p14:section name="Раздел без заголовка" id="{D5122540-5B4C-46FD-AF29-6DE1C5172C43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0" y="-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60F0EC0-DFCC-4408-A5B4-571EF1DA1169}" type="datetimeFigureOut">
              <a:rPr lang="ru-RU" smtClean="0"/>
              <a:t>03.07.2021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863B0C5-C5AE-416F-BF6D-AD70F1C880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9532" y="260648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 smtClean="0">
                <a:ln w="10541" cmpd="sng">
                  <a:solidFill>
                    <a:srgbClr val="4E67C8">
                      <a:shade val="88000"/>
                      <a:satMod val="110000"/>
                    </a:srgbClr>
                  </a:solidFill>
                  <a:prstDash val="solid"/>
                </a:ln>
                <a:latin typeface="Arial" pitchFamily="34" charset="0"/>
                <a:ea typeface="+mj-ea"/>
                <a:cs typeface="Arial" pitchFamily="34" charset="0"/>
              </a:rPr>
              <a:t>«Экология - дело каждого»</a:t>
            </a:r>
          </a:p>
          <a:p>
            <a:pPr algn="ctr">
              <a:lnSpc>
                <a:spcPct val="150000"/>
              </a:lnSpc>
            </a:pPr>
            <a:r>
              <a:rPr lang="ru-RU" sz="2800" b="1" dirty="0" smtClean="0"/>
              <a:t>Экологическая деятельность в аграрном вузе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2504" y="4725144"/>
            <a:ext cx="8928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" lvl="0" algn="ctr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Тверская государственная сельскохозяйственная академия расположена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в </a:t>
            </a: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Сахарово </a:t>
            </a: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в 12 км от Твери. Рядом с вузом расположен парк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И.В. </a:t>
            </a: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Гурко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памятник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природы регионального значения.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728" y="1700808"/>
            <a:ext cx="4896544" cy="274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072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Фотоотчёт\2020-08-06 Субботник, клумбы, фото отряда\DSC0073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6" t="5683" r="12519" b="9203"/>
          <a:stretch/>
        </p:blipFill>
        <p:spPr bwMode="auto">
          <a:xfrm>
            <a:off x="26418" y="1042994"/>
            <a:ext cx="3332693" cy="208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Фотоотчёт\2020-08-06 Субботник, клумбы, фото отряда\DSC0070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" r="18097" b="18198"/>
          <a:stretch/>
        </p:blipFill>
        <p:spPr bwMode="auto">
          <a:xfrm>
            <a:off x="5414590" y="997925"/>
            <a:ext cx="3660399" cy="21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417" y="3127259"/>
            <a:ext cx="9048571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Эковолонтерский отряд создан на базе технологического факультета академии, где обучаются студенты по направлениям подготовки: Лесное дело, Агрономия, Агроэкология.</a:t>
            </a:r>
          </a:p>
          <a:p>
            <a:pPr lvl="0" algn="just"/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Эковолонтерская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 деятельность отряда началась с субботников в Сахаровском парке (2012). Далее присоединились и другие направления волонтерской деятельности: 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экомарафоны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 по сбору макулатуры (2017), «Чистая Волга» (2018), «Добрые крышечки» и батарейки (2019). В 2020 году представители Академии стали победителями регионального конкурса «Я-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ЭКОволонтер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!» в номинации «</a:t>
            </a:r>
            <a:r>
              <a:rPr lang="ru-RU" sz="2300" dirty="0" err="1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Э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кодобровольчество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 в ВУЗе».</a:t>
            </a:r>
            <a:endParaRPr lang="ru-RU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5096" y="332656"/>
            <a:ext cx="81369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Эковолонтерский отряд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K:\Фотоотчёт\ТГСХА\2020-06-05 Сосны в Комсомольской роще\cPugki2U6m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92"/>
          <a:stretch/>
        </p:blipFill>
        <p:spPr bwMode="auto">
          <a:xfrm>
            <a:off x="3450742" y="981650"/>
            <a:ext cx="1900479" cy="214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698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50042" y="353742"/>
            <a:ext cx="6400800" cy="63322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Субботники в Сахаровском парке</a:t>
            </a:r>
            <a:endParaRPr lang="ru-RU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156" y="1104126"/>
            <a:ext cx="3199028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79"/>
          <a:stretch/>
        </p:blipFill>
        <p:spPr bwMode="auto">
          <a:xfrm>
            <a:off x="6300192" y="1124744"/>
            <a:ext cx="257924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172" y="3356992"/>
            <a:ext cx="885698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Сахаровскому парку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около двухсот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лет. Ранее он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принадлежал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семье генерал-фельдмаршала Иосифа Владимировича Гурко, героя русско-турецкой войны 1877-1878 гг.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Начиная </a:t>
            </a:r>
            <a:r>
              <a:rPr lang="ru-RU" sz="2300" dirty="0">
                <a:latin typeface="Arial" pitchFamily="34" charset="0"/>
                <a:cs typeface="Arial" pitchFamily="34" charset="0"/>
              </a:rPr>
              <a:t>с XIX века, три поколения Гурко создавали это чудо садово-паркового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искусства с </a:t>
            </a:r>
            <a:r>
              <a:rPr lang="ru-RU" sz="2300" dirty="0" smtClean="0">
                <a:latin typeface="Arial" pitchFamily="34" charset="0"/>
                <a:ea typeface="Calibri"/>
                <a:cs typeface="Arial" pitchFamily="34" charset="0"/>
              </a:rPr>
              <a:t>богатой коллекцией ценных и редких видов деревьев и кустарников. </a:t>
            </a:r>
          </a:p>
          <a:p>
            <a:pPr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Волонтеры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экологического отряда, студенты и сотрудники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Академии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регулярно выходят на субботники в парк. </a:t>
            </a:r>
            <a:endParaRPr lang="ru-RU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" r="-1041"/>
          <a:stretch/>
        </p:blipFill>
        <p:spPr bwMode="auto">
          <a:xfrm>
            <a:off x="109286" y="1124744"/>
            <a:ext cx="288607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223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Во время Великой Отечественной войны в Сахарово размещался военный госпиталь. В северо-восточной части парка много захоронений военного времени. Здесь установлен обелиск на братской могиле. 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0888"/>
            <a:ext cx="4322763" cy="32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4260850" cy="319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580526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Братское воинское захоронение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времен Великой Отечественной </a:t>
            </a: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войны за которым ухаживают студенты.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555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018" y="489349"/>
            <a:ext cx="4412470" cy="2439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67" y="503088"/>
            <a:ext cx="4316413" cy="242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73325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Субботники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 парке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в рамках </a:t>
            </a: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акций «Всемирный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день чистоты»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2" name="Picture 6" descr="K:\Мои документы 2020\Кружок Эколог\21 сентября Всемирный день чистоты\21 сентября Всемирный день чистоты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352" y="3140968"/>
            <a:ext cx="2520456" cy="2520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K:\Мои документы 2020\Кружок Эколог\21 сентября Всемирный день чистоты\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394" y="3014729"/>
            <a:ext cx="2628292" cy="262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701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476672"/>
            <a:ext cx="6400800" cy="5372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Озеленение, ландшафтная экология </a:t>
            </a:r>
            <a:endParaRPr lang="ru-RU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G:\Фотоотчёт\2020-08-06 Субботник, клумбы, фото отряда\DSC007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3" r="10324" b="3674"/>
          <a:stretch/>
        </p:blipFill>
        <p:spPr bwMode="auto">
          <a:xfrm>
            <a:off x="6016172" y="1174897"/>
            <a:ext cx="302660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144" y="3284984"/>
            <a:ext cx="8860352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Волонтеры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экоотряда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принимают активное участие в озеленении территории учебных корпусов вуза. Их деятельность заключается в с</a:t>
            </a:r>
            <a:r>
              <a:rPr lang="ru-RU" sz="23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оставлении проектов озеленения;  в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ыращивании рассады; посадке цветов, кустарников и деревьев; прополке, поливе, подкормке, </a:t>
            </a:r>
            <a:r>
              <a:rPr lang="ru-RU" sz="23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обрезке </a:t>
            </a:r>
            <a:r>
              <a:rPr lang="ru-RU" sz="23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отцветших </a:t>
            </a:r>
            <a:r>
              <a:rPr lang="ru-RU" sz="23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цветоносов; создании </a:t>
            </a:r>
            <a:r>
              <a:rPr lang="ru-RU" sz="23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определенной формы декоративных кустарников и </a:t>
            </a:r>
            <a:r>
              <a:rPr lang="ru-RU" sz="23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деревьев; подготовке </a:t>
            </a:r>
            <a:r>
              <a:rPr lang="ru-RU" sz="23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цветника к </a:t>
            </a:r>
            <a:r>
              <a:rPr lang="ru-RU" sz="23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перезимовке и посадке луковичных растений.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 descr="G:\Мои документы 2019\5 июня\Ef_-Pnx3H5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121" y="1174897"/>
            <a:ext cx="282403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7" r="9618"/>
          <a:stretch/>
        </p:blipFill>
        <p:spPr bwMode="auto">
          <a:xfrm>
            <a:off x="251520" y="1146600"/>
            <a:ext cx="2711928" cy="1972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01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K:\Для ролика фото\3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69" y="1217878"/>
            <a:ext cx="2981122" cy="198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3987" y="116632"/>
            <a:ext cx="8691163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" algn="ctr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Акция «Чистый </a:t>
            </a:r>
            <a:r>
              <a:rPr lang="ru-RU" sz="2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берег – чистая </a:t>
            </a:r>
            <a:r>
              <a:rPr lang="ru-RU" sz="2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вода», </a:t>
            </a:r>
          </a:p>
          <a:p>
            <a:pPr marL="4572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экомарафон</a:t>
            </a:r>
            <a:r>
              <a:rPr lang="ru-RU" sz="2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«Чистая Волга</a:t>
            </a:r>
            <a:r>
              <a:rPr lang="ru-RU" sz="2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», день Волги</a:t>
            </a:r>
            <a:endParaRPr lang="ru-RU" sz="2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5" y="1217877"/>
            <a:ext cx="2649965" cy="1986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K:\Мои документы 2020\Кружок Эколог\День Волги 20.05.2020 и + уборка на ручье\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" b="22946"/>
          <a:stretch/>
        </p:blipFill>
        <p:spPr bwMode="auto">
          <a:xfrm>
            <a:off x="5776088" y="1208770"/>
            <a:ext cx="3342875" cy="199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3356992"/>
            <a:ext cx="8784976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 сентября  2018 года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волонтеры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экоотряда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участвовали в эколого-просветительской акции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«Чистый берег – чистая вода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», организованной в городе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Конаково Тверской области по инициативе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Росводресурсов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17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мая 2019 года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принимали участие в волонтерском экологическом марафоне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«Чистая Волга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», проводимом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Министерством природных ресурсов и экологии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Тверской области. </a:t>
            </a:r>
            <a:endParaRPr lang="ru-RU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3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03648" y="365910"/>
            <a:ext cx="6400800" cy="60924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Сбор макулатуры</a:t>
            </a:r>
          </a:p>
          <a:p>
            <a:pPr marL="45720" indent="0" algn="ctr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1"/>
          <a:stretch/>
        </p:blipFill>
        <p:spPr bwMode="auto">
          <a:xfrm>
            <a:off x="2987824" y="1050703"/>
            <a:ext cx="2668922" cy="1956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11"/>
          <a:stretch/>
        </p:blipFill>
        <p:spPr bwMode="auto">
          <a:xfrm>
            <a:off x="107505" y="1037103"/>
            <a:ext cx="2607986" cy="1959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3284984"/>
            <a:ext cx="87849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"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 2017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года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студенты и сотрудники Тверской ГСХА участвуют в различных акциях и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экомарафонах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по сбору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макулатуры. Контейнеры для сбора макулатуры установлены во всех учебных корпусах вуза. </a:t>
            </a:r>
          </a:p>
          <a:p>
            <a:pPr marL="36000"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Волонтеры экологического отряда занимаются сортировкой и размещением макулатуры в подсобных помещениях.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61190"/>
            <a:ext cx="3186450" cy="193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59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44618" cy="576064"/>
          </a:xfrm>
        </p:spPr>
        <p:txBody>
          <a:bodyPr>
            <a:noAutofit/>
          </a:bodyPr>
          <a:lstStyle/>
          <a:p>
            <a:pPr marL="3600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Сбор пластиковых крышечек</a:t>
            </a:r>
            <a:endParaRPr lang="ru-RU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G:\Фотки\DSC098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1052735"/>
            <a:ext cx="2823724" cy="180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Мои документы 2019\Кружок Эколог\Крышечки\DSC099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9962"/>
            <a:ext cx="3094701" cy="180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3140481"/>
            <a:ext cx="8856984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 2019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года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Тверская ГСХА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участвует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в эколого-благотворительном проекте «Добрые крышечки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», основной целью которого является покупка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реабилитационной техники подопечным фонда «Волонтеры в помощь детям-сиротам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».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3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Волонтеры экологического отряда регулярно посещают с экскурсией Тверской завод вторичных полимеров, куда сдают на переработку собранные пластиковые крышечки.</a:t>
            </a:r>
            <a:endParaRPr lang="ru-RU" sz="2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394" y="1052735"/>
            <a:ext cx="2955740" cy="1800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9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404664"/>
            <a:ext cx="6400800" cy="46523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Сбор батареек</a:t>
            </a:r>
            <a:endParaRPr lang="ru-RU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536392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0985" y="3284984"/>
            <a:ext cx="874350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Волонтерами осуществляется сбор батареек. Для этого во всех учебных корпусах Тверской ГСХА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установлены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специальные контейнеры. </a:t>
            </a:r>
          </a:p>
          <a:p>
            <a:pPr algn="just"/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Далее батарейки отправляются в 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пункты 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приёма в Твери (магазин «Волшебный»,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Леруа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3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Мерлен</a:t>
            </a:r>
            <a:r>
              <a:rPr lang="ru-RU" sz="23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и другие торгово-развлекательные центры).</a:t>
            </a:r>
            <a:r>
              <a:rPr lang="ru-RU" sz="2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4" name="Picture 2" descr="K:\Мои документы 2020\Кружок Эколог\Батарейки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9" t="7165" r="10600" b="16723"/>
          <a:stretch/>
        </p:blipFill>
        <p:spPr bwMode="auto">
          <a:xfrm>
            <a:off x="2987824" y="1056046"/>
            <a:ext cx="2765758" cy="204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Мои документы 2020\Кружок Эколог\Батарейки\DSC0086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9" r="3305"/>
          <a:stretch/>
        </p:blipFill>
        <p:spPr bwMode="auto">
          <a:xfrm>
            <a:off x="5971906" y="1049546"/>
            <a:ext cx="2992582" cy="20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:\Мои документы 2020\Кружок Эколог\2021-05-08 Батарейки у Ленты\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51" b="8271"/>
          <a:stretch/>
        </p:blipFill>
        <p:spPr bwMode="auto">
          <a:xfrm>
            <a:off x="229393" y="1056046"/>
            <a:ext cx="2602322" cy="204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85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548680"/>
            <a:ext cx="66967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Сбор зубных щеток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K:\Мои документы 2020\Кружок Эколог\З. щётки\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74409"/>
            <a:ext cx="2880320" cy="215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3717032"/>
            <a:ext cx="8568952" cy="2138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С 24 ноября 2020 года по 24 января 2021 студенты поучаствовали в акции </a:t>
            </a:r>
            <a:r>
              <a:rPr lang="ru-RU" sz="2400" dirty="0" smtClean="0">
                <a:latin typeface="Arial" pitchFamily="34" charset="0"/>
                <a:ea typeface="Calibri"/>
                <a:cs typeface="Arial" pitchFamily="34" charset="0"/>
              </a:rPr>
              <a:t>«Щетка</a:t>
            </a: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, </a:t>
            </a:r>
            <a:r>
              <a:rPr lang="ru-RU" sz="2400" dirty="0" smtClean="0">
                <a:latin typeface="Arial" pitchFamily="34" charset="0"/>
                <a:ea typeface="Calibri"/>
                <a:cs typeface="Arial" pitchFamily="34" charset="0"/>
              </a:rPr>
              <a:t>сдавайся»  </a:t>
            </a: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 рамках программы «Зелёные» вузы России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». Собранные щетки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отправились на предприятие, где они будут переработаны в тротуарную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плитку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rPr>
              <a:t>. </a:t>
            </a:r>
            <a:endParaRPr lang="ru-RU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74410"/>
            <a:ext cx="3117763" cy="2122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8" r="8854"/>
          <a:stretch/>
        </p:blipFill>
        <p:spPr bwMode="auto">
          <a:xfrm>
            <a:off x="6455236" y="1286451"/>
            <a:ext cx="2472723" cy="2143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3238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76672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Изготовление кормушек и подкормка птиц в парке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K:\Мои документы 2020\Кружок Эколог\Кормушки\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7"/>
            <a:ext cx="4862048" cy="2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K:\Мои документы 2020\Кружок Эколог\Кормушки\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52736"/>
            <a:ext cx="3636404" cy="272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4149080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Студенты изготавливают кормушки для птиц, участвуют в конкурсах  б</a:t>
            </a: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Calibri"/>
                <a:cs typeface="Arial" pitchFamily="34" charset="0"/>
              </a:rPr>
              <a:t>отанического сада </a:t>
            </a:r>
            <a:r>
              <a:rPr lang="ru-RU" sz="2400" dirty="0">
                <a:solidFill>
                  <a:srgbClr val="222222"/>
                </a:solidFill>
                <a:latin typeface="Arial" pitchFamily="34" charset="0"/>
                <a:ea typeface="Calibri"/>
                <a:cs typeface="Arial" pitchFamily="34" charset="0"/>
              </a:rPr>
              <a:t>Тверского государственного университета </a:t>
            </a: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Calibri"/>
                <a:cs typeface="Arial" pitchFamily="34" charset="0"/>
              </a:rPr>
              <a:t>на </a:t>
            </a:r>
            <a:r>
              <a:rPr lang="ru-RU" sz="2400" dirty="0">
                <a:solidFill>
                  <a:srgbClr val="222222"/>
                </a:solidFill>
                <a:latin typeface="Arial" pitchFamily="34" charset="0"/>
                <a:ea typeface="Calibri"/>
                <a:cs typeface="Arial" pitchFamily="34" charset="0"/>
              </a:rPr>
              <a:t>лучшую кормушку для </a:t>
            </a: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Calibri"/>
                <a:cs typeface="Arial" pitchFamily="34" charset="0"/>
              </a:rPr>
              <a:t>птиц, подкармливают птиц в зимний и весенний период.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339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32656"/>
            <a:ext cx="83529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Студенческие научные конференции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5005387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02729"/>
            <a:ext cx="5054600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4221088"/>
            <a:ext cx="36724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на </a:t>
            </a: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которых заслушиваются доклады, в том числе и на экологическую тематику. </a:t>
            </a:r>
            <a:endParaRPr lang="ru-RU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36096" y="1772816"/>
            <a:ext cx="3614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Ежегодно в академии проводятся студенческие научные </a:t>
            </a:r>
            <a:r>
              <a:rPr lang="ru-RU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конференции</a:t>
            </a:r>
            <a:endParaRPr lang="ru-RU" sz="2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282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79208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Экологические стенды в кабинете экологии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52736"/>
            <a:ext cx="4293716" cy="302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K:\Мои документы 2020\2021-06-15 Конкурс Простые правила\EAt2YIcJgf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4032448" cy="302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4437112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Arial" pitchFamily="34" charset="0"/>
                <a:cs typeface="Arial" pitchFamily="34" charset="0"/>
              </a:rPr>
              <a:t>Студентами и руководителями Экологического союза Тверской ГСХА регулярно обновляется информация по вопросам экологических проблем академии, города Твери, Тверской области, России и мира в целом.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576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79208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Экологический диктант 2020 года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K:\Мои документы 2020\Кружок Эколог\2020-11-16 Экодиктант\Фото экодиктант\DSC013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260907" cy="239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K:\Мои документы 2020\Кружок Эколог\2020-11-16 Экодиктант\Экодиктант грамоты\DSC015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96067"/>
            <a:ext cx="4320480" cy="242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4221088"/>
            <a:ext cx="871296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50 студентов технологического факультета написали 15-16 ноября </a:t>
            </a:r>
            <a:r>
              <a:rPr lang="ru-RU" sz="2400" dirty="0" smtClean="0">
                <a:latin typeface="Arial" pitchFamily="34" charset="0"/>
                <a:ea typeface="Calibri"/>
                <a:cs typeface="Arial" pitchFamily="34" charset="0"/>
              </a:rPr>
              <a:t>2020 года Всероссийский </a:t>
            </a: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экологический диктант в </a:t>
            </a:r>
            <a:r>
              <a:rPr lang="ru-RU" sz="2400" dirty="0" err="1">
                <a:latin typeface="Arial" pitchFamily="34" charset="0"/>
                <a:ea typeface="Calibri"/>
                <a:cs typeface="Arial" pitchFamily="34" charset="0"/>
              </a:rPr>
              <a:t>оффлайн</a:t>
            </a: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-формате на площадке Академии.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Arial" pitchFamily="34" charset="0"/>
                <a:ea typeface="Calibri"/>
                <a:cs typeface="Arial" pitchFamily="34" charset="0"/>
              </a:rPr>
              <a:t>Лучшие работы были отмечены дипломами, которые декан факультета вручил победителям.</a:t>
            </a:r>
            <a:endParaRPr lang="ru-RU" sz="2400" dirty="0">
              <a:effectLst/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642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8" y="3933056"/>
            <a:ext cx="2879295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260648"/>
            <a:ext cx="7200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Arial" pitchFamily="34" charset="0"/>
                <a:cs typeface="Arial" pitchFamily="34" charset="0"/>
              </a:rPr>
              <a:t>Другие проекты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G:\Мои документы 2019\5 июня\jlSZGYrzKi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548" y="3933056"/>
            <a:ext cx="2880319" cy="21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Мои документы 2020\Кружок Эколог\Для ролика фото\4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276" y="3933056"/>
            <a:ext cx="2880318" cy="21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3201761"/>
            <a:ext cx="3096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4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Экоподелки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0488" y="6237311"/>
            <a:ext cx="5861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Благоустройство городских территорий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https://sun9-51.userapi.com/c630219/v630219360/32595/TNB5GSZlEyU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83"/>
          <a:stretch/>
        </p:blipFill>
        <p:spPr bwMode="auto">
          <a:xfrm>
            <a:off x="137455" y="1070864"/>
            <a:ext cx="2737596" cy="192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K:\Мои документы 2020\Кружок Эколог\Горьковка. Птицы. 11.02.21\IMG-20210211-WA000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8"/>
          <a:stretch/>
        </p:blipFill>
        <p:spPr bwMode="auto">
          <a:xfrm>
            <a:off x="2964222" y="1039453"/>
            <a:ext cx="2903921" cy="196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K:\Фотоотчёт\ТГСХА\2020-11-19 Горьковка Выставка Экология. на сайт\DSC0142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3" t="9530" r="7875"/>
          <a:stretch/>
        </p:blipFill>
        <p:spPr bwMode="auto">
          <a:xfrm>
            <a:off x="6171845" y="1039453"/>
            <a:ext cx="2887640" cy="195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932040" y="3201761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Выставки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364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\Мои документы 2020\Кружок Эколог\Кормушки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20872"/>
            <a:ext cx="2088232" cy="371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K:\Фотоотчёт\2021-02-10 Фото с телефона\IMG-20210507-WA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49860"/>
            <a:ext cx="2088232" cy="371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K:\Фотоотчёт\ТГСХА\2020-07-17 Горсад (Без рек как без рук)\20200717_1147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95781" y="1002958"/>
            <a:ext cx="3712409" cy="278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5445224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Презентацию приготовила преподаватель </a:t>
            </a:r>
            <a:r>
              <a:rPr lang="ru-RU" smtClean="0"/>
              <a:t>экологии ТГСХА Шмидт </a:t>
            </a:r>
            <a:r>
              <a:rPr lang="ru-RU" dirty="0" smtClean="0"/>
              <a:t>И.С.</a:t>
            </a:r>
          </a:p>
          <a:p>
            <a:r>
              <a:rPr lang="ru-RU" dirty="0" smtClean="0"/>
              <a:t>03.07.2021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539901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1122</TotalTime>
  <Words>685</Words>
  <Application>Microsoft Office PowerPoint</Application>
  <PresentationFormat>Экран (4:3)</PresentationFormat>
  <Paragraphs>46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БЮДЖЕТНОЕ ОБРАЗОВАТЕЛЬНОЕ УЧРЕЖДЕНИЕ ВЫСШЕГО ОБРАЗОВАНИЯ «ТВЕРСКАЯ ГОСУДАРСТВЕННАЯ СЕЛЬСКОХОЗЯЙСТВЕННАЯ АКАДЕМИЯ»</dc:title>
  <dc:creator>tgsha</dc:creator>
  <cp:lastModifiedBy>Пользователь Windows</cp:lastModifiedBy>
  <cp:revision>189</cp:revision>
  <dcterms:created xsi:type="dcterms:W3CDTF">2001-12-31T21:02:36Z</dcterms:created>
  <dcterms:modified xsi:type="dcterms:W3CDTF">2021-07-03T17:59:54Z</dcterms:modified>
</cp:coreProperties>
</file>