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2" r:id="rId7"/>
    <p:sldId id="264" r:id="rId8"/>
    <p:sldId id="265" r:id="rId9"/>
    <p:sldId id="267" r:id="rId10"/>
    <p:sldId id="268" r:id="rId1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 snapToGrid="0">
      <p:cViewPr varScale="1">
        <p:scale>
          <a:sx n="45" d="100"/>
          <a:sy n="45" d="100"/>
        </p:scale>
        <p:origin x="828" y="4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6D652B2-8C6E-419B-8E93-813F678ADC08}" type="datetimeFigureOut">
              <a:rPr lang="ru-RU" smtClean="0"/>
              <a:t>14.10.2022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6C6DC3D-C717-495C-B489-C044A339A5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754426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мещающий образ слайда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Замещающий текст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ru-RU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673DCD-2704-49D8-8FC1-3810D347C3F5}" type="datetimeFigureOut">
              <a:rPr lang="ru-RU" smtClean="0"/>
              <a:t>14.10.2022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4F013-E0A2-4A1A-883F-2A77275DA5F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673DCD-2704-49D8-8FC1-3810D347C3F5}" type="datetimeFigureOut">
              <a:rPr lang="ru-RU" smtClean="0"/>
              <a:t>14.10.2022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4F013-E0A2-4A1A-883F-2A77275DA5F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673DCD-2704-49D8-8FC1-3810D347C3F5}" type="datetimeFigureOut">
              <a:rPr lang="ru-RU" smtClean="0"/>
              <a:t>14.10.2022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4F013-E0A2-4A1A-883F-2A77275DA5F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673DCD-2704-49D8-8FC1-3810D347C3F5}" type="datetimeFigureOut">
              <a:rPr lang="ru-RU" smtClean="0"/>
              <a:t>14.10.2022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4F013-E0A2-4A1A-883F-2A77275DA5F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673DCD-2704-49D8-8FC1-3810D347C3F5}" type="datetimeFigureOut">
              <a:rPr lang="ru-RU" smtClean="0"/>
              <a:t>14.10.2022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4F013-E0A2-4A1A-883F-2A77275DA5F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673DCD-2704-49D8-8FC1-3810D347C3F5}" type="datetimeFigureOut">
              <a:rPr lang="ru-RU" smtClean="0"/>
              <a:t>14.10.2022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4F013-E0A2-4A1A-883F-2A77275DA5F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673DCD-2704-49D8-8FC1-3810D347C3F5}" type="datetimeFigureOut">
              <a:rPr lang="ru-RU" smtClean="0"/>
              <a:t>14.10.2022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4F013-E0A2-4A1A-883F-2A77275DA5F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673DCD-2704-49D8-8FC1-3810D347C3F5}" type="datetimeFigureOut">
              <a:rPr lang="ru-RU" smtClean="0"/>
              <a:t>14.10.2022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4F013-E0A2-4A1A-883F-2A77275DA5F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673DCD-2704-49D8-8FC1-3810D347C3F5}" type="datetimeFigureOut">
              <a:rPr lang="ru-RU" smtClean="0"/>
              <a:t>14.10.2022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4F013-E0A2-4A1A-883F-2A77275DA5F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673DCD-2704-49D8-8FC1-3810D347C3F5}" type="datetimeFigureOut">
              <a:rPr lang="ru-RU" smtClean="0"/>
              <a:t>14.10.2022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4F013-E0A2-4A1A-883F-2A77275DA5F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673DCD-2704-49D8-8FC1-3810D347C3F5}" type="datetimeFigureOut">
              <a:rPr lang="ru-RU" smtClean="0"/>
              <a:t>14.10.2022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4F013-E0A2-4A1A-883F-2A77275DA5F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0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673DCD-2704-49D8-8FC1-3810D347C3F5}" type="datetimeFigureOut">
              <a:rPr lang="ru-RU" smtClean="0"/>
              <a:t>14.10.2022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A4F013-E0A2-4A1A-883F-2A77275DA5F8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4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Открытый показ  НОД в подготовительной группе «Со спортом все мы очень дружим»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 smtClean="0"/>
          </a:p>
          <a:p>
            <a:r>
              <a:rPr lang="ru-RU" dirty="0"/>
              <a:t>У</a:t>
            </a:r>
            <a:r>
              <a:rPr lang="ru-RU" dirty="0" smtClean="0"/>
              <a:t>читель-логопед </a:t>
            </a:r>
            <a:r>
              <a:rPr lang="ru-RU" dirty="0"/>
              <a:t>МБДОУ №5 Фесенко </a:t>
            </a:r>
            <a:r>
              <a:rPr lang="ru-RU" smtClean="0"/>
              <a:t>Ю.Б</a:t>
            </a:r>
            <a:r>
              <a:rPr lang="ru-RU" smtClean="0"/>
              <a:t>.</a:t>
            </a:r>
            <a:endParaRPr lang="ru-RU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en-US"/>
              <a:t>Что нужно делать, чтобы быть здоровыми?</a:t>
            </a:r>
          </a:p>
        </p:txBody>
      </p:sp>
      <p:pic>
        <p:nvPicPr>
          <p:cNvPr id="4" name="Замещающее содержимое 3" descr="img1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28048" y="1894604"/>
            <a:ext cx="9689407" cy="433726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en-US"/>
              <a:t>виды спорта</a:t>
            </a:r>
          </a:p>
        </p:txBody>
      </p:sp>
      <p:pic>
        <p:nvPicPr>
          <p:cNvPr id="4" name="Замещающее содержимое 3" descr="scrn_big_1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240030" y="1403350"/>
            <a:ext cx="11503660" cy="5385435"/>
          </a:xfrm>
          <a:prstGeom prst="rect">
            <a:avLst/>
          </a:prstGeom>
        </p:spPr>
      </p:pic>
      <p:sp>
        <p:nvSpPr>
          <p:cNvPr id="5" name="Замещающее содержимое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Заголовок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en-US" dirty="0"/>
              <a:t>Что </a:t>
            </a:r>
            <a:r>
              <a:rPr lang="ru-RU" altLang="en-US" dirty="0" smtClean="0"/>
              <a:t>спортсмену </a:t>
            </a:r>
            <a:r>
              <a:rPr lang="ru-RU" altLang="en-US" dirty="0"/>
              <a:t>нужно?</a:t>
            </a:r>
          </a:p>
        </p:txBody>
      </p:sp>
      <p:pic>
        <p:nvPicPr>
          <p:cNvPr id="5" name="Замещающее содержимое 4" descr="26d6321eefb745d6538215dd79e7a055.jpg (1)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357505" y="1825625"/>
            <a:ext cx="3000375" cy="4351655"/>
          </a:xfrm>
          <a:prstGeom prst="rect">
            <a:avLst/>
          </a:prstGeom>
        </p:spPr>
      </p:pic>
      <p:pic>
        <p:nvPicPr>
          <p:cNvPr id="12" name="Замещающее содержимое 11" descr="8f7872c92e21b0df755f6ae4e1624afd.jpg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3740785" y="1825625"/>
            <a:ext cx="3899535" cy="4351655"/>
          </a:xfrm>
          <a:prstGeom prst="rect">
            <a:avLst/>
          </a:prstGeom>
        </p:spPr>
      </p:pic>
      <p:pic>
        <p:nvPicPr>
          <p:cNvPr id="14" name="Изображение 13" descr="2f2e19d51ac3739981896f8fdf2c0b62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40955" y="1825625"/>
            <a:ext cx="4371340" cy="435165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Заголовок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en-US" dirty="0">
                <a:sym typeface="+mn-ea"/>
              </a:rPr>
              <a:t>Что </a:t>
            </a:r>
            <a:r>
              <a:rPr lang="ru-RU" altLang="en-US" dirty="0" smtClean="0">
                <a:sym typeface="+mn-ea"/>
              </a:rPr>
              <a:t>спортсмену </a:t>
            </a:r>
            <a:r>
              <a:rPr lang="ru-RU" altLang="en-US" dirty="0">
                <a:sym typeface="+mn-ea"/>
              </a:rPr>
              <a:t>нужно?</a:t>
            </a:r>
            <a:endParaRPr lang="ru-RU" altLang="en-US" dirty="0"/>
          </a:p>
        </p:txBody>
      </p:sp>
      <p:pic>
        <p:nvPicPr>
          <p:cNvPr id="9" name="Замещающее содержимое 8" descr="bada6d029f99380f368559a2df245051.jpg (1)"/>
          <p:cNvPicPr>
            <a:picLocks noGrp="1"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254000" y="1825625"/>
            <a:ext cx="3613150" cy="4351655"/>
          </a:xfrm>
          <a:prstGeom prst="rect">
            <a:avLst/>
          </a:prstGeom>
        </p:spPr>
      </p:pic>
      <p:pic>
        <p:nvPicPr>
          <p:cNvPr id="12" name="Замещающее содержимое 11" descr="4ead0075ecfb9502f5bf08214bf01622.jpg"/>
          <p:cNvPicPr>
            <a:picLocks noGrp="1" noChangeAspect="1"/>
          </p:cNvPicPr>
          <p:nvPr>
            <p:ph sz="half" idx="2"/>
          </p:nvPr>
        </p:nvPicPr>
        <p:blipFill>
          <a:blip r:embed="rId4"/>
          <a:stretch>
            <a:fillRect/>
          </a:stretch>
        </p:blipFill>
        <p:spPr>
          <a:xfrm>
            <a:off x="4102735" y="1825625"/>
            <a:ext cx="3914140" cy="4351655"/>
          </a:xfrm>
          <a:prstGeom prst="rect">
            <a:avLst/>
          </a:prstGeom>
        </p:spPr>
      </p:pic>
      <p:pic>
        <p:nvPicPr>
          <p:cNvPr id="15" name="Изображение 14" descr="e9c81764e4916a4e931c7fecba04d265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16875" y="1825625"/>
            <a:ext cx="3851910" cy="435229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en-US" dirty="0">
                <a:sym typeface="+mn-ea"/>
              </a:rPr>
              <a:t>Что </a:t>
            </a:r>
            <a:r>
              <a:rPr lang="ru-RU" altLang="en-US" dirty="0" smtClean="0">
                <a:sym typeface="+mn-ea"/>
              </a:rPr>
              <a:t>спортсмену </a:t>
            </a:r>
            <a:r>
              <a:rPr lang="ru-RU" altLang="en-US" dirty="0">
                <a:sym typeface="+mn-ea"/>
              </a:rPr>
              <a:t>нужно?</a:t>
            </a:r>
            <a:endParaRPr lang="ru-RU" altLang="en-US" dirty="0"/>
          </a:p>
        </p:txBody>
      </p:sp>
      <p:pic>
        <p:nvPicPr>
          <p:cNvPr id="5" name="Замещающее содержимое 4" descr="cdce2fb978c14c68e0b590a764bf1090.jpg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284480" y="1868170"/>
            <a:ext cx="2903220" cy="4351655"/>
          </a:xfrm>
          <a:prstGeom prst="rect">
            <a:avLst/>
          </a:prstGeom>
        </p:spPr>
      </p:pic>
      <p:pic>
        <p:nvPicPr>
          <p:cNvPr id="8" name="Замещающее содержимое 7" descr="f34124522ad2848afd35a104a870d0de.jpg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3609340" y="1825625"/>
            <a:ext cx="4223385" cy="4351655"/>
          </a:xfrm>
          <a:prstGeom prst="rect">
            <a:avLst/>
          </a:prstGeom>
        </p:spPr>
      </p:pic>
      <p:pic>
        <p:nvPicPr>
          <p:cNvPr id="10" name="Изображение 9" descr="43bcefc02530336d0d54013e2f95c734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01915" y="1825625"/>
            <a:ext cx="4253230" cy="443674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en-US" dirty="0">
                <a:sym typeface="+mn-ea"/>
              </a:rPr>
              <a:t>Что </a:t>
            </a:r>
            <a:r>
              <a:rPr lang="ru-RU" altLang="en-US" dirty="0" smtClean="0">
                <a:sym typeface="+mn-ea"/>
              </a:rPr>
              <a:t>спортсмену </a:t>
            </a:r>
            <a:r>
              <a:rPr lang="ru-RU" altLang="en-US" dirty="0">
                <a:sym typeface="+mn-ea"/>
              </a:rPr>
              <a:t>нужно?</a:t>
            </a:r>
            <a:endParaRPr lang="ru-RU" altLang="en-US" dirty="0"/>
          </a:p>
        </p:txBody>
      </p:sp>
      <p:pic>
        <p:nvPicPr>
          <p:cNvPr id="5" name="Замещающее содержимое 4" descr="bada6d029f99380f368559a2df245051.jpg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330200" y="1825625"/>
            <a:ext cx="3991610" cy="4351655"/>
          </a:xfrm>
          <a:prstGeom prst="rect">
            <a:avLst/>
          </a:prstGeom>
        </p:spPr>
      </p:pic>
      <p:pic>
        <p:nvPicPr>
          <p:cNvPr id="8" name="Замещающее содержимое 7" descr="e9c81764e4916a4e931c7fecba04d265.jpg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4733290" y="1825625"/>
            <a:ext cx="3239135" cy="4351655"/>
          </a:xfrm>
          <a:prstGeom prst="rect">
            <a:avLst/>
          </a:prstGeom>
        </p:spPr>
      </p:pic>
      <p:pic>
        <p:nvPicPr>
          <p:cNvPr id="10" name="Изображение 9" descr="4ead0075ecfb9502f5bf08214bf01622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72425" y="1826260"/>
            <a:ext cx="3942080" cy="435102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Заголовок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en-US" dirty="0">
                <a:sym typeface="+mn-ea"/>
              </a:rPr>
              <a:t>Что спортсмену нужно?</a:t>
            </a:r>
            <a:endParaRPr lang="ru-RU" altLang="en-US" dirty="0"/>
          </a:p>
        </p:txBody>
      </p:sp>
      <p:pic>
        <p:nvPicPr>
          <p:cNvPr id="5" name="Замещающее содержимое 4" descr="0235e880d0116fd45619be11f0628688.jpg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546100" y="1825625"/>
            <a:ext cx="3333115" cy="4351655"/>
          </a:xfrm>
          <a:prstGeom prst="rect">
            <a:avLst/>
          </a:prstGeom>
        </p:spPr>
      </p:pic>
      <p:pic>
        <p:nvPicPr>
          <p:cNvPr id="11" name="Замещающее содержимое 10" descr="1a7b7e7208fba0ff7d2a77979723c6cc.jpg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7781925" y="1915160"/>
            <a:ext cx="4118610" cy="4351655"/>
          </a:xfrm>
          <a:prstGeom prst="rect">
            <a:avLst/>
          </a:prstGeom>
        </p:spPr>
      </p:pic>
      <p:pic>
        <p:nvPicPr>
          <p:cNvPr id="14" name="Изображение 13" descr="26442c9c5f791dc55379d484b41da708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20515" y="1915160"/>
            <a:ext cx="3661410" cy="426212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altLang="en-US"/>
              <a:t>«Рассыпались слова». </a:t>
            </a:r>
            <a:r>
              <a:rPr lang="ru-RU" altLang="en-US" sz="2800"/>
              <a:t>Составь предложения из слов.</a:t>
            </a:r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ru-RU" altLang="en-US" sz="3200" dirty="0"/>
              <a:t>Гол, футболист, </a:t>
            </a:r>
            <a:r>
              <a:rPr lang="ru-RU" altLang="en-US" sz="3200" dirty="0" smtClean="0"/>
              <a:t>мяч, </a:t>
            </a:r>
            <a:r>
              <a:rPr lang="ru-RU" altLang="en-US" sz="3200" dirty="0"/>
              <a:t>забил.</a:t>
            </a:r>
          </a:p>
          <a:p>
            <a:endParaRPr lang="ru-RU" altLang="en-US" sz="3200" dirty="0"/>
          </a:p>
          <a:p>
            <a:endParaRPr lang="ru-RU" altLang="en-US" sz="3200" dirty="0"/>
          </a:p>
          <a:p>
            <a:r>
              <a:rPr lang="ru-RU" altLang="en-US" sz="3200" dirty="0"/>
              <a:t>Лыжник, лыжи, на, бежит.</a:t>
            </a:r>
          </a:p>
        </p:txBody>
      </p:sp>
      <p:sp>
        <p:nvSpPr>
          <p:cNvPr id="4" name="Замещающее содержимое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ru-RU" altLang="en-US" sz="3200"/>
              <a:t>Фигурное, я, смотреть, катание.</a:t>
            </a:r>
          </a:p>
          <a:p>
            <a:endParaRPr lang="ru-RU" altLang="en-US" sz="3200"/>
          </a:p>
          <a:p>
            <a:r>
              <a:rPr lang="ru-RU" altLang="en-US" sz="3200"/>
              <a:t>Конькобежец, пришёл, к, финиш, первый.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en-US"/>
              <a:t>Физминутка «Наши ручки».</a:t>
            </a:r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ru-RU" altLang="en-US"/>
              <a:t>Эта ручка - правая</a:t>
            </a:r>
          </a:p>
          <a:p>
            <a:r>
              <a:rPr lang="ru-RU" altLang="en-US"/>
              <a:t>Эта ручка - левая</a:t>
            </a:r>
          </a:p>
          <a:p>
            <a:r>
              <a:rPr lang="ru-RU" altLang="en-US"/>
              <a:t>Я намячик нажимаю, и зарядку делаю.</a:t>
            </a:r>
          </a:p>
          <a:p>
            <a:endParaRPr lang="ru-RU" altLang="en-US"/>
          </a:p>
          <a:p>
            <a:r>
              <a:rPr lang="ru-RU" altLang="en-US"/>
              <a:t>Будет сильной </a:t>
            </a:r>
            <a:r>
              <a:rPr lang="ru-RU" altLang="en-US">
                <a:sym typeface="+mn-ea"/>
              </a:rPr>
              <a:t>правая</a:t>
            </a:r>
            <a:r>
              <a:rPr lang="ru-RU" altLang="en-US"/>
              <a:t> </a:t>
            </a:r>
          </a:p>
          <a:p>
            <a:r>
              <a:rPr lang="ru-RU" altLang="en-US"/>
              <a:t>Будет сильной </a:t>
            </a:r>
            <a:r>
              <a:rPr lang="ru-RU" altLang="en-US">
                <a:sym typeface="+mn-ea"/>
              </a:rPr>
              <a:t>левая</a:t>
            </a:r>
          </a:p>
          <a:p>
            <a:r>
              <a:rPr lang="ru-RU" altLang="en-US">
                <a:sym typeface="+mn-ea"/>
              </a:rPr>
              <a:t>Будут ручки у меня, ловкие, умелые.</a:t>
            </a:r>
          </a:p>
          <a:p>
            <a:endParaRPr lang="ru-RU" altLang="en-US"/>
          </a:p>
          <a:p>
            <a:endParaRPr lang="ru-RU" altLang="en-US"/>
          </a:p>
        </p:txBody>
      </p:sp>
      <p:sp>
        <p:nvSpPr>
          <p:cNvPr id="4" name="Замещающее содержимое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ru-RU" altLang="en-US"/>
              <a:t>сжимают мячик в правой руке</a:t>
            </a:r>
          </a:p>
          <a:p>
            <a:r>
              <a:rPr lang="ru-RU" altLang="en-US">
                <a:sym typeface="+mn-ea"/>
              </a:rPr>
              <a:t>сжимают мячик в левой руке</a:t>
            </a:r>
          </a:p>
          <a:p>
            <a:r>
              <a:rPr lang="ru-RU" altLang="en-US">
                <a:sym typeface="+mn-ea"/>
              </a:rPr>
              <a:t>кладут на ладонь и прижимают каждй палец по бугоркам мячика</a:t>
            </a:r>
          </a:p>
          <a:p>
            <a:r>
              <a:rPr lang="ru-RU" altLang="en-US">
                <a:sym typeface="+mn-ea"/>
              </a:rPr>
              <a:t>сжимают мячик в правой руке</a:t>
            </a:r>
            <a:endParaRPr lang="ru-RU" altLang="en-US"/>
          </a:p>
          <a:p>
            <a:r>
              <a:rPr lang="ru-RU" altLang="en-US">
                <a:sym typeface="+mn-ea"/>
              </a:rPr>
              <a:t>сжимают мячик в левой руке</a:t>
            </a:r>
          </a:p>
          <a:p>
            <a:r>
              <a:rPr lang="ru-RU" altLang="en-US">
                <a:sym typeface="+mn-ea"/>
              </a:rPr>
              <a:t>катают мячик на ладонях вперёд - назад.</a:t>
            </a:r>
          </a:p>
          <a:p>
            <a:endParaRPr lang="ru-RU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Composite">
      <a:dk1>
        <a:sysClr val="windowText" lastClr="000000"/>
      </a:dk1>
      <a:lt1>
        <a:sysClr val="window" lastClr="FFFFFF"/>
      </a:lt1>
      <a:dk2>
        <a:srgbClr val="5B6973"/>
      </a:dk2>
      <a:lt2>
        <a:srgbClr val="E7ECED"/>
      </a:lt2>
      <a:accent1>
        <a:srgbClr val="98C723"/>
      </a:accent1>
      <a:accent2>
        <a:srgbClr val="59B0B9"/>
      </a:accent2>
      <a:accent3>
        <a:srgbClr val="DEAE00"/>
      </a:accent3>
      <a:accent4>
        <a:srgbClr val="B77BB4"/>
      </a:accent4>
      <a:accent5>
        <a:srgbClr val="E0773C"/>
      </a:accent5>
      <a:accent6>
        <a:srgbClr val="A98D63"/>
      </a:accent6>
      <a:hlink>
        <a:srgbClr val="26CBEC"/>
      </a:hlink>
      <a:folHlink>
        <a:srgbClr val="598C8C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168</Words>
  <Application>Microsoft Office PowerPoint</Application>
  <PresentationFormat>Широкоэкранный</PresentationFormat>
  <Paragraphs>32</Paragraphs>
  <Slides>10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4" baseType="lpstr">
      <vt:lpstr>Arial</vt:lpstr>
      <vt:lpstr>Calibri</vt:lpstr>
      <vt:lpstr>Calibri Light</vt:lpstr>
      <vt:lpstr>Тема Office</vt:lpstr>
      <vt:lpstr>Открытый показ  НОД в подготовительной группе «Со спортом все мы очень дружим»</vt:lpstr>
      <vt:lpstr>Что нужно делать, чтобы быть здоровыми?</vt:lpstr>
      <vt:lpstr>виды спорта</vt:lpstr>
      <vt:lpstr>Что спортсмену нужно?</vt:lpstr>
      <vt:lpstr>Что спортсмену нужно?</vt:lpstr>
      <vt:lpstr>Что спортсмену нужно?</vt:lpstr>
      <vt:lpstr>Что спортсмену нужно?</vt:lpstr>
      <vt:lpstr>Что спортсмену нужно?</vt:lpstr>
      <vt:lpstr>«Рассыпались слова». Составь предложения из слов.</vt:lpstr>
      <vt:lpstr>Физминутка «Наши ручки».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КОМБИНИРОВАННОЕ ЗАНЯТИЕ О СПОРТЕ</dc:title>
  <dc:creator/>
  <cp:lastModifiedBy>Оля Полянская</cp:lastModifiedBy>
  <cp:revision>4</cp:revision>
  <dcterms:created xsi:type="dcterms:W3CDTF">2018-03-26T14:50:00Z</dcterms:created>
  <dcterms:modified xsi:type="dcterms:W3CDTF">2022-10-14T07:19:53Z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1049-10.2.0.5965</vt:lpwstr>
  </property>
</Properties>
</file>