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83" r:id="rId4"/>
    <p:sldId id="272" r:id="rId5"/>
    <p:sldId id="276" r:id="rId6"/>
    <p:sldId id="274" r:id="rId7"/>
    <p:sldId id="284" r:id="rId8"/>
    <p:sldId id="257" r:id="rId9"/>
    <p:sldId id="285" r:id="rId10"/>
    <p:sldId id="261" r:id="rId11"/>
    <p:sldId id="263" r:id="rId12"/>
    <p:sldId id="262" r:id="rId13"/>
    <p:sldId id="286" r:id="rId14"/>
    <p:sldId id="287" r:id="rId15"/>
    <p:sldId id="288" r:id="rId16"/>
    <p:sldId id="264" r:id="rId17"/>
    <p:sldId id="292" r:id="rId18"/>
    <p:sldId id="293" r:id="rId19"/>
    <p:sldId id="265" r:id="rId20"/>
    <p:sldId id="289" r:id="rId21"/>
    <p:sldId id="266" r:id="rId22"/>
    <p:sldId id="259" r:id="rId23"/>
    <p:sldId id="290" r:id="rId24"/>
    <p:sldId id="268" r:id="rId25"/>
    <p:sldId id="281" r:id="rId26"/>
    <p:sldId id="269" r:id="rId27"/>
    <p:sldId id="270" r:id="rId28"/>
    <p:sldId id="267" r:id="rId29"/>
    <p:sldId id="258" r:id="rId30"/>
    <p:sldId id="260" r:id="rId31"/>
    <p:sldId id="278" r:id="rId32"/>
    <p:sldId id="291" r:id="rId33"/>
    <p:sldId id="277" r:id="rId34"/>
    <p:sldId id="294" r:id="rId35"/>
    <p:sldId id="295" r:id="rId36"/>
  </p:sldIdLst>
  <p:sldSz cx="9144000" cy="6858000" type="screen4x3"/>
  <p:notesSz cx="6858000" cy="9144000"/>
  <p:custDataLst>
    <p:tags r:id="rId3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4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slide" Target="slides/slide25.xml" /><Relationship Id="rId27" Type="http://schemas.openxmlformats.org/officeDocument/2006/relationships/slide" Target="slides/slide26.xml" /><Relationship Id="rId28" Type="http://schemas.openxmlformats.org/officeDocument/2006/relationships/slide" Target="slides/slide27.xml" /><Relationship Id="rId29" Type="http://schemas.openxmlformats.org/officeDocument/2006/relationships/slide" Target="slides/slide28.xml" /><Relationship Id="rId3" Type="http://schemas.openxmlformats.org/officeDocument/2006/relationships/slide" Target="slides/slide2.xml" /><Relationship Id="rId30" Type="http://schemas.openxmlformats.org/officeDocument/2006/relationships/slide" Target="slides/slide29.xml" /><Relationship Id="rId31" Type="http://schemas.openxmlformats.org/officeDocument/2006/relationships/slide" Target="slides/slide30.xml" /><Relationship Id="rId32" Type="http://schemas.openxmlformats.org/officeDocument/2006/relationships/slide" Target="slides/slide31.xml" /><Relationship Id="rId33" Type="http://schemas.openxmlformats.org/officeDocument/2006/relationships/slide" Target="slides/slide32.xml" /><Relationship Id="rId34" Type="http://schemas.openxmlformats.org/officeDocument/2006/relationships/slide" Target="slides/slide33.xml" /><Relationship Id="rId35" Type="http://schemas.openxmlformats.org/officeDocument/2006/relationships/slide" Target="slides/slide34.xml" /><Relationship Id="rId36" Type="http://schemas.openxmlformats.org/officeDocument/2006/relationships/slide" Target="slides/slide35.xml" /><Relationship Id="rId37" Type="http://schemas.openxmlformats.org/officeDocument/2006/relationships/tags" Target="tags/tag1.xml" /><Relationship Id="rId38" Type="http://schemas.openxmlformats.org/officeDocument/2006/relationships/presProps" Target="presProps.xml" /><Relationship Id="rId39" Type="http://schemas.openxmlformats.org/officeDocument/2006/relationships/viewProps" Target="viewProps.xml" /><Relationship Id="rId4" Type="http://schemas.openxmlformats.org/officeDocument/2006/relationships/slide" Target="slides/slide3.xml" /><Relationship Id="rId40" Type="http://schemas.openxmlformats.org/officeDocument/2006/relationships/theme" Target="theme/theme1.xml" /><Relationship Id="rId41" Type="http://schemas.openxmlformats.org/officeDocument/2006/relationships/tableStyles" Target="tableStyles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image" Target="../media/image1.png" /><Relationship Id="rId5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4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Relationship Id="rId3" Type="http://schemas.openxmlformats.org/officeDocument/2006/relationships/image" Target="../media/image3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3.jpeg" /><Relationship Id="rId3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.png" /><Relationship Id="rId3" Type="http://schemas.openxmlformats.org/officeDocument/2006/relationships/image" Target="../media/image3.jpeg" /><Relationship Id="rId4" Type="http://schemas.openxmlformats.org/officeDocument/2006/relationships/image" Target="../media/image4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Relationship Id="rId3" Type="http://schemas.openxmlformats.org/officeDocument/2006/relationships/image" Target="../media/image6.jpeg" /><Relationship Id="rId4" Type="http://schemas.openxmlformats.org/officeDocument/2006/relationships/image" Target="../media/image7.jpeg" /><Relationship Id="rId5" Type="http://schemas.openxmlformats.org/officeDocument/2006/relationships/image" Target="../media/image8.png" /><Relationship Id="rId6" Type="http://schemas.openxmlformats.org/officeDocument/2006/relationships/image" Target="../media/image9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jpeg" /><Relationship Id="rId3" Type="http://schemas.openxmlformats.org/officeDocument/2006/relationships/image" Target="../media/image11.png" /><Relationship Id="rId4" Type="http://schemas.openxmlformats.org/officeDocument/2006/relationships/image" Target="../media/image9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18.png" /><Relationship Id="rId2" Type="http://schemas.openxmlformats.org/officeDocument/2006/relationships/image" Target="../media/image12.jpeg" /><Relationship Id="rId3" Type="http://schemas.openxmlformats.org/officeDocument/2006/relationships/image" Target="../media/image13.jpeg" /><Relationship Id="rId4" Type="http://schemas.openxmlformats.org/officeDocument/2006/relationships/image" Target="../media/image14.jpeg" /><Relationship Id="rId5" Type="http://schemas.openxmlformats.org/officeDocument/2006/relationships/image" Target="../media/image15.jpeg" /><Relationship Id="rId6" Type="http://schemas.openxmlformats.org/officeDocument/2006/relationships/image" Target="../media/image16.png" /><Relationship Id="rId7" Type="http://schemas.openxmlformats.org/officeDocument/2006/relationships/image" Target="../media/image17.jpeg" /><Relationship Id="rId8" Type="http://schemas.openxmlformats.org/officeDocument/2006/relationships/image" Target="../media/image8.png" /><Relationship Id="rId9" Type="http://schemas.openxmlformats.org/officeDocument/2006/relationships/image" Target="../media/image9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jpeg" /><Relationship Id="rId3" Type="http://schemas.openxmlformats.org/officeDocument/2006/relationships/image" Target="../media/image20.png" /><Relationship Id="rId4" Type="http://schemas.openxmlformats.org/officeDocument/2006/relationships/image" Target="../media/image9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jpeg" /><Relationship Id="rId3" Type="http://schemas.openxmlformats.org/officeDocument/2006/relationships/image" Target="../media/image22.jpeg" /><Relationship Id="rId4" Type="http://schemas.openxmlformats.org/officeDocument/2006/relationships/image" Target="../media/image23.jpeg" /><Relationship Id="rId5" Type="http://schemas.openxmlformats.org/officeDocument/2006/relationships/image" Target="../media/image24.jpeg" /><Relationship Id="rId6" Type="http://schemas.openxmlformats.org/officeDocument/2006/relationships/image" Target="../media/image25.png" /><Relationship Id="rId7" Type="http://schemas.openxmlformats.org/officeDocument/2006/relationships/image" Target="../media/image9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6.jpeg" /><Relationship Id="rId3" Type="http://schemas.openxmlformats.org/officeDocument/2006/relationships/image" Target="../media/image27.jpeg" /><Relationship Id="rId4" Type="http://schemas.openxmlformats.org/officeDocument/2006/relationships/image" Target="../media/image28.png" /><Relationship Id="rId5" Type="http://schemas.openxmlformats.org/officeDocument/2006/relationships/image" Target="../media/image9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9.jpeg" /><Relationship Id="rId3" Type="http://schemas.openxmlformats.org/officeDocument/2006/relationships/image" Target="../media/image30.png" /><Relationship Id="rId4" Type="http://schemas.openxmlformats.org/officeDocument/2006/relationships/image" Target="../media/image9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1.jpeg" /><Relationship Id="rId3" Type="http://schemas.openxmlformats.org/officeDocument/2006/relationships/image" Target="../media/image32.jpeg" /><Relationship Id="rId4" Type="http://schemas.openxmlformats.org/officeDocument/2006/relationships/image" Target="../media/image9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jpeg" /><Relationship Id="rId3" Type="http://schemas.openxmlformats.org/officeDocument/2006/relationships/image" Target="../media/image34.jpeg" /><Relationship Id="rId4" Type="http://schemas.openxmlformats.org/officeDocument/2006/relationships/image" Target="../media/image35.jpeg" /><Relationship Id="rId5" Type="http://schemas.openxmlformats.org/officeDocument/2006/relationships/image" Target="../media/image9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6.jpeg" /><Relationship Id="rId3" Type="http://schemas.openxmlformats.org/officeDocument/2006/relationships/image" Target="../media/image33.jpeg" /><Relationship Id="rId4" Type="http://schemas.openxmlformats.org/officeDocument/2006/relationships/image" Target="../media/image9.jpeg" /><Relationship Id="rId5" Type="http://schemas.openxmlformats.org/officeDocument/2006/relationships/image" Target="../media/image37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8.jpeg" /><Relationship Id="rId3" Type="http://schemas.openxmlformats.org/officeDocument/2006/relationships/image" Target="../media/image33.jpeg" /><Relationship Id="rId4" Type="http://schemas.openxmlformats.org/officeDocument/2006/relationships/image" Target="../media/image9.jpeg" /><Relationship Id="rId5" Type="http://schemas.openxmlformats.org/officeDocument/2006/relationships/image" Target="../media/image39.jpeg" /><Relationship Id="rId6" Type="http://schemas.openxmlformats.org/officeDocument/2006/relationships/image" Target="../media/image40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1.jpeg" /><Relationship Id="rId3" Type="http://schemas.openxmlformats.org/officeDocument/2006/relationships/image" Target="../media/image33.jpeg" /><Relationship Id="rId4" Type="http://schemas.openxmlformats.org/officeDocument/2006/relationships/image" Target="../media/image9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2.jpeg" /><Relationship Id="rId3" Type="http://schemas.openxmlformats.org/officeDocument/2006/relationships/image" Target="../media/image42.jpeg" /><Relationship Id="rId4" Type="http://schemas.openxmlformats.org/officeDocument/2006/relationships/image" Target="../media/image43.jpeg" /><Relationship Id="rId5" Type="http://schemas.openxmlformats.org/officeDocument/2006/relationships/image" Target="../media/image44.jpeg" /><Relationship Id="rId6" Type="http://schemas.openxmlformats.org/officeDocument/2006/relationships/image" Target="../media/image9.jpeg" /><Relationship Id="rId7" Type="http://schemas.openxmlformats.org/officeDocument/2006/relationships/image" Target="../media/image45.jpeg" /><Relationship Id="rId8" Type="http://schemas.openxmlformats.org/officeDocument/2006/relationships/image" Target="../media/image46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7.jpeg" /><Relationship Id="rId3" Type="http://schemas.openxmlformats.org/officeDocument/2006/relationships/image" Target="../media/image9.jpeg" /><Relationship Id="rId4" Type="http://schemas.openxmlformats.org/officeDocument/2006/relationships/image" Target="../media/image48.png" /><Relationship Id="rId5" Type="http://schemas.openxmlformats.org/officeDocument/2006/relationships/image" Target="../media/image49.jpeg" /><Relationship Id="rId6" Type="http://schemas.openxmlformats.org/officeDocument/2006/relationships/image" Target="../media/image50.jpeg" /><Relationship Id="rId7" Type="http://schemas.openxmlformats.org/officeDocument/2006/relationships/image" Target="../media/image51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2.jpeg" /><Relationship Id="rId3" Type="http://schemas.openxmlformats.org/officeDocument/2006/relationships/image" Target="../media/image48.png" /><Relationship Id="rId4" Type="http://schemas.openxmlformats.org/officeDocument/2006/relationships/image" Target="../media/image9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3.jpeg" /><Relationship Id="rId3" Type="http://schemas.openxmlformats.org/officeDocument/2006/relationships/image" Target="../media/image54.jpeg" /><Relationship Id="rId4" Type="http://schemas.openxmlformats.org/officeDocument/2006/relationships/image" Target="../media/image55.jpeg" /><Relationship Id="rId5" Type="http://schemas.openxmlformats.org/officeDocument/2006/relationships/image" Target="../media/image56.png" /><Relationship Id="rId6" Type="http://schemas.openxmlformats.org/officeDocument/2006/relationships/image" Target="../media/image9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7.jpeg" /><Relationship Id="rId3" Type="http://schemas.openxmlformats.org/officeDocument/2006/relationships/image" Target="../media/image56.png" /><Relationship Id="rId4" Type="http://schemas.openxmlformats.org/officeDocument/2006/relationships/image" Target="../media/image9.jpeg" /><Relationship Id="rId5" Type="http://schemas.openxmlformats.org/officeDocument/2006/relationships/image" Target="../media/image58.jpeg" /><Relationship Id="rId6" Type="http://schemas.openxmlformats.org/officeDocument/2006/relationships/image" Target="../media/image59.jpeg" /><Relationship Id="rId7" Type="http://schemas.openxmlformats.org/officeDocument/2006/relationships/image" Target="../media/image60.jpeg" /><Relationship Id="rId8" Type="http://schemas.openxmlformats.org/officeDocument/2006/relationships/image" Target="../media/image61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2.jpeg" /><Relationship Id="rId3" Type="http://schemas.openxmlformats.org/officeDocument/2006/relationships/image" Target="../media/image63.png" /><Relationship Id="rId4" Type="http://schemas.openxmlformats.org/officeDocument/2006/relationships/image" Target="../media/image9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4.jpeg" /><Relationship Id="rId3" Type="http://schemas.openxmlformats.org/officeDocument/2006/relationships/image" Target="../media/image65.jpeg" /><Relationship Id="rId4" Type="http://schemas.openxmlformats.org/officeDocument/2006/relationships/image" Target="../media/image66.jpeg" /><Relationship Id="rId5" Type="http://schemas.openxmlformats.org/officeDocument/2006/relationships/image" Target="../media/image67.jpeg" /><Relationship Id="rId6" Type="http://schemas.openxmlformats.org/officeDocument/2006/relationships/image" Target="../media/image68.jpeg" /><Relationship Id="rId7" Type="http://schemas.openxmlformats.org/officeDocument/2006/relationships/image" Target="../media/image9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9.jpeg" /><Relationship Id="rId3" Type="http://schemas.openxmlformats.org/officeDocument/2006/relationships/image" Target="../media/image65.jpeg" /><Relationship Id="rId4" Type="http://schemas.openxmlformats.org/officeDocument/2006/relationships/image" Target="../media/image9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0.jpeg" /><Relationship Id="rId3" Type="http://schemas.openxmlformats.org/officeDocument/2006/relationships/image" Target="../media/image71.jpeg" /><Relationship Id="rId4" Type="http://schemas.openxmlformats.org/officeDocument/2006/relationships/image" Target="../media/image9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2.jpeg" /><Relationship Id="rId3" Type="http://schemas.openxmlformats.org/officeDocument/2006/relationships/image" Target="../media/image73.png" /><Relationship Id="rId4" Type="http://schemas.openxmlformats.org/officeDocument/2006/relationships/image" Target="../media/image74.jpeg" /><Relationship Id="rId5" Type="http://schemas.openxmlformats.org/officeDocument/2006/relationships/image" Target="../media/image75.jpeg" /><Relationship Id="rId6" Type="http://schemas.openxmlformats.org/officeDocument/2006/relationships/image" Target="../media/image76.jpeg" /><Relationship Id="rId7" Type="http://schemas.openxmlformats.org/officeDocument/2006/relationships/image" Target="../media/image77.jpeg" /><Relationship Id="rId8" Type="http://schemas.openxmlformats.org/officeDocument/2006/relationships/image" Target="../media/image9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8.jpeg" /><Relationship Id="rId3" Type="http://schemas.openxmlformats.org/officeDocument/2006/relationships/image" Target="../media/image79.png" /><Relationship Id="rId4" Type="http://schemas.openxmlformats.org/officeDocument/2006/relationships/image" Target="../media/image80.jpeg" /><Relationship Id="rId5" Type="http://schemas.openxmlformats.org/officeDocument/2006/relationships/image" Target="../media/image81.jpeg" /><Relationship Id="rId6" Type="http://schemas.openxmlformats.org/officeDocument/2006/relationships/image" Target="../media/image82.jpeg" /><Relationship Id="rId7" Type="http://schemas.openxmlformats.org/officeDocument/2006/relationships/image" Target="../media/image9.jpe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3.jpeg" /><Relationship Id="rId3" Type="http://schemas.openxmlformats.org/officeDocument/2006/relationships/image" Target="../media/image84.jpeg" /><Relationship Id="rId4" Type="http://schemas.openxmlformats.org/officeDocument/2006/relationships/image" Target="../media/image9.jpe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5.jpeg" /><Relationship Id="rId3" Type="http://schemas.openxmlformats.org/officeDocument/2006/relationships/image" Target="../media/image86.png" /><Relationship Id="rId4" Type="http://schemas.openxmlformats.org/officeDocument/2006/relationships/image" Target="../media/image87.jpeg" /><Relationship Id="rId5" Type="http://schemas.openxmlformats.org/officeDocument/2006/relationships/image" Target="../media/image88.jpeg" /><Relationship Id="rId6" Type="http://schemas.openxmlformats.org/officeDocument/2006/relationships/image" Target="../media/image89.jpeg" /><Relationship Id="rId7" Type="http://schemas.openxmlformats.org/officeDocument/2006/relationships/image" Target="../media/image9.jpe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0.jpeg" /><Relationship Id="rId3" Type="http://schemas.openxmlformats.org/officeDocument/2006/relationships/image" Target="../media/image91.jpeg" /><Relationship Id="rId4" Type="http://schemas.openxmlformats.org/officeDocument/2006/relationships/image" Target="../media/image92.jpeg" /><Relationship Id="rId5" Type="http://schemas.openxmlformats.org/officeDocument/2006/relationships/image" Target="../media/image93.jpeg" /><Relationship Id="rId6" Type="http://schemas.openxmlformats.org/officeDocument/2006/relationships/image" Target="../media/image94.jpeg" /><Relationship Id="rId7" Type="http://schemas.openxmlformats.org/officeDocument/2006/relationships/image" Target="../media/image9.jpe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5.jpeg" /><Relationship Id="rId3" Type="http://schemas.openxmlformats.org/officeDocument/2006/relationships/image" Target="../media/image96.jpeg" /><Relationship Id="rId4" Type="http://schemas.openxmlformats.org/officeDocument/2006/relationships/image" Target="../media/image9.jpeg" /><Relationship Id="rId5" Type="http://schemas.openxmlformats.org/officeDocument/2006/relationships/image" Target="../media/image8.png" /><Relationship Id="rId6" Type="http://schemas.openxmlformats.org/officeDocument/2006/relationships/image" Target="../media/image97.jpe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8.jpeg" /><Relationship Id="rId3" Type="http://schemas.openxmlformats.org/officeDocument/2006/relationships/image" Target="../media/image99.jpeg" /><Relationship Id="rId4" Type="http://schemas.openxmlformats.org/officeDocument/2006/relationships/image" Target="../media/image8.png" /><Relationship Id="rId5" Type="http://schemas.openxmlformats.org/officeDocument/2006/relationships/image" Target="../media/image9.jpeg" /><Relationship Id="rId6" Type="http://schemas.openxmlformats.org/officeDocument/2006/relationships/image" Target="../media/image100.jpe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1.jpeg" /><Relationship Id="rId3" Type="http://schemas.openxmlformats.org/officeDocument/2006/relationships/image" Target="../media/image8.png" /><Relationship Id="rId4" Type="http://schemas.openxmlformats.org/officeDocument/2006/relationships/image" Target="../media/image9.jpeg" /><Relationship Id="rId5" Type="http://schemas.openxmlformats.org/officeDocument/2006/relationships/image" Target="../media/image102.jpe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3.jpeg" /><Relationship Id="rId3" Type="http://schemas.openxmlformats.org/officeDocument/2006/relationships/image" Target="../media/image11.png" /><Relationship Id="rId4" Type="http://schemas.openxmlformats.org/officeDocument/2006/relationships/image" Target="../media/image104.jpeg" /><Relationship Id="rId5" Type="http://schemas.openxmlformats.org/officeDocument/2006/relationships/image" Target="../media/image105.jpeg" /><Relationship Id="rId6" Type="http://schemas.openxmlformats.org/officeDocument/2006/relationships/image" Target="../media/image106.jpeg" /><Relationship Id="rId7" Type="http://schemas.openxmlformats.org/officeDocument/2006/relationships/image" Target="../media/image107.jpeg" /><Relationship Id="rId8" Type="http://schemas.openxmlformats.org/officeDocument/2006/relationships/image" Target="../media/image9.jpe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image" Target="../media/image9.jpeg" /><Relationship Id="rId4" Type="http://schemas.openxmlformats.org/officeDocument/2006/relationships/image" Target="../media/image108.jpe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9.jpeg" /><Relationship Id="rId3" Type="http://schemas.openxmlformats.org/officeDocument/2006/relationships/image" Target="../media/image8.png" /><Relationship Id="rId4" Type="http://schemas.openxmlformats.org/officeDocument/2006/relationships/image" Target="../media/image9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80779" y="260648"/>
            <a:ext cx="7263629" cy="729457"/>
          </a:xfrm>
        </p:spPr>
        <p:txBody>
          <a:bodyPr>
            <a:normAutofit fontScale="90000"/>
          </a:bodyPr>
          <a:lstStyle/>
          <a:p>
            <a:r>
              <a:rPr lang="ru-RU" sz="2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 «Детский сад комбинированного вида № 25 «Рябинка»</a:t>
            </a:r>
            <a:endParaRPr lang="ru-RU" sz="200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412776"/>
            <a:ext cx="8568952" cy="4896544"/>
          </a:xfrm>
        </p:spPr>
        <p:txBody>
          <a:bodyPr>
            <a:normAutofit fontScale="92500" lnSpcReduction="20000"/>
          </a:bodyPr>
          <a:lstStyle/>
          <a:p>
            <a:r>
              <a:rPr lang="ru-RU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Августовская конференция работников образования города Бердска </a:t>
            </a:r>
          </a:p>
          <a:p>
            <a:endParaRPr lang="ru-RU" b="1">
              <a:solidFill>
                <a:srgbClr val="002060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«Историческое просвещение детей дошкольного возраста и их родителей через реализацию программы «Спортивный бердчанин»</a:t>
            </a:r>
          </a:p>
          <a:p>
            <a:endParaRPr lang="ru-RU" sz="2800" b="1">
              <a:solidFill>
                <a:srgbClr val="002060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endParaRPr lang="ru-RU" sz="1800" b="1" smtClean="0">
              <a:solidFill>
                <a:srgbClr val="002060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r>
              <a:rPr lang="ru-RU" sz="18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Авторы:</a:t>
            </a:r>
          </a:p>
          <a:p>
            <a:r>
              <a:rPr lang="ru-RU" sz="1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Ашихмина Светлана Васильевна</a:t>
            </a:r>
          </a:p>
          <a:p>
            <a:r>
              <a:rPr lang="ru-RU" sz="1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(первая  квалификационная категория</a:t>
            </a:r>
            <a:r>
              <a:rPr lang="ru-RU" sz="18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800" b="1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Сафронова Оксана Николаевна   </a:t>
            </a:r>
          </a:p>
          <a:p>
            <a:r>
              <a:rPr lang="ru-RU" sz="1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(</a:t>
            </a:r>
            <a:r>
              <a:rPr lang="ru-RU" sz="18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 квалификационная категория</a:t>
            </a:r>
            <a:r>
              <a:rPr lang="ru-RU" sz="1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ru-RU" sz="1800" b="1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Бердск, 2025 г</a:t>
            </a:r>
            <a:endParaRPr lang="ru-RU" sz="1800" b="1">
              <a:solidFill>
                <a:srgbClr val="002060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endParaRPr lang="ru-RU" sz="18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172" y="247793"/>
            <a:ext cx="9382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6828" y="188640"/>
            <a:ext cx="746993" cy="1056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117745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357150"/>
            <a:ext cx="7934335" cy="5096186"/>
          </a:xfrm>
        </p:spPr>
        <p:txBody>
          <a:bodyPr>
            <a:normAutofit fontScale="90000"/>
          </a:bodyPr>
          <a:lstStyle/>
          <a:p>
            <a:pPr algn="l"/>
            <a:r>
              <a:rPr lang="ru-RU" sz="32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4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патриотических чувств и гражданской позиции у детей дошкольного возраста и их родителей через знакомство со спортивной сферой родного города.</a:t>
            </a:r>
            <a:br>
              <a:rPr lang="ru-RU" sz="24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br>
              <a:rPr lang="ru-RU" sz="32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Развивать познавательный интерес  детей, родителей и педагогов к истории малой Родины.</a:t>
            </a:r>
            <a:br>
              <a:rPr lang="ru-RU" sz="24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Приобщать </a:t>
            </a:r>
            <a:r>
              <a:rPr lang="ru-RU" sz="24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детей, родителей и педагогов</a:t>
            </a:r>
            <a:r>
              <a:rPr lang="ru-RU" sz="24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 прошлому и настоящему  родного города через разный виды деятельности.</a:t>
            </a:r>
            <a:br>
              <a:rPr lang="ru-RU" sz="24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Формировать у воспитанников чувство патриотизма на основе развития чувства гордости за свою семью, детский сад, город, страну.</a:t>
            </a:r>
            <a:br>
              <a:rPr lang="ru-RU" sz="32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>
              <a:solidFill>
                <a:srgbClr val="00206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188640"/>
            <a:ext cx="746993" cy="105652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183084"/>
            <a:ext cx="1174066" cy="1174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0924594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1039" y="274638"/>
            <a:ext cx="8239464" cy="6250706"/>
          </a:xfrm>
        </p:spPr>
        <p:txBody>
          <a:bodyPr>
            <a:normAutofit fontScale="90000"/>
          </a:bodyPr>
          <a:lstStyle/>
          <a:p>
            <a:pPr algn="l"/>
            <a:br>
              <a:rPr lang="ru-RU" sz="2000" smtClean="0"/>
            </a:br>
            <a:br>
              <a:rPr lang="ru-RU" sz="2000"/>
            </a:br>
            <a:br>
              <a:rPr lang="ru-RU" sz="2000" smtClean="0"/>
            </a:br>
            <a:br>
              <a:rPr lang="ru-RU" sz="2000"/>
            </a:br>
            <a:br>
              <a:rPr lang="ru-RU" sz="2000" smtClean="0"/>
            </a:br>
            <a:br>
              <a:rPr lang="ru-RU" sz="2000" smtClean="0"/>
            </a:br>
            <a:br>
              <a:rPr lang="ru-RU" sz="2000"/>
            </a:br>
            <a:r>
              <a:rPr lang="ru-RU" sz="24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Владимир Путин: </a:t>
            </a:r>
            <a:br>
              <a:rPr lang="ru-RU" sz="24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«Глубокое знание своей истории, уважительное, бережное  отношение к великому патриотическому, духовному, культурному наследию Отечества позволяет делать верные выводы из прошлого, черпать силы и вдохновение в ратных и трудовых свершениях предков»</a:t>
            </a:r>
            <a:br>
              <a:rPr lang="ru-RU" sz="24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«Спорт – это важнейшее средство воспитания молодого поколения, формирование у них чувства патриотизма, любви к Родине и уважения к традициям»</a:t>
            </a:r>
            <a:endParaRPr lang="ru-RU" sz="2400">
              <a:solidFill>
                <a:srgbClr val="00206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062076" cy="1062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007" y="33784"/>
            <a:ext cx="746993" cy="10565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54172"/>
            <a:ext cx="3744416" cy="210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611669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6163326" cy="634082"/>
          </a:xfrm>
        </p:spPr>
        <p:txBody>
          <a:bodyPr>
            <a:normAutofit/>
          </a:bodyPr>
          <a:lstStyle/>
          <a:p>
            <a:r>
              <a:rPr lang="ru-RU" sz="32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 родителей</a:t>
            </a:r>
            <a:endParaRPr lang="ru-RU" sz="3200" b="1">
              <a:solidFill>
                <a:srgbClr val="00206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846" r="10483" b="18421"/>
          <a:stretch>
            <a:fillRect/>
          </a:stretch>
        </p:blipFill>
        <p:spPr>
          <a:xfrm>
            <a:off x="251520" y="1484784"/>
            <a:ext cx="2782625" cy="36004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16" r="3865" b="17374"/>
          <a:stretch>
            <a:fillRect/>
          </a:stretch>
        </p:blipFill>
        <p:spPr>
          <a:xfrm>
            <a:off x="3038996" y="1700808"/>
            <a:ext cx="2944728" cy="41840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6" t="19798" r="4770" b="18787"/>
          <a:stretch>
            <a:fillRect/>
          </a:stretch>
        </p:blipFill>
        <p:spPr>
          <a:xfrm>
            <a:off x="6075142" y="2431085"/>
            <a:ext cx="2839648" cy="4211783"/>
          </a:xfrm>
          <a:prstGeom prst="rect">
            <a:avLst/>
          </a:prstGeom>
        </p:spPr>
      </p:pic>
      <p:pic>
        <p:nvPicPr>
          <p:cNvPr id="8" name="Picture 5" descr="j023450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8116" y="188640"/>
            <a:ext cx="1080120" cy="1079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7106" y="156890"/>
            <a:ext cx="749300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836034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274638"/>
            <a:ext cx="6336704" cy="634082"/>
          </a:xfrm>
        </p:spPr>
        <p:txBody>
          <a:bodyPr>
            <a:normAutofit/>
          </a:bodyPr>
          <a:lstStyle/>
          <a:p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Консультации для педагогов</a:t>
            </a:r>
            <a:endParaRPr lang="ru-RU" sz="28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5" r="4860"/>
          <a:stretch>
            <a:fillRect/>
          </a:stretch>
        </p:blipFill>
        <p:spPr bwMode="auto">
          <a:xfrm>
            <a:off x="1475656" y="1196751"/>
            <a:ext cx="6192688" cy="49667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00B0F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0" y="188640"/>
            <a:ext cx="936104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72400" y="129642"/>
            <a:ext cx="749300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4994456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5694126" cy="778098"/>
          </a:xfrm>
        </p:spPr>
        <p:txBody>
          <a:bodyPr>
            <a:normAutofit fontScale="90000"/>
          </a:bodyPr>
          <a:lstStyle/>
          <a:p>
            <a:r>
              <a:rPr lang="ru-RU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партнеры</a:t>
            </a:r>
            <a:endParaRPr lang="ru-RU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86743"/>
            <a:ext cx="2124237" cy="212423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961" y="2620197"/>
            <a:ext cx="2357808" cy="215552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1227133"/>
            <a:ext cx="2111238" cy="21256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6" t="38586" r="24303"/>
          <a:stretch>
            <a:fillRect/>
          </a:stretch>
        </p:blipFill>
        <p:spPr>
          <a:xfrm>
            <a:off x="647564" y="3825885"/>
            <a:ext cx="2196244" cy="256572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182" y="4797152"/>
            <a:ext cx="2889366" cy="124891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220385"/>
            <a:ext cx="2171228" cy="2171228"/>
          </a:xfrm>
          <a:prstGeom prst="rect">
            <a:avLst/>
          </a:prstGeom>
        </p:spPr>
      </p:pic>
      <p:pic>
        <p:nvPicPr>
          <p:cNvPr id="9" name="Picture 5" descr="j023450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107387"/>
            <a:ext cx="1080120" cy="1079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12794" y="173033"/>
            <a:ext cx="749300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3862" y="1242090"/>
            <a:ext cx="3024006" cy="1098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581244"/>
      </p:ext>
    </p:ext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0120" y="274638"/>
            <a:ext cx="7020272" cy="850106"/>
          </a:xfrm>
        </p:spPr>
        <p:txBody>
          <a:bodyPr>
            <a:noAutofit/>
          </a:bodyPr>
          <a:lstStyle/>
          <a:p>
            <a:r>
              <a:rPr lang="ru-RU" sz="24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Вручение знаков ГТО выдающимися спортсменами города Бердска</a:t>
            </a:r>
            <a:endParaRPr lang="ru-RU" sz="2400" b="1">
              <a:solidFill>
                <a:srgbClr val="00206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11" t="6173" r="3463"/>
          <a:stretch>
            <a:fillRect/>
          </a:stretch>
        </p:blipFill>
        <p:spPr>
          <a:xfrm>
            <a:off x="1475656" y="1340768"/>
            <a:ext cx="6120680" cy="48961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88640"/>
            <a:ext cx="1080120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12794" y="214660"/>
            <a:ext cx="749300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5402997"/>
      </p:ext>
    </p:ext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5559" y="274638"/>
            <a:ext cx="6694833" cy="922114"/>
          </a:xfrm>
        </p:spPr>
        <p:txBody>
          <a:bodyPr>
            <a:normAutofit/>
          </a:bodyPr>
          <a:lstStyle/>
          <a:p>
            <a:r>
              <a:rPr lang="ru-RU" sz="24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«Рябинка» на открытой тренировке в Астэке</a:t>
            </a:r>
            <a:endParaRPr lang="ru-RU" sz="24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1" t="9541" r="3701" b="9926"/>
          <a:stretch>
            <a:fillRect/>
          </a:stretch>
        </p:blipFill>
        <p:spPr>
          <a:xfrm>
            <a:off x="4696048" y="1353059"/>
            <a:ext cx="4007477" cy="29191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371154"/>
            <a:ext cx="3843952" cy="28829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96" t="12073"/>
          <a:stretch>
            <a:fillRect/>
          </a:stretch>
        </p:blipFill>
        <p:spPr>
          <a:xfrm>
            <a:off x="1455865" y="4441063"/>
            <a:ext cx="1579277" cy="22522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85" r="23750" b="11667"/>
          <a:stretch>
            <a:fillRect/>
          </a:stretch>
        </p:blipFill>
        <p:spPr>
          <a:xfrm>
            <a:off x="5148064" y="4442357"/>
            <a:ext cx="2928416" cy="22509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3496" y="112266"/>
            <a:ext cx="1262063" cy="1258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81240" y="131986"/>
            <a:ext cx="880854" cy="1239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0696381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274638"/>
            <a:ext cx="6498722" cy="562074"/>
          </a:xfrm>
        </p:spPr>
        <p:txBody>
          <a:bodyPr>
            <a:normAutofit/>
          </a:bodyPr>
          <a:lstStyle/>
          <a:p>
            <a:r>
              <a:rPr lang="ru-RU" sz="24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«Рябинка» на открытой тренировке в Астэке</a:t>
            </a:r>
            <a:endParaRPr lang="ru-RU" sz="240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1" y="1484784"/>
            <a:ext cx="3510389" cy="46805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580794"/>
            <a:ext cx="3546394" cy="47285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83468"/>
            <a:ext cx="1227223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81240" y="131986"/>
            <a:ext cx="880854" cy="1239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534080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3" y="274638"/>
            <a:ext cx="6480720" cy="778098"/>
          </a:xfrm>
        </p:spPr>
        <p:txBody>
          <a:bodyPr>
            <a:normAutofit/>
          </a:bodyPr>
          <a:lstStyle/>
          <a:p>
            <a:r>
              <a:rPr lang="ru-RU" sz="24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«Рябинка» на открытой тренировке в Астэке</a:t>
            </a:r>
            <a:endParaRPr lang="ru-RU" sz="240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1772816"/>
            <a:ext cx="8372723" cy="41764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0" y="116632"/>
            <a:ext cx="1493527" cy="1489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81240" y="131986"/>
            <a:ext cx="880854" cy="1239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3855238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0095" y="274638"/>
            <a:ext cx="6818289" cy="634082"/>
          </a:xfrm>
        </p:spPr>
        <p:txBody>
          <a:bodyPr>
            <a:normAutofit fontScale="90000"/>
          </a:bodyPr>
          <a:lstStyle/>
          <a:p>
            <a:r>
              <a:rPr lang="ru-RU" sz="28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Экскурсия в спортивную школу «Восток»</a:t>
            </a:r>
            <a:endParaRPr lang="ru-RU" sz="280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17" t="11863" r="13515" b="4579"/>
          <a:stretch>
            <a:fillRect/>
          </a:stretch>
        </p:blipFill>
        <p:spPr>
          <a:xfrm>
            <a:off x="1187624" y="1124744"/>
            <a:ext cx="6624736" cy="52351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120551"/>
            <a:ext cx="1102591" cy="1004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81240" y="131986"/>
            <a:ext cx="880854" cy="1239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0178436"/>
      </p:ext>
    </p:ext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0525" y="274638"/>
            <a:ext cx="6593843" cy="706090"/>
          </a:xfrm>
        </p:spPr>
        <p:txBody>
          <a:bodyPr>
            <a:normAutofit fontScale="90000"/>
          </a:bodyPr>
          <a:lstStyle/>
          <a:p>
            <a:r>
              <a:rPr lang="ru-RU" sz="28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Экскурсия в спортивную школу «Восток»</a:t>
            </a:r>
            <a:endParaRPr lang="ru-RU" sz="280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188640"/>
            <a:ext cx="1183020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47" r="21358"/>
          <a:stretch>
            <a:fillRect/>
          </a:stretch>
        </p:blipFill>
        <p:spPr>
          <a:xfrm>
            <a:off x="242021" y="1772816"/>
            <a:ext cx="3893041" cy="34251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28" r="24618"/>
          <a:stretch>
            <a:fillRect/>
          </a:stretch>
        </p:blipFill>
        <p:spPr>
          <a:xfrm>
            <a:off x="4427984" y="1556792"/>
            <a:ext cx="4294584" cy="38571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81240" y="131986"/>
            <a:ext cx="880854" cy="1239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0782788"/>
      </p:ext>
    </p:ext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274638"/>
            <a:ext cx="6336704" cy="922114"/>
          </a:xfrm>
        </p:spPr>
        <p:txBody>
          <a:bodyPr>
            <a:normAutofit/>
          </a:bodyPr>
          <a:lstStyle/>
          <a:p>
            <a:r>
              <a:rPr lang="ru-RU" sz="24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Экскурсия в спортивную школу «Восток»</a:t>
            </a:r>
            <a:endParaRPr lang="ru-RU" sz="240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32" r="3196"/>
          <a:stretch>
            <a:fillRect/>
          </a:stretch>
        </p:blipFill>
        <p:spPr>
          <a:xfrm>
            <a:off x="323528" y="1628800"/>
            <a:ext cx="4254548" cy="37508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188640"/>
            <a:ext cx="1183020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81240" y="131986"/>
            <a:ext cx="880854" cy="1239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2" r="12235"/>
          <a:stretch>
            <a:fillRect/>
          </a:stretch>
        </p:blipFill>
        <p:spPr>
          <a:xfrm>
            <a:off x="4850711" y="1549536"/>
            <a:ext cx="4057409" cy="37186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17190116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6552728" cy="706090"/>
          </a:xfrm>
        </p:spPr>
        <p:txBody>
          <a:bodyPr>
            <a:normAutofit/>
          </a:bodyPr>
          <a:lstStyle/>
          <a:p>
            <a:r>
              <a:rPr lang="ru-RU" sz="24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Экскурсия в спортивную школу «Восток»</a:t>
            </a:r>
            <a:endParaRPr lang="ru-RU" sz="240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060848"/>
            <a:ext cx="3233332" cy="24249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188640"/>
            <a:ext cx="1183020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81240" y="131986"/>
            <a:ext cx="880854" cy="1239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12" y="1484784"/>
            <a:ext cx="2484276" cy="33123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658" y="1484784"/>
            <a:ext cx="2484276" cy="33123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49895848"/>
      </p:ext>
    </p:ext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274638"/>
            <a:ext cx="6480720" cy="634082"/>
          </a:xfrm>
        </p:spPr>
        <p:txBody>
          <a:bodyPr>
            <a:normAutofit/>
          </a:bodyPr>
          <a:lstStyle/>
          <a:p>
            <a:r>
              <a:rPr lang="ru-RU" sz="32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СШ «Восток» у нас в гостях</a:t>
            </a:r>
            <a:endParaRPr lang="ru-RU" sz="320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27" t="29744" r="2227" b="14977"/>
          <a:stretch>
            <a:fillRect/>
          </a:stretch>
        </p:blipFill>
        <p:spPr>
          <a:xfrm>
            <a:off x="323528" y="1628800"/>
            <a:ext cx="8487440" cy="43204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188640"/>
            <a:ext cx="1183020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81240" y="131986"/>
            <a:ext cx="880854" cy="1239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4427658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7" y="274637"/>
            <a:ext cx="7571183" cy="782363"/>
          </a:xfrm>
        </p:spPr>
        <p:txBody>
          <a:bodyPr>
            <a:noAutofit/>
          </a:bodyPr>
          <a:lstStyle/>
          <a:p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СШ «Восток» у нас в гостях</a:t>
            </a:r>
            <a:endParaRPr lang="ru-RU" sz="280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3439" y="19597"/>
            <a:ext cx="1139056" cy="1037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55" t="3981" b="5384"/>
          <a:stretch>
            <a:fillRect/>
          </a:stretch>
        </p:blipFill>
        <p:spPr>
          <a:xfrm rot="5400000">
            <a:off x="313519" y="1549772"/>
            <a:ext cx="2691954" cy="22268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23" t="8965" r="15198" b="29508"/>
          <a:stretch>
            <a:fillRect/>
          </a:stretch>
        </p:blipFill>
        <p:spPr>
          <a:xfrm rot="5400000">
            <a:off x="6208649" y="1587289"/>
            <a:ext cx="2782541" cy="23114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18" t="19788" r="9861"/>
          <a:stretch>
            <a:fillRect/>
          </a:stretch>
        </p:blipFill>
        <p:spPr>
          <a:xfrm>
            <a:off x="3212232" y="1663723"/>
            <a:ext cx="2932224" cy="215855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81240" y="131986"/>
            <a:ext cx="880854" cy="1239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58" r="18889" b="10850"/>
          <a:stretch>
            <a:fillRect/>
          </a:stretch>
        </p:blipFill>
        <p:spPr>
          <a:xfrm>
            <a:off x="574441" y="4352223"/>
            <a:ext cx="3855133" cy="206564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206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41" r="23889"/>
          <a:stretch>
            <a:fillRect/>
          </a:stretch>
        </p:blipFill>
        <p:spPr>
          <a:xfrm>
            <a:off x="5002304" y="4356843"/>
            <a:ext cx="2883806" cy="21839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1003717"/>
      </p:ext>
    </p:ext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74638"/>
            <a:ext cx="6120680" cy="706090"/>
          </a:xfrm>
        </p:spPr>
        <p:txBody>
          <a:bodyPr>
            <a:normAutofit fontScale="90000"/>
          </a:bodyPr>
          <a:lstStyle/>
          <a:p>
            <a:r>
              <a:rPr lang="ru-RU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Трус не играет в хоккей</a:t>
            </a:r>
            <a:endParaRPr lang="ru-RU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79" t="13749" r="16702" b="15257"/>
          <a:stretch>
            <a:fillRect/>
          </a:stretch>
        </p:blipFill>
        <p:spPr>
          <a:xfrm>
            <a:off x="467544" y="1124744"/>
            <a:ext cx="2592288" cy="3623476"/>
          </a:xfr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05212" y="131986"/>
            <a:ext cx="756882" cy="1064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9269"/>
            <a:ext cx="1739049" cy="63148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7" t="18519" r="21003"/>
          <a:stretch>
            <a:fillRect/>
          </a:stretch>
        </p:blipFill>
        <p:spPr>
          <a:xfrm>
            <a:off x="413661" y="1015619"/>
            <a:ext cx="2817947" cy="49707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53" t="28148" r="35132" b="35926"/>
          <a:stretch>
            <a:fillRect/>
          </a:stretch>
        </p:blipFill>
        <p:spPr>
          <a:xfrm>
            <a:off x="3419871" y="1294656"/>
            <a:ext cx="2287005" cy="44644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14" t="14300" r="7496" b="14309"/>
          <a:stretch>
            <a:fillRect/>
          </a:stretch>
        </p:blipFill>
        <p:spPr>
          <a:xfrm>
            <a:off x="5954093" y="1050457"/>
            <a:ext cx="2351119" cy="49528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61154761"/>
      </p:ext>
    </p:extLst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74638"/>
            <a:ext cx="6480720" cy="778098"/>
          </a:xfrm>
        </p:spPr>
        <p:txBody>
          <a:bodyPr>
            <a:normAutofit/>
          </a:bodyPr>
          <a:lstStyle/>
          <a:p>
            <a:r>
              <a:rPr 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Трус не играет в хоккей</a:t>
            </a:r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84"/>
          <a:stretch>
            <a:fillRect/>
          </a:stretch>
        </p:blipFill>
        <p:spPr>
          <a:xfrm>
            <a:off x="2115548" y="1196752"/>
            <a:ext cx="4904723" cy="520005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9269"/>
            <a:ext cx="1739049" cy="631489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05212" y="131986"/>
            <a:ext cx="756882" cy="1064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2682237"/>
      </p:ext>
    </p:extLst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3" y="188640"/>
            <a:ext cx="6408711" cy="836712"/>
          </a:xfrm>
        </p:spPr>
        <p:txBody>
          <a:bodyPr>
            <a:normAutofit/>
          </a:bodyPr>
          <a:lstStyle/>
          <a:p>
            <a:r>
              <a:rPr lang="ru-RU" sz="32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в ЛДС «Бердск»</a:t>
            </a:r>
            <a:endParaRPr lang="ru-RU" sz="320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67" t="8142" r="5977"/>
          <a:stretch>
            <a:fillRect/>
          </a:stretch>
        </p:blipFill>
        <p:spPr>
          <a:xfrm>
            <a:off x="884574" y="4133056"/>
            <a:ext cx="2952328" cy="24371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90" t="13433" r="11409"/>
          <a:stretch>
            <a:fillRect/>
          </a:stretch>
        </p:blipFill>
        <p:spPr>
          <a:xfrm>
            <a:off x="660872" y="1025352"/>
            <a:ext cx="3426152" cy="29077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2" t="7778" r="17500"/>
          <a:stretch>
            <a:fillRect/>
          </a:stretch>
        </p:blipFill>
        <p:spPr>
          <a:xfrm>
            <a:off x="4520737" y="1700808"/>
            <a:ext cx="4097854" cy="403306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1769148" cy="764704"/>
          </a:xfrm>
          <a:prstGeom prst="rect">
            <a:avLst/>
          </a:prstGeom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81240" y="23416"/>
            <a:ext cx="880854" cy="1239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3718444"/>
      </p:ext>
    </p:ext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6552728" cy="706090"/>
          </a:xfrm>
        </p:spPr>
        <p:txBody>
          <a:bodyPr>
            <a:normAutofit fontScale="90000"/>
          </a:bodyPr>
          <a:lstStyle/>
          <a:p>
            <a:r>
              <a:rPr 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в ЛДС «Бердск»</a:t>
            </a:r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51" t="32550" r="15696" b="6278"/>
          <a:stretch>
            <a:fillRect/>
          </a:stretch>
        </p:blipFill>
        <p:spPr>
          <a:xfrm>
            <a:off x="395536" y="1121907"/>
            <a:ext cx="4086324" cy="248138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1769148" cy="764704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00392" y="116632"/>
            <a:ext cx="880854" cy="1239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8" t="26050" r="24583" b="24074"/>
          <a:stretch>
            <a:fillRect/>
          </a:stretch>
        </p:blipFill>
        <p:spPr>
          <a:xfrm>
            <a:off x="4716016" y="1485628"/>
            <a:ext cx="3980284" cy="19916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39" t="19074" r="9861"/>
          <a:stretch>
            <a:fillRect/>
          </a:stretch>
        </p:blipFill>
        <p:spPr>
          <a:xfrm>
            <a:off x="467544" y="3789040"/>
            <a:ext cx="2386398" cy="25189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2" t="21663" r="18889" b="13460"/>
          <a:stretch>
            <a:fillRect/>
          </a:stretch>
        </p:blipFill>
        <p:spPr>
          <a:xfrm>
            <a:off x="3141216" y="3768452"/>
            <a:ext cx="3149600" cy="22246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39" t="21663" r="22083"/>
          <a:stretch>
            <a:fillRect/>
          </a:stretch>
        </p:blipFill>
        <p:spPr>
          <a:xfrm>
            <a:off x="6456932" y="3753904"/>
            <a:ext cx="2239368" cy="24928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86553671"/>
      </p:ext>
    </p:extLst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4534" y="188640"/>
            <a:ext cx="5699794" cy="936104"/>
          </a:xfrm>
        </p:spPr>
        <p:txBody>
          <a:bodyPr>
            <a:normAutofit/>
          </a:bodyPr>
          <a:lstStyle/>
          <a:p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в ЛДС «Бердск»</a:t>
            </a:r>
            <a:endParaRPr lang="ru-RU" sz="280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6" t="35549" r="5734" b="16420"/>
          <a:stretch>
            <a:fillRect/>
          </a:stretch>
        </p:blipFill>
        <p:spPr>
          <a:xfrm>
            <a:off x="755576" y="1231528"/>
            <a:ext cx="7560840" cy="52756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32656"/>
            <a:ext cx="1824534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13450" y="116632"/>
            <a:ext cx="767796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804506"/>
      </p:ext>
    </p:extLst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6696744" cy="778098"/>
          </a:xfrm>
        </p:spPr>
        <p:txBody>
          <a:bodyPr>
            <a:normAutofit fontScale="90000"/>
          </a:bodyPr>
          <a:lstStyle/>
          <a:p>
            <a:r>
              <a:rPr lang="ru-RU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Тренировка в </a:t>
            </a:r>
            <a:r>
              <a:rPr 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СШ «Олимп» </a:t>
            </a:r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37" t="16442"/>
          <a:stretch>
            <a:fillRect/>
          </a:stretch>
        </p:blipFill>
        <p:spPr>
          <a:xfrm>
            <a:off x="395537" y="1417578"/>
            <a:ext cx="2880320" cy="20335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2544"/>
            <a:ext cx="1187624" cy="1385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83" r="12222" b="30845"/>
          <a:stretch>
            <a:fillRect/>
          </a:stretch>
        </p:blipFill>
        <p:spPr>
          <a:xfrm>
            <a:off x="3563888" y="3727276"/>
            <a:ext cx="5209792" cy="2184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71" r="3195" b="17963"/>
          <a:stretch>
            <a:fillRect/>
          </a:stretch>
        </p:blipFill>
        <p:spPr>
          <a:xfrm>
            <a:off x="3563888" y="1417578"/>
            <a:ext cx="5204840" cy="20834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" t="7530" r="36528" b="13704"/>
          <a:stretch>
            <a:fillRect/>
          </a:stretch>
        </p:blipFill>
        <p:spPr>
          <a:xfrm>
            <a:off x="395535" y="3722216"/>
            <a:ext cx="3013081" cy="21894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02764" y="188640"/>
            <a:ext cx="778481" cy="1095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2677932"/>
      </p:ext>
    </p:extLst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74638"/>
            <a:ext cx="6840760" cy="850106"/>
          </a:xfrm>
        </p:spPr>
        <p:txBody>
          <a:bodyPr>
            <a:normAutofit fontScale="90000"/>
          </a:bodyPr>
          <a:lstStyle/>
          <a:p>
            <a:r>
              <a:rPr lang="ru-RU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Тренировка в СШ «Олимп»</a:t>
            </a:r>
            <a:endParaRPr lang="ru-RU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8" t="5050" r="3700" b="25922"/>
          <a:stretch>
            <a:fillRect/>
          </a:stretch>
        </p:blipFill>
        <p:spPr>
          <a:xfrm>
            <a:off x="467544" y="1700808"/>
            <a:ext cx="8226599" cy="47729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2544"/>
            <a:ext cx="1187624" cy="1385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02764" y="188640"/>
            <a:ext cx="778481" cy="1095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4906292"/>
      </p:ext>
    </p:extLst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74638"/>
            <a:ext cx="6336704" cy="634082"/>
          </a:xfrm>
        </p:spPr>
        <p:txBody>
          <a:bodyPr>
            <a:noAutofit/>
          </a:bodyPr>
          <a:lstStyle/>
          <a:p>
            <a:r>
              <a:rPr lang="ru-RU" sz="36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Тренировка в СШ «Олимп»</a:t>
            </a:r>
            <a:endParaRPr lang="ru-RU" sz="360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2" t="27219" r="8907" b="26762"/>
          <a:stretch>
            <a:fillRect/>
          </a:stretch>
        </p:blipFill>
        <p:spPr>
          <a:xfrm>
            <a:off x="358824" y="1700808"/>
            <a:ext cx="8439888" cy="33843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1043608" cy="1220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02764" y="188640"/>
            <a:ext cx="778481" cy="1095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1643671"/>
      </p:ext>
    </p:extLst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6659" y="188641"/>
            <a:ext cx="6461685" cy="792088"/>
          </a:xfrm>
        </p:spPr>
        <p:txBody>
          <a:bodyPr>
            <a:normAutofit/>
          </a:bodyPr>
          <a:lstStyle/>
          <a:p>
            <a:r>
              <a:rPr lang="ru-RU" sz="24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футбола с СШ «Бердск»</a:t>
            </a:r>
            <a:endParaRPr lang="ru-RU" sz="240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8" t="29184" r="9383" b="20869"/>
          <a:stretch>
            <a:fillRect/>
          </a:stretch>
        </p:blipFill>
        <p:spPr>
          <a:xfrm>
            <a:off x="390724" y="1196752"/>
            <a:ext cx="4370670" cy="195964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5" y="19721"/>
            <a:ext cx="1099154" cy="1105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8" t="6296" r="16389"/>
          <a:stretch>
            <a:fillRect/>
          </a:stretch>
        </p:blipFill>
        <p:spPr>
          <a:xfrm>
            <a:off x="395536" y="3501008"/>
            <a:ext cx="2553320" cy="25332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0" r="5983" b="19881"/>
          <a:stretch>
            <a:fillRect/>
          </a:stretch>
        </p:blipFill>
        <p:spPr>
          <a:xfrm>
            <a:off x="5004048" y="1196752"/>
            <a:ext cx="3162176" cy="19516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327"/>
          <a:stretch>
            <a:fillRect/>
          </a:stretch>
        </p:blipFill>
        <p:spPr>
          <a:xfrm>
            <a:off x="5993279" y="3581804"/>
            <a:ext cx="2758819" cy="245249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04"/>
          <a:stretch>
            <a:fillRect/>
          </a:stretch>
        </p:blipFill>
        <p:spPr>
          <a:xfrm>
            <a:off x="3203848" y="3545280"/>
            <a:ext cx="2571750" cy="24447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02764" y="101600"/>
            <a:ext cx="778481" cy="1095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5213093"/>
      </p:ext>
    </p:extLst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274638"/>
            <a:ext cx="6408712" cy="706090"/>
          </a:xfrm>
        </p:spPr>
        <p:txBody>
          <a:bodyPr>
            <a:normAutofit/>
          </a:bodyPr>
          <a:lstStyle/>
          <a:p>
            <a:r>
              <a:rPr lang="ru-RU" sz="32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футбола с СШ «Бердск»</a:t>
            </a:r>
            <a:endParaRPr lang="ru-RU" sz="320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1" t="15152" r="6889" b="11891"/>
          <a:stretch>
            <a:fillRect/>
          </a:stretch>
        </p:blipFill>
        <p:spPr>
          <a:xfrm>
            <a:off x="4860032" y="1386161"/>
            <a:ext cx="3672408" cy="23930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0" y="188640"/>
            <a:ext cx="1187624" cy="1197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6" t="7593" r="3000" b="21296"/>
          <a:stretch>
            <a:fillRect/>
          </a:stretch>
        </p:blipFill>
        <p:spPr>
          <a:xfrm>
            <a:off x="467544" y="1386161"/>
            <a:ext cx="4063876" cy="24045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94" t="31074" r="13611" b="9216"/>
          <a:stretch>
            <a:fillRect/>
          </a:stretch>
        </p:blipFill>
        <p:spPr>
          <a:xfrm>
            <a:off x="539552" y="4044776"/>
            <a:ext cx="4152821" cy="20882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044776"/>
            <a:ext cx="3256884" cy="24528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02764" y="101600"/>
            <a:ext cx="778481" cy="1095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8970463"/>
      </p:ext>
    </p:extLst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657" y="274637"/>
            <a:ext cx="6568727" cy="922115"/>
          </a:xfrm>
        </p:spPr>
        <p:txBody>
          <a:bodyPr>
            <a:normAutofit/>
          </a:bodyPr>
          <a:lstStyle/>
          <a:p>
            <a:r>
              <a:rPr lang="ru-RU" sz="32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футбола с СШ «Бердск»</a:t>
            </a:r>
            <a:endParaRPr lang="ru-RU" sz="320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1" r="2933"/>
          <a:stretch>
            <a:fillRect/>
          </a:stretch>
        </p:blipFill>
        <p:spPr>
          <a:xfrm>
            <a:off x="395536" y="1700808"/>
            <a:ext cx="8423819" cy="39604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0620" y="188640"/>
            <a:ext cx="1189037" cy="119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02764" y="101600"/>
            <a:ext cx="778481" cy="1095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3313113"/>
      </p:ext>
    </p:extLst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6727108" cy="706090"/>
          </a:xfrm>
        </p:spPr>
        <p:txBody>
          <a:bodyPr>
            <a:normAutofit/>
          </a:bodyPr>
          <a:lstStyle/>
          <a:p>
            <a:r>
              <a:rPr lang="ru-RU" sz="32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Герои спорта у нас в гостях</a:t>
            </a:r>
            <a:endParaRPr lang="ru-RU" sz="32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45" t="14145" r="11150" b="18738"/>
          <a:stretch>
            <a:fillRect/>
          </a:stretch>
        </p:blipFill>
        <p:spPr>
          <a:xfrm>
            <a:off x="2627784" y="1337609"/>
            <a:ext cx="3606452" cy="21250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0" y="188640"/>
            <a:ext cx="1152128" cy="1148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778"/>
          <a:stretch>
            <a:fillRect/>
          </a:stretch>
        </p:blipFill>
        <p:spPr>
          <a:xfrm>
            <a:off x="6439508" y="1337608"/>
            <a:ext cx="2338684" cy="25345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97" t="7592" r="14555" b="28333"/>
          <a:stretch>
            <a:fillRect/>
          </a:stretch>
        </p:blipFill>
        <p:spPr>
          <a:xfrm>
            <a:off x="385427" y="1337609"/>
            <a:ext cx="2036441" cy="25345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5" t="15679" r="2639" b="13944"/>
          <a:stretch>
            <a:fillRect/>
          </a:stretch>
        </p:blipFill>
        <p:spPr>
          <a:xfrm>
            <a:off x="1907704" y="4019439"/>
            <a:ext cx="4978773" cy="25068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02764" y="188640"/>
            <a:ext cx="778481" cy="1095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571356"/>
      </p:ext>
    </p:extLst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2037" y="274638"/>
            <a:ext cx="6768355" cy="850106"/>
          </a:xfrm>
        </p:spPr>
        <p:txBody>
          <a:bodyPr>
            <a:noAutofit/>
          </a:bodyPr>
          <a:lstStyle/>
          <a:p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– партнеры Администрации города Бердска</a:t>
            </a:r>
            <a:endParaRPr lang="ru-RU" sz="28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22" r="6743" b="11540"/>
          <a:stretch>
            <a:fillRect/>
          </a:stretch>
        </p:blipFill>
        <p:spPr>
          <a:xfrm>
            <a:off x="5137017" y="1355800"/>
            <a:ext cx="3492947" cy="23522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367"/>
            <a:ext cx="1152525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56" t="22963" r="5417" b="22592"/>
          <a:stretch>
            <a:fillRect/>
          </a:stretch>
        </p:blipFill>
        <p:spPr>
          <a:xfrm>
            <a:off x="323528" y="4077072"/>
            <a:ext cx="4868788" cy="23659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6" t="11107" r="5833" b="20926"/>
          <a:stretch>
            <a:fillRect/>
          </a:stretch>
        </p:blipFill>
        <p:spPr>
          <a:xfrm>
            <a:off x="614644" y="1359842"/>
            <a:ext cx="4286556" cy="250120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3" y="4077072"/>
            <a:ext cx="3154653" cy="23659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00392" y="116632"/>
            <a:ext cx="880854" cy="1239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2975586"/>
      </p:ext>
    </p:extLst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5200" y="274639"/>
            <a:ext cx="6155152" cy="706090"/>
          </a:xfrm>
        </p:spPr>
        <p:txBody>
          <a:bodyPr>
            <a:normAutofit fontScale="90000"/>
          </a:bodyPr>
          <a:lstStyle/>
          <a:p>
            <a:r>
              <a:rPr lang="ru-RU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в спорте</a:t>
            </a:r>
            <a:endParaRPr lang="ru-RU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32" t="34795" r="22580" b="27604"/>
          <a:stretch>
            <a:fillRect/>
          </a:stretch>
        </p:blipFill>
        <p:spPr>
          <a:xfrm>
            <a:off x="3059832" y="1556792"/>
            <a:ext cx="2450974" cy="43959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89" b="7778"/>
          <a:stretch>
            <a:fillRect/>
          </a:stretch>
        </p:blipFill>
        <p:spPr>
          <a:xfrm>
            <a:off x="323528" y="1536576"/>
            <a:ext cx="2523344" cy="43924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58852" y="116632"/>
            <a:ext cx="722393" cy="1016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 descr="j023450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8116" y="188640"/>
            <a:ext cx="1080120" cy="1079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9" t="5555" r="12457"/>
          <a:stretch>
            <a:fillRect/>
          </a:stretch>
        </p:blipFill>
        <p:spPr>
          <a:xfrm>
            <a:off x="5724128" y="1553592"/>
            <a:ext cx="2939078" cy="43956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53023109"/>
      </p:ext>
    </p:extLst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598"/>
          <a:stretch>
            <a:fillRect/>
          </a:stretch>
        </p:blipFill>
        <p:spPr>
          <a:xfrm>
            <a:off x="1619672" y="2924944"/>
            <a:ext cx="1829475" cy="2292994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14" b="13889"/>
          <a:stretch>
            <a:fillRect/>
          </a:stretch>
        </p:blipFill>
        <p:spPr>
          <a:xfrm>
            <a:off x="648296" y="1294154"/>
            <a:ext cx="3453774" cy="47045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3" y="274638"/>
            <a:ext cx="6491058" cy="706090"/>
          </a:xfrm>
        </p:spPr>
        <p:txBody>
          <a:bodyPr>
            <a:normAutofit fontScale="90000"/>
          </a:bodyPr>
          <a:lstStyle/>
          <a:p>
            <a:r>
              <a:rPr 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в спорте</a:t>
            </a:r>
            <a:endParaRPr lang="ru-RU"/>
          </a:p>
        </p:txBody>
      </p:sp>
      <p:pic>
        <p:nvPicPr>
          <p:cNvPr id="9" name="Picture 5" descr="j023450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8116" y="188640"/>
            <a:ext cx="1080120" cy="1079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58852" y="116632"/>
            <a:ext cx="722393" cy="1016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0460" y="1267996"/>
            <a:ext cx="3528392" cy="470452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9839505"/>
      </p:ext>
    </p:extLst>
  </p:cSld>
  <p:clrMapOvr>
    <a:masterClrMapping/>
  </p:clrMapOvr>
  <p:transition/>
  <p:timing/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6624736" cy="858242"/>
          </a:xfrm>
        </p:spPr>
        <p:txBody>
          <a:bodyPr>
            <a:normAutofit/>
          </a:bodyPr>
          <a:lstStyle/>
          <a:p>
            <a:r>
              <a:rPr lang="ru-RU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в спорте</a:t>
            </a:r>
            <a:endParaRPr lang="ru-RU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62"/>
          <a:stretch>
            <a:fillRect/>
          </a:stretch>
        </p:blipFill>
        <p:spPr>
          <a:xfrm>
            <a:off x="395536" y="1695453"/>
            <a:ext cx="4214988" cy="34685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5" descr="j02345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8116" y="188640"/>
            <a:ext cx="1080120" cy="1079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58852" y="116632"/>
            <a:ext cx="722393" cy="1016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28" r="16250"/>
          <a:stretch>
            <a:fillRect/>
          </a:stretch>
        </p:blipFill>
        <p:spPr>
          <a:xfrm>
            <a:off x="5148064" y="1412776"/>
            <a:ext cx="3616000" cy="403394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17238966"/>
      </p:ext>
    </p:extLst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6480720" cy="778098"/>
          </a:xfrm>
        </p:spPr>
        <p:txBody>
          <a:bodyPr/>
          <a:lstStyle/>
          <a:p>
            <a:r>
              <a:rPr 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в спорте</a:t>
            </a:r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85" b="12171"/>
          <a:stretch>
            <a:fillRect/>
          </a:stretch>
        </p:blipFill>
        <p:spPr>
          <a:xfrm>
            <a:off x="287106" y="1446311"/>
            <a:ext cx="2087827" cy="28225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0" y="260648"/>
            <a:ext cx="1079500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2" b="25000"/>
          <a:stretch>
            <a:fillRect/>
          </a:stretch>
        </p:blipFill>
        <p:spPr>
          <a:xfrm>
            <a:off x="791270" y="4486476"/>
            <a:ext cx="2715766" cy="19110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8" t="39630" r="3090" b="28492"/>
          <a:stretch>
            <a:fillRect/>
          </a:stretch>
        </p:blipFill>
        <p:spPr>
          <a:xfrm>
            <a:off x="5436096" y="4268812"/>
            <a:ext cx="3098800" cy="23464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2" b="41296"/>
          <a:stretch>
            <a:fillRect/>
          </a:stretch>
        </p:blipFill>
        <p:spPr>
          <a:xfrm>
            <a:off x="5888238" y="1446311"/>
            <a:ext cx="2894322" cy="23464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78" t="23148" r="10000" b="15741"/>
          <a:stretch>
            <a:fillRect/>
          </a:stretch>
        </p:blipFill>
        <p:spPr>
          <a:xfrm>
            <a:off x="2555776" y="1772816"/>
            <a:ext cx="3209528" cy="31806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58852" y="116632"/>
            <a:ext cx="722393" cy="1016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9890530"/>
      </p:ext>
    </p:extLst>
  </p:cSld>
  <p:clrMapOvr>
    <a:masterClrMapping/>
  </p:clrMapOvr>
  <p:transition/>
  <p:timing/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74638"/>
            <a:ext cx="6999220" cy="634082"/>
          </a:xfrm>
        </p:spPr>
        <p:txBody>
          <a:bodyPr>
            <a:normAutofit/>
          </a:bodyPr>
          <a:lstStyle/>
          <a:p>
            <a:r>
              <a:rPr lang="ru-RU" sz="24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Национальные проекты Российской Федерации</a:t>
            </a:r>
            <a:endParaRPr lang="ru-RU" sz="24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267996"/>
            <a:ext cx="8291264" cy="4858167"/>
          </a:xfrm>
        </p:spPr>
        <p:txBody>
          <a:bodyPr/>
          <a:lstStyle/>
          <a:p>
            <a:pPr marL="0" indent="0">
              <a:buNone/>
            </a:pPr>
            <a:endParaRPr lang="ru-RU" smtClean="0"/>
          </a:p>
          <a:p>
            <a:pPr marL="0" indent="0">
              <a:buNone/>
            </a:pPr>
            <a:endParaRPr lang="ru-RU"/>
          </a:p>
          <a:p>
            <a:pPr marL="0" indent="0">
              <a:buNone/>
            </a:pPr>
            <a:endParaRPr lang="ru-RU" smtClean="0"/>
          </a:p>
          <a:p>
            <a:pPr marL="0" indent="0">
              <a:buNone/>
            </a:pPr>
            <a:endParaRPr lang="ru-RU" sz="2800" b="1" smtClean="0">
              <a:solidFill>
                <a:srgbClr val="002060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8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ПРОЕКТ «ПАТРИОТИЧЕСКОЕ ВОСПИТАНИЕ»</a:t>
            </a:r>
          </a:p>
          <a:p>
            <a:pPr marL="0" indent="0">
              <a:buNone/>
            </a:pPr>
            <a:endParaRPr lang="ru-RU" sz="28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8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5" descr="j02345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8116" y="188640"/>
            <a:ext cx="1080120" cy="1079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58852" y="116632"/>
            <a:ext cx="722393" cy="1016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267376"/>
            <a:ext cx="4752528" cy="2670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649558"/>
      </p:ext>
    </p:extLst>
  </p:cSld>
  <p:clrMapOvr>
    <a:masterClrMapping/>
  </p:clrMapOvr>
  <p:transition/>
  <p:timing/>
</p:sld>
</file>

<file path=ppt/slides/slide3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071228" cy="778098"/>
          </a:xfrm>
        </p:spPr>
        <p:txBody>
          <a:bodyPr/>
          <a:lstStyle/>
          <a:p>
            <a:r>
              <a:rPr lang="ru-RU" sz="24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Национальные проекты Российской Федерации</a:t>
            </a:r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  <a:p>
            <a:endParaRPr lang="ru-RU"/>
          </a:p>
          <a:p>
            <a:endParaRPr lang="ru-RU" smtClean="0"/>
          </a:p>
          <a:p>
            <a:endParaRPr lang="ru-RU"/>
          </a:p>
          <a:p>
            <a:endParaRPr lang="ru-RU" smtClean="0"/>
          </a:p>
          <a:p>
            <a:pPr marL="0" indent="0">
              <a:buNone/>
            </a:pPr>
            <a:r>
              <a:rPr lang="ru-RU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ПРОЕКТ </a:t>
            </a:r>
          </a:p>
          <a:p>
            <a:pPr marL="0" indent="0">
              <a:buNone/>
            </a:pPr>
            <a:r>
              <a:rPr lang="ru-RU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«СПОРТ – НОРМА ЖИЗНИ»</a:t>
            </a:r>
            <a:endParaRPr lang="ru-RU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62" t="18164" r="28935" b="19015"/>
          <a:stretch>
            <a:fillRect/>
          </a:stretch>
        </p:blipFill>
        <p:spPr>
          <a:xfrm>
            <a:off x="1270348" y="1267996"/>
            <a:ext cx="3805708" cy="3156664"/>
          </a:xfrm>
          <a:prstGeom prst="rect">
            <a:avLst/>
          </a:prstGeom>
        </p:spPr>
      </p:pic>
      <p:pic>
        <p:nvPicPr>
          <p:cNvPr id="9" name="Picture 5" descr="j02345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0228" y="188640"/>
            <a:ext cx="1080120" cy="1079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58852" y="116632"/>
            <a:ext cx="722393" cy="1016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2958695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46</Paragraphs>
  <Slides>35</Slides>
  <Notes>0</Notes>
  <TotalTime>6984</TotalTime>
  <HiddenSlides>0</HiddenSlides>
  <MMClips>0</MMClips>
  <ScaleCrop>0</ScaleCrop>
  <HeadingPairs>
    <vt:vector baseType="variant" size="6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baseType="lpstr" size="39">
      <vt:lpstr>Arial</vt:lpstr>
      <vt:lpstr>Calibri</vt:lpstr>
      <vt:lpstr>Times New Roman</vt:lpstr>
      <vt:lpstr>Тема Office</vt:lpstr>
      <vt:lpstr>Муниципальное автономное дошкольное образовательное учреждение «Детский сад комбинированного вида № 25 «Рябинка»</vt:lpstr>
      <vt:lpstr>Цель: формирование патриотических чувств и гражданской позиции у детей дошкольного возраста и их родителей через знакомство со спортивной сферой родного города.Задачи:1. Развивать познавательный интерес  детей, родителей и педагогов к истории малой Родины.2. Приобщать детей, родителей и педагогов к прошлому и настоящему  родного города через разный виды деятельности.3. Формировать у воспитанников чувство патриотизма на основе развития чувства гордости за свою семью, детский сад, город, страну.</vt:lpstr>
      <vt:lpstr>Владимир Путин: «Глубокое знание своей истории, уважительное, бережное  отношение к великому патриотическому, духовному, культурному наследию Отечества позволяет делать верные выводы из прошлого, черпать силы и вдохновение в ратных и трудовых свершениях предков»«Спорт – это важнейшее средство воспитания молодого поколения, формирование у них чувства патриотизма, любви к Родине и уважения к традициям»</vt:lpstr>
      <vt:lpstr>Анкетирование родителей</vt:lpstr>
      <vt:lpstr>Консультации для педагогов</vt:lpstr>
      <vt:lpstr>Социальные партнеры</vt:lpstr>
      <vt:lpstr>Вручение знаков ГТО выдающимися спортсменами города Бердска</vt:lpstr>
      <vt:lpstr>«Рябинка» на открытой тренировке в Астэке</vt:lpstr>
      <vt:lpstr>«Рябинка» на открытой тренировке в Астэке</vt:lpstr>
      <vt:lpstr>«Рябинка» на открытой тренировке в Астэке</vt:lpstr>
      <vt:lpstr>Экскурсия в спортивную школу «Восток»</vt:lpstr>
      <vt:lpstr>Экскурсия в спортивную школу «Восток»</vt:lpstr>
      <vt:lpstr>Экскурсия в спортивную школу «Восток»</vt:lpstr>
      <vt:lpstr>Экскурсия в спортивную школу «Восток»</vt:lpstr>
      <vt:lpstr>СШ «Восток» у нас в гостях</vt:lpstr>
      <vt:lpstr>СШ «Восток» у нас в гостях</vt:lpstr>
      <vt:lpstr>Трус не играет в хоккей</vt:lpstr>
      <vt:lpstr>Трус не играет в хоккей</vt:lpstr>
      <vt:lpstr>Мы в ЛДС «Бердск»</vt:lpstr>
      <vt:lpstr>Мы в ЛДС «Бердск»</vt:lpstr>
      <vt:lpstr>Мы в ЛДС «Бердск»</vt:lpstr>
      <vt:lpstr>Тренировка в СШ «Олимп» </vt:lpstr>
      <vt:lpstr>Тренировка в СШ «Олимп»</vt:lpstr>
      <vt:lpstr>Тренировка в СШ «Олимп»</vt:lpstr>
      <vt:lpstr>Школа футбола с СШ «Бердск»</vt:lpstr>
      <vt:lpstr>Школа футбола с СШ «Бердск»</vt:lpstr>
      <vt:lpstr>Школа футбола с СШ «Бердск»</vt:lpstr>
      <vt:lpstr>Герои спорта у нас в гостях</vt:lpstr>
      <vt:lpstr>Мы – партнеры Администрации города Бердска</vt:lpstr>
      <vt:lpstr>Мы в спорте</vt:lpstr>
      <vt:lpstr>Мы в спорте</vt:lpstr>
      <vt:lpstr>Мы в спорте</vt:lpstr>
      <vt:lpstr>Мы в спорте</vt:lpstr>
      <vt:lpstr>Национальные проекты Российской Федерации</vt:lpstr>
      <vt:lpstr>Национальные проекты Российской Федерации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Презентация PowerPoint</dc:title>
  <dc:creator>ЕГЭ</dc:creator>
  <cp:lastModifiedBy>Беляев</cp:lastModifiedBy>
  <cp:revision>43</cp:revision>
  <dcterms:created xsi:type="dcterms:W3CDTF">2025-06-03T06:44:09Z</dcterms:created>
  <dcterms:modified xsi:type="dcterms:W3CDTF">2025-09-03T04:41:32Z</dcterms:modified>
</cp:coreProperties>
</file>