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63" r:id="rId2"/>
    <p:sldId id="281" r:id="rId3"/>
    <p:sldId id="379" r:id="rId4"/>
    <p:sldId id="382" r:id="rId5"/>
    <p:sldId id="383" r:id="rId6"/>
    <p:sldId id="384" r:id="rId7"/>
    <p:sldId id="385" r:id="rId8"/>
    <p:sldId id="386" r:id="rId9"/>
    <p:sldId id="387" r:id="rId10"/>
    <p:sldId id="388" r:id="rId11"/>
    <p:sldId id="282" r:id="rId12"/>
    <p:sldId id="368" r:id="rId13"/>
    <p:sldId id="369" r:id="rId14"/>
    <p:sldId id="370" r:id="rId15"/>
    <p:sldId id="371" r:id="rId16"/>
    <p:sldId id="372" r:id="rId17"/>
    <p:sldId id="373" r:id="rId18"/>
    <p:sldId id="374" r:id="rId19"/>
    <p:sldId id="375" r:id="rId20"/>
    <p:sldId id="376" r:id="rId21"/>
    <p:sldId id="377" r:id="rId22"/>
    <p:sldId id="378" r:id="rId23"/>
    <p:sldId id="327" r:id="rId24"/>
    <p:sldId id="328" r:id="rId2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08D6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068" y="-258"/>
      </p:cViewPr>
      <p:guideLst>
        <p:guide orient="horz" pos="2880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28C5D-A4C5-4A08-B4D7-FD315F33F629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2B9EC-9A74-4316-A627-DABB386559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Можно провести групповую игру. Класс делится на четыре части: герои, две соревнующиеся команды интервьюеров и жюри. Или группу жюри не устраивать, а пригласить старшеклассников судить игру. Соревнующиеся команды могут знать или не знать, кому им придется задавать вопросы. Один из «героев» выходит, и ему по очереди задают вопросы то от одной, то от другой команды. Выигрывает команда, придумавшая больше интересных вопросов.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2B9EC-9A74-4316-A627-DABB386559C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7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33798" y="715983"/>
            <a:ext cx="5149215" cy="369332"/>
          </a:xfrm>
        </p:spPr>
        <p:txBody>
          <a:bodyPr lIns="0" tIns="0" rIns="0" bIns="0"/>
          <a:lstStyle>
            <a:lvl1pPr>
              <a:defRPr sz="24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33798" y="715983"/>
            <a:ext cx="5149215" cy="369332"/>
          </a:xfrm>
        </p:spPr>
        <p:txBody>
          <a:bodyPr lIns="0" tIns="0" rIns="0" bIns="0"/>
          <a:lstStyle>
            <a:lvl1pPr>
              <a:defRPr sz="24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4" y="1577348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4" y="1577348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33798" y="715983"/>
            <a:ext cx="5149215" cy="369332"/>
          </a:xfrm>
        </p:spPr>
        <p:txBody>
          <a:bodyPr lIns="0" tIns="0" rIns="0" bIns="0"/>
          <a:lstStyle>
            <a:lvl1pPr>
              <a:defRPr sz="24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056F0-AF44-4E54-8DC1-EF2C942FC4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" y="0"/>
            <a:ext cx="12191999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33798" y="715984"/>
            <a:ext cx="5149215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8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8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8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8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016">
        <a:defRPr>
          <a:latin typeface="+mn-lt"/>
          <a:ea typeface="+mn-ea"/>
          <a:cs typeface="+mn-cs"/>
        </a:defRPr>
      </a:lvl2pPr>
      <a:lvl3pPr marL="914036">
        <a:defRPr>
          <a:latin typeface="+mn-lt"/>
          <a:ea typeface="+mn-ea"/>
          <a:cs typeface="+mn-cs"/>
        </a:defRPr>
      </a:lvl3pPr>
      <a:lvl4pPr marL="1371052">
        <a:defRPr>
          <a:latin typeface="+mn-lt"/>
          <a:ea typeface="+mn-ea"/>
          <a:cs typeface="+mn-cs"/>
        </a:defRPr>
      </a:lvl4pPr>
      <a:lvl5pPr marL="1828069">
        <a:defRPr>
          <a:latin typeface="+mn-lt"/>
          <a:ea typeface="+mn-ea"/>
          <a:cs typeface="+mn-cs"/>
        </a:defRPr>
      </a:lvl5pPr>
      <a:lvl6pPr marL="2285087">
        <a:defRPr>
          <a:latin typeface="+mn-lt"/>
          <a:ea typeface="+mn-ea"/>
          <a:cs typeface="+mn-cs"/>
        </a:defRPr>
      </a:lvl6pPr>
      <a:lvl7pPr marL="2742104">
        <a:defRPr>
          <a:latin typeface="+mn-lt"/>
          <a:ea typeface="+mn-ea"/>
          <a:cs typeface="+mn-cs"/>
        </a:defRPr>
      </a:lvl7pPr>
      <a:lvl8pPr marL="3199120">
        <a:defRPr>
          <a:latin typeface="+mn-lt"/>
          <a:ea typeface="+mn-ea"/>
          <a:cs typeface="+mn-cs"/>
        </a:defRPr>
      </a:lvl8pPr>
      <a:lvl9pPr marL="365613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016">
        <a:defRPr>
          <a:latin typeface="+mn-lt"/>
          <a:ea typeface="+mn-ea"/>
          <a:cs typeface="+mn-cs"/>
        </a:defRPr>
      </a:lvl2pPr>
      <a:lvl3pPr marL="914036">
        <a:defRPr>
          <a:latin typeface="+mn-lt"/>
          <a:ea typeface="+mn-ea"/>
          <a:cs typeface="+mn-cs"/>
        </a:defRPr>
      </a:lvl3pPr>
      <a:lvl4pPr marL="1371052">
        <a:defRPr>
          <a:latin typeface="+mn-lt"/>
          <a:ea typeface="+mn-ea"/>
          <a:cs typeface="+mn-cs"/>
        </a:defRPr>
      </a:lvl4pPr>
      <a:lvl5pPr marL="1828069">
        <a:defRPr>
          <a:latin typeface="+mn-lt"/>
          <a:ea typeface="+mn-ea"/>
          <a:cs typeface="+mn-cs"/>
        </a:defRPr>
      </a:lvl5pPr>
      <a:lvl6pPr marL="2285087">
        <a:defRPr>
          <a:latin typeface="+mn-lt"/>
          <a:ea typeface="+mn-ea"/>
          <a:cs typeface="+mn-cs"/>
        </a:defRPr>
      </a:lvl6pPr>
      <a:lvl7pPr marL="2742104">
        <a:defRPr>
          <a:latin typeface="+mn-lt"/>
          <a:ea typeface="+mn-ea"/>
          <a:cs typeface="+mn-cs"/>
        </a:defRPr>
      </a:lvl7pPr>
      <a:lvl8pPr marL="3199120">
        <a:defRPr>
          <a:latin typeface="+mn-lt"/>
          <a:ea typeface="+mn-ea"/>
          <a:cs typeface="+mn-cs"/>
        </a:defRPr>
      </a:lvl8pPr>
      <a:lvl9pPr marL="3656136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15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5.png"/><Relationship Id="rId7" Type="http://schemas.openxmlformats.org/officeDocument/2006/relationships/image" Target="../media/image6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arisa\Desktop\19.04 _ СТАЖИР ПЛОЩ\ФОТО\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"/>
            <a:ext cx="2743200" cy="1571416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04800" y="1828801"/>
            <a:ext cx="11582400" cy="2308290"/>
          </a:xfrm>
          <a:prstGeom prst="rect">
            <a:avLst/>
          </a:prstGeom>
        </p:spPr>
        <p:txBody>
          <a:bodyPr wrap="square" lIns="91404" tIns="45703" rIns="91404" bIns="45703">
            <a:spAutoFit/>
          </a:bodyPr>
          <a:lstStyle/>
          <a:p>
            <a:pPr algn="ctr"/>
            <a:r>
              <a:rPr lang="ru-RU" sz="3600" b="1" dirty="0" smtClean="0">
                <a:latin typeface="Candara" pitchFamily="34" charset="0"/>
              </a:rPr>
              <a:t>Формирование и развитие функциональной грамотности на уроках и во внеурочной </a:t>
            </a:r>
            <a:r>
              <a:rPr lang="ru-RU" sz="3600" b="1" dirty="0" smtClean="0">
                <a:latin typeface="Candara" pitchFamily="34" charset="0"/>
              </a:rPr>
              <a:t>деятельности, </a:t>
            </a:r>
            <a:r>
              <a:rPr lang="ru-RU" sz="3600" b="1" dirty="0" smtClean="0">
                <a:latin typeface="Candara" pitchFamily="34" charset="0"/>
              </a:rPr>
              <a:t>как важнейшее условие повышения качества образования обучающихся средней школы</a:t>
            </a:r>
            <a:endParaRPr lang="ru-RU" sz="3600" b="1" dirty="0">
              <a:latin typeface="Candar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2" y="5638804"/>
            <a:ext cx="9296401" cy="830962"/>
          </a:xfrm>
          <a:prstGeom prst="rect">
            <a:avLst/>
          </a:prstGeom>
        </p:spPr>
        <p:txBody>
          <a:bodyPr wrap="square" lIns="91404" tIns="45703" rIns="91404" bIns="45703">
            <a:spAutoFit/>
          </a:bodyPr>
          <a:lstStyle/>
          <a:p>
            <a:pPr algn="ctr"/>
            <a:r>
              <a:rPr lang="ru-RU" sz="2400" b="1" dirty="0" smtClean="0">
                <a:latin typeface="Candara" pitchFamily="34" charset="0"/>
              </a:rPr>
              <a:t>Узуново, 2025 </a:t>
            </a:r>
            <a:r>
              <a:rPr lang="ru-RU" sz="2400" b="1" dirty="0">
                <a:latin typeface="Candara" pitchFamily="34" charset="0"/>
              </a:rPr>
              <a:t>г.</a:t>
            </a:r>
          </a:p>
          <a:p>
            <a:pPr algn="ctr"/>
            <a:endParaRPr lang="ru-RU" sz="2400" b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676404"/>
            <a:ext cx="10363200" cy="1231106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Candara" pitchFamily="34" charset="0"/>
              </a:rPr>
              <a:t>Функциональная грамотность.</a:t>
            </a:r>
            <a:br>
              <a:rPr lang="ru-RU" sz="4000" dirty="0" smtClean="0">
                <a:solidFill>
                  <a:schemeClr val="tx1"/>
                </a:solidFill>
                <a:latin typeface="Candara" pitchFamily="34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Candara" pitchFamily="34" charset="0"/>
              </a:rPr>
              <a:t>Учёба через призму практических задач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223B7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4690236" y="1544700"/>
            <a:ext cx="2844165" cy="3885565"/>
            <a:chOff x="4690236" y="1544700"/>
            <a:chExt cx="2844165" cy="3885565"/>
          </a:xfrm>
        </p:grpSpPr>
        <p:sp>
          <p:nvSpPr>
            <p:cNvPr id="7" name="object 7"/>
            <p:cNvSpPr/>
            <p:nvPr/>
          </p:nvSpPr>
          <p:spPr>
            <a:xfrm>
              <a:off x="4699761" y="1930653"/>
              <a:ext cx="2825115" cy="3272790"/>
            </a:xfrm>
            <a:custGeom>
              <a:avLst/>
              <a:gdLst/>
              <a:ahLst/>
              <a:cxnLst/>
              <a:rect l="l" t="t" r="r" b="b"/>
              <a:pathLst>
                <a:path w="2825115" h="3272790">
                  <a:moveTo>
                    <a:pt x="2354198" y="0"/>
                  </a:moveTo>
                  <a:lnTo>
                    <a:pt x="470788" y="0"/>
                  </a:lnTo>
                  <a:lnTo>
                    <a:pt x="422660" y="2431"/>
                  </a:lnTo>
                  <a:lnTo>
                    <a:pt x="375920" y="9566"/>
                  </a:lnTo>
                  <a:lnTo>
                    <a:pt x="330805" y="21169"/>
                  </a:lnTo>
                  <a:lnTo>
                    <a:pt x="287553" y="37002"/>
                  </a:lnTo>
                  <a:lnTo>
                    <a:pt x="246400" y="56829"/>
                  </a:lnTo>
                  <a:lnTo>
                    <a:pt x="207584" y="80414"/>
                  </a:lnTo>
                  <a:lnTo>
                    <a:pt x="171340" y="107518"/>
                  </a:lnTo>
                  <a:lnTo>
                    <a:pt x="137906" y="137906"/>
                  </a:lnTo>
                  <a:lnTo>
                    <a:pt x="107518" y="171340"/>
                  </a:lnTo>
                  <a:lnTo>
                    <a:pt x="80414" y="207584"/>
                  </a:lnTo>
                  <a:lnTo>
                    <a:pt x="56829" y="246400"/>
                  </a:lnTo>
                  <a:lnTo>
                    <a:pt x="37002" y="287553"/>
                  </a:lnTo>
                  <a:lnTo>
                    <a:pt x="21169" y="330805"/>
                  </a:lnTo>
                  <a:lnTo>
                    <a:pt x="9566" y="375920"/>
                  </a:lnTo>
                  <a:lnTo>
                    <a:pt x="2431" y="422660"/>
                  </a:lnTo>
                  <a:lnTo>
                    <a:pt x="0" y="470788"/>
                  </a:lnTo>
                  <a:lnTo>
                    <a:pt x="0" y="2802001"/>
                  </a:lnTo>
                  <a:lnTo>
                    <a:pt x="2431" y="2850129"/>
                  </a:lnTo>
                  <a:lnTo>
                    <a:pt x="9566" y="2896869"/>
                  </a:lnTo>
                  <a:lnTo>
                    <a:pt x="21169" y="2941984"/>
                  </a:lnTo>
                  <a:lnTo>
                    <a:pt x="37002" y="2985236"/>
                  </a:lnTo>
                  <a:lnTo>
                    <a:pt x="56829" y="3026389"/>
                  </a:lnTo>
                  <a:lnTo>
                    <a:pt x="80414" y="3065205"/>
                  </a:lnTo>
                  <a:lnTo>
                    <a:pt x="107518" y="3101449"/>
                  </a:lnTo>
                  <a:lnTo>
                    <a:pt x="137906" y="3134883"/>
                  </a:lnTo>
                  <a:lnTo>
                    <a:pt x="171340" y="3165271"/>
                  </a:lnTo>
                  <a:lnTo>
                    <a:pt x="207584" y="3192375"/>
                  </a:lnTo>
                  <a:lnTo>
                    <a:pt x="246400" y="3215960"/>
                  </a:lnTo>
                  <a:lnTo>
                    <a:pt x="287553" y="3235787"/>
                  </a:lnTo>
                  <a:lnTo>
                    <a:pt x="330805" y="3251620"/>
                  </a:lnTo>
                  <a:lnTo>
                    <a:pt x="375920" y="3263223"/>
                  </a:lnTo>
                  <a:lnTo>
                    <a:pt x="422660" y="3270358"/>
                  </a:lnTo>
                  <a:lnTo>
                    <a:pt x="470788" y="3272790"/>
                  </a:lnTo>
                  <a:lnTo>
                    <a:pt x="2354198" y="3272790"/>
                  </a:lnTo>
                  <a:lnTo>
                    <a:pt x="2402350" y="3270358"/>
                  </a:lnTo>
                  <a:lnTo>
                    <a:pt x="2449109" y="3263223"/>
                  </a:lnTo>
                  <a:lnTo>
                    <a:pt x="2494241" y="3251620"/>
                  </a:lnTo>
                  <a:lnTo>
                    <a:pt x="2537507" y="3235787"/>
                  </a:lnTo>
                  <a:lnTo>
                    <a:pt x="2578672" y="3215960"/>
                  </a:lnTo>
                  <a:lnTo>
                    <a:pt x="2617499" y="3192375"/>
                  </a:lnTo>
                  <a:lnTo>
                    <a:pt x="2653752" y="3165271"/>
                  </a:lnTo>
                  <a:lnTo>
                    <a:pt x="2687193" y="3134883"/>
                  </a:lnTo>
                  <a:lnTo>
                    <a:pt x="2717585" y="3101449"/>
                  </a:lnTo>
                  <a:lnTo>
                    <a:pt x="2744694" y="3065205"/>
                  </a:lnTo>
                  <a:lnTo>
                    <a:pt x="2768281" y="3026389"/>
                  </a:lnTo>
                  <a:lnTo>
                    <a:pt x="2788110" y="2985236"/>
                  </a:lnTo>
                  <a:lnTo>
                    <a:pt x="2803944" y="2941984"/>
                  </a:lnTo>
                  <a:lnTo>
                    <a:pt x="2815548" y="2896869"/>
                  </a:lnTo>
                  <a:lnTo>
                    <a:pt x="2822683" y="2850129"/>
                  </a:lnTo>
                  <a:lnTo>
                    <a:pt x="2825115" y="2802001"/>
                  </a:lnTo>
                  <a:lnTo>
                    <a:pt x="2825115" y="470788"/>
                  </a:lnTo>
                  <a:lnTo>
                    <a:pt x="2822683" y="422660"/>
                  </a:lnTo>
                  <a:lnTo>
                    <a:pt x="2815548" y="375920"/>
                  </a:lnTo>
                  <a:lnTo>
                    <a:pt x="2803944" y="330805"/>
                  </a:lnTo>
                  <a:lnTo>
                    <a:pt x="2788110" y="287553"/>
                  </a:lnTo>
                  <a:lnTo>
                    <a:pt x="2768281" y="246400"/>
                  </a:lnTo>
                  <a:lnTo>
                    <a:pt x="2744694" y="207584"/>
                  </a:lnTo>
                  <a:lnTo>
                    <a:pt x="2717585" y="171340"/>
                  </a:lnTo>
                  <a:lnTo>
                    <a:pt x="2687192" y="137906"/>
                  </a:lnTo>
                  <a:lnTo>
                    <a:pt x="2653752" y="107518"/>
                  </a:lnTo>
                  <a:lnTo>
                    <a:pt x="2617499" y="80414"/>
                  </a:lnTo>
                  <a:lnTo>
                    <a:pt x="2578672" y="56829"/>
                  </a:lnTo>
                  <a:lnTo>
                    <a:pt x="2537507" y="37002"/>
                  </a:lnTo>
                  <a:lnTo>
                    <a:pt x="2494241" y="21169"/>
                  </a:lnTo>
                  <a:lnTo>
                    <a:pt x="2449109" y="9566"/>
                  </a:lnTo>
                  <a:lnTo>
                    <a:pt x="2402350" y="2431"/>
                  </a:lnTo>
                  <a:lnTo>
                    <a:pt x="2354198" y="0"/>
                  </a:lnTo>
                  <a:close/>
                </a:path>
              </a:pathLst>
            </a:custGeom>
            <a:solidFill>
              <a:srgbClr val="223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699761" y="1930653"/>
              <a:ext cx="2825115" cy="3272790"/>
            </a:xfrm>
            <a:custGeom>
              <a:avLst/>
              <a:gdLst/>
              <a:ahLst/>
              <a:cxnLst/>
              <a:rect l="l" t="t" r="r" b="b"/>
              <a:pathLst>
                <a:path w="2825115" h="3272790">
                  <a:moveTo>
                    <a:pt x="0" y="470788"/>
                  </a:moveTo>
                  <a:lnTo>
                    <a:pt x="2431" y="422660"/>
                  </a:lnTo>
                  <a:lnTo>
                    <a:pt x="9566" y="375920"/>
                  </a:lnTo>
                  <a:lnTo>
                    <a:pt x="21169" y="330805"/>
                  </a:lnTo>
                  <a:lnTo>
                    <a:pt x="37002" y="287553"/>
                  </a:lnTo>
                  <a:lnTo>
                    <a:pt x="56829" y="246400"/>
                  </a:lnTo>
                  <a:lnTo>
                    <a:pt x="80414" y="207584"/>
                  </a:lnTo>
                  <a:lnTo>
                    <a:pt x="107518" y="171340"/>
                  </a:lnTo>
                  <a:lnTo>
                    <a:pt x="137906" y="137906"/>
                  </a:lnTo>
                  <a:lnTo>
                    <a:pt x="171340" y="107518"/>
                  </a:lnTo>
                  <a:lnTo>
                    <a:pt x="207584" y="80414"/>
                  </a:lnTo>
                  <a:lnTo>
                    <a:pt x="246400" y="56829"/>
                  </a:lnTo>
                  <a:lnTo>
                    <a:pt x="287553" y="37002"/>
                  </a:lnTo>
                  <a:lnTo>
                    <a:pt x="330805" y="21169"/>
                  </a:lnTo>
                  <a:lnTo>
                    <a:pt x="375920" y="9566"/>
                  </a:lnTo>
                  <a:lnTo>
                    <a:pt x="422660" y="2431"/>
                  </a:lnTo>
                  <a:lnTo>
                    <a:pt x="470788" y="0"/>
                  </a:lnTo>
                  <a:lnTo>
                    <a:pt x="2354198" y="0"/>
                  </a:lnTo>
                  <a:lnTo>
                    <a:pt x="2402350" y="2431"/>
                  </a:lnTo>
                  <a:lnTo>
                    <a:pt x="2449109" y="9566"/>
                  </a:lnTo>
                  <a:lnTo>
                    <a:pt x="2494241" y="21169"/>
                  </a:lnTo>
                  <a:lnTo>
                    <a:pt x="2537507" y="37002"/>
                  </a:lnTo>
                  <a:lnTo>
                    <a:pt x="2578672" y="56829"/>
                  </a:lnTo>
                  <a:lnTo>
                    <a:pt x="2617499" y="80414"/>
                  </a:lnTo>
                  <a:lnTo>
                    <a:pt x="2653752" y="107518"/>
                  </a:lnTo>
                  <a:lnTo>
                    <a:pt x="2687192" y="137906"/>
                  </a:lnTo>
                  <a:lnTo>
                    <a:pt x="2717585" y="171340"/>
                  </a:lnTo>
                  <a:lnTo>
                    <a:pt x="2744694" y="207584"/>
                  </a:lnTo>
                  <a:lnTo>
                    <a:pt x="2768281" y="246400"/>
                  </a:lnTo>
                  <a:lnTo>
                    <a:pt x="2788110" y="287553"/>
                  </a:lnTo>
                  <a:lnTo>
                    <a:pt x="2803944" y="330805"/>
                  </a:lnTo>
                  <a:lnTo>
                    <a:pt x="2815548" y="375920"/>
                  </a:lnTo>
                  <a:lnTo>
                    <a:pt x="2822683" y="422660"/>
                  </a:lnTo>
                  <a:lnTo>
                    <a:pt x="2825115" y="470788"/>
                  </a:lnTo>
                  <a:lnTo>
                    <a:pt x="2825115" y="2802001"/>
                  </a:lnTo>
                  <a:lnTo>
                    <a:pt x="2822683" y="2850129"/>
                  </a:lnTo>
                  <a:lnTo>
                    <a:pt x="2815548" y="2896869"/>
                  </a:lnTo>
                  <a:lnTo>
                    <a:pt x="2803944" y="2941984"/>
                  </a:lnTo>
                  <a:lnTo>
                    <a:pt x="2788110" y="2985236"/>
                  </a:lnTo>
                  <a:lnTo>
                    <a:pt x="2768281" y="3026389"/>
                  </a:lnTo>
                  <a:lnTo>
                    <a:pt x="2744694" y="3065205"/>
                  </a:lnTo>
                  <a:lnTo>
                    <a:pt x="2717585" y="3101449"/>
                  </a:lnTo>
                  <a:lnTo>
                    <a:pt x="2687193" y="3134883"/>
                  </a:lnTo>
                  <a:lnTo>
                    <a:pt x="2653752" y="3165271"/>
                  </a:lnTo>
                  <a:lnTo>
                    <a:pt x="2617499" y="3192375"/>
                  </a:lnTo>
                  <a:lnTo>
                    <a:pt x="2578672" y="3215960"/>
                  </a:lnTo>
                  <a:lnTo>
                    <a:pt x="2537507" y="3235787"/>
                  </a:lnTo>
                  <a:lnTo>
                    <a:pt x="2494241" y="3251620"/>
                  </a:lnTo>
                  <a:lnTo>
                    <a:pt x="2449109" y="3263223"/>
                  </a:lnTo>
                  <a:lnTo>
                    <a:pt x="2402350" y="3270358"/>
                  </a:lnTo>
                  <a:lnTo>
                    <a:pt x="2354198" y="3272790"/>
                  </a:lnTo>
                  <a:lnTo>
                    <a:pt x="470788" y="3272790"/>
                  </a:lnTo>
                  <a:lnTo>
                    <a:pt x="422660" y="3270358"/>
                  </a:lnTo>
                  <a:lnTo>
                    <a:pt x="375920" y="3263223"/>
                  </a:lnTo>
                  <a:lnTo>
                    <a:pt x="330805" y="3251620"/>
                  </a:lnTo>
                  <a:lnTo>
                    <a:pt x="287553" y="3235787"/>
                  </a:lnTo>
                  <a:lnTo>
                    <a:pt x="246400" y="3215960"/>
                  </a:lnTo>
                  <a:lnTo>
                    <a:pt x="207584" y="3192375"/>
                  </a:lnTo>
                  <a:lnTo>
                    <a:pt x="171340" y="3165271"/>
                  </a:lnTo>
                  <a:lnTo>
                    <a:pt x="137906" y="3134883"/>
                  </a:lnTo>
                  <a:lnTo>
                    <a:pt x="107518" y="3101449"/>
                  </a:lnTo>
                  <a:lnTo>
                    <a:pt x="80414" y="3065205"/>
                  </a:lnTo>
                  <a:lnTo>
                    <a:pt x="56829" y="3026389"/>
                  </a:lnTo>
                  <a:lnTo>
                    <a:pt x="37002" y="2985236"/>
                  </a:lnTo>
                  <a:lnTo>
                    <a:pt x="21169" y="2941984"/>
                  </a:lnTo>
                  <a:lnTo>
                    <a:pt x="9566" y="2896869"/>
                  </a:lnTo>
                  <a:lnTo>
                    <a:pt x="2431" y="2850129"/>
                  </a:lnTo>
                  <a:lnTo>
                    <a:pt x="0" y="2802001"/>
                  </a:lnTo>
                  <a:lnTo>
                    <a:pt x="0" y="47078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750559" y="1554225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89" h="720089">
                  <a:moveTo>
                    <a:pt x="360044" y="0"/>
                  </a:moveTo>
                  <a:lnTo>
                    <a:pt x="311181" y="3286"/>
                  </a:lnTo>
                  <a:lnTo>
                    <a:pt x="264318" y="12858"/>
                  </a:lnTo>
                  <a:lnTo>
                    <a:pt x="219884" y="28289"/>
                  </a:lnTo>
                  <a:lnTo>
                    <a:pt x="178308" y="49148"/>
                  </a:lnTo>
                  <a:lnTo>
                    <a:pt x="140017" y="75009"/>
                  </a:lnTo>
                  <a:lnTo>
                    <a:pt x="105441" y="105441"/>
                  </a:lnTo>
                  <a:lnTo>
                    <a:pt x="75009" y="140017"/>
                  </a:lnTo>
                  <a:lnTo>
                    <a:pt x="49149" y="178307"/>
                  </a:lnTo>
                  <a:lnTo>
                    <a:pt x="28289" y="219884"/>
                  </a:lnTo>
                  <a:lnTo>
                    <a:pt x="12858" y="264318"/>
                  </a:lnTo>
                  <a:lnTo>
                    <a:pt x="3286" y="311181"/>
                  </a:lnTo>
                  <a:lnTo>
                    <a:pt x="0" y="360045"/>
                  </a:lnTo>
                  <a:lnTo>
                    <a:pt x="3286" y="408879"/>
                  </a:lnTo>
                  <a:lnTo>
                    <a:pt x="12858" y="455717"/>
                  </a:lnTo>
                  <a:lnTo>
                    <a:pt x="28289" y="500131"/>
                  </a:lnTo>
                  <a:lnTo>
                    <a:pt x="49149" y="541692"/>
                  </a:lnTo>
                  <a:lnTo>
                    <a:pt x="75009" y="579970"/>
                  </a:lnTo>
                  <a:lnTo>
                    <a:pt x="105441" y="614537"/>
                  </a:lnTo>
                  <a:lnTo>
                    <a:pt x="140017" y="644962"/>
                  </a:lnTo>
                  <a:lnTo>
                    <a:pt x="178308" y="670818"/>
                  </a:lnTo>
                  <a:lnTo>
                    <a:pt x="219884" y="691675"/>
                  </a:lnTo>
                  <a:lnTo>
                    <a:pt x="264318" y="707104"/>
                  </a:lnTo>
                  <a:lnTo>
                    <a:pt x="311181" y="716676"/>
                  </a:lnTo>
                  <a:lnTo>
                    <a:pt x="360044" y="719963"/>
                  </a:lnTo>
                  <a:lnTo>
                    <a:pt x="408908" y="716676"/>
                  </a:lnTo>
                  <a:lnTo>
                    <a:pt x="455771" y="707104"/>
                  </a:lnTo>
                  <a:lnTo>
                    <a:pt x="500205" y="691675"/>
                  </a:lnTo>
                  <a:lnTo>
                    <a:pt x="541781" y="670818"/>
                  </a:lnTo>
                  <a:lnTo>
                    <a:pt x="580072" y="644962"/>
                  </a:lnTo>
                  <a:lnTo>
                    <a:pt x="614648" y="614537"/>
                  </a:lnTo>
                  <a:lnTo>
                    <a:pt x="645080" y="579970"/>
                  </a:lnTo>
                  <a:lnTo>
                    <a:pt x="670940" y="541692"/>
                  </a:lnTo>
                  <a:lnTo>
                    <a:pt x="691800" y="500131"/>
                  </a:lnTo>
                  <a:lnTo>
                    <a:pt x="707231" y="455717"/>
                  </a:lnTo>
                  <a:lnTo>
                    <a:pt x="716803" y="408879"/>
                  </a:lnTo>
                  <a:lnTo>
                    <a:pt x="720089" y="360045"/>
                  </a:lnTo>
                  <a:lnTo>
                    <a:pt x="716803" y="311181"/>
                  </a:lnTo>
                  <a:lnTo>
                    <a:pt x="707231" y="264318"/>
                  </a:lnTo>
                  <a:lnTo>
                    <a:pt x="691800" y="219884"/>
                  </a:lnTo>
                  <a:lnTo>
                    <a:pt x="670941" y="178308"/>
                  </a:lnTo>
                  <a:lnTo>
                    <a:pt x="645080" y="140017"/>
                  </a:lnTo>
                  <a:lnTo>
                    <a:pt x="614648" y="105441"/>
                  </a:lnTo>
                  <a:lnTo>
                    <a:pt x="580072" y="75009"/>
                  </a:lnTo>
                  <a:lnTo>
                    <a:pt x="541782" y="49149"/>
                  </a:lnTo>
                  <a:lnTo>
                    <a:pt x="500205" y="28289"/>
                  </a:lnTo>
                  <a:lnTo>
                    <a:pt x="455771" y="12858"/>
                  </a:lnTo>
                  <a:lnTo>
                    <a:pt x="408908" y="3286"/>
                  </a:lnTo>
                  <a:lnTo>
                    <a:pt x="360044" y="0"/>
                  </a:lnTo>
                  <a:close/>
                </a:path>
              </a:pathLst>
            </a:custGeom>
            <a:solidFill>
              <a:srgbClr val="223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750559" y="1554225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89" h="720089">
                  <a:moveTo>
                    <a:pt x="0" y="360045"/>
                  </a:moveTo>
                  <a:lnTo>
                    <a:pt x="3286" y="311181"/>
                  </a:lnTo>
                  <a:lnTo>
                    <a:pt x="12858" y="264318"/>
                  </a:lnTo>
                  <a:lnTo>
                    <a:pt x="28289" y="219884"/>
                  </a:lnTo>
                  <a:lnTo>
                    <a:pt x="49149" y="178307"/>
                  </a:lnTo>
                  <a:lnTo>
                    <a:pt x="75009" y="140017"/>
                  </a:lnTo>
                  <a:lnTo>
                    <a:pt x="105441" y="105441"/>
                  </a:lnTo>
                  <a:lnTo>
                    <a:pt x="140017" y="75009"/>
                  </a:lnTo>
                  <a:lnTo>
                    <a:pt x="178308" y="49148"/>
                  </a:lnTo>
                  <a:lnTo>
                    <a:pt x="219884" y="28289"/>
                  </a:lnTo>
                  <a:lnTo>
                    <a:pt x="264318" y="12858"/>
                  </a:lnTo>
                  <a:lnTo>
                    <a:pt x="311181" y="3286"/>
                  </a:lnTo>
                  <a:lnTo>
                    <a:pt x="360044" y="0"/>
                  </a:lnTo>
                  <a:lnTo>
                    <a:pt x="408908" y="3286"/>
                  </a:lnTo>
                  <a:lnTo>
                    <a:pt x="455771" y="12858"/>
                  </a:lnTo>
                  <a:lnTo>
                    <a:pt x="500205" y="28289"/>
                  </a:lnTo>
                  <a:lnTo>
                    <a:pt x="541782" y="49149"/>
                  </a:lnTo>
                  <a:lnTo>
                    <a:pt x="580072" y="75009"/>
                  </a:lnTo>
                  <a:lnTo>
                    <a:pt x="614648" y="105441"/>
                  </a:lnTo>
                  <a:lnTo>
                    <a:pt x="645080" y="140017"/>
                  </a:lnTo>
                  <a:lnTo>
                    <a:pt x="670941" y="178308"/>
                  </a:lnTo>
                  <a:lnTo>
                    <a:pt x="691800" y="219884"/>
                  </a:lnTo>
                  <a:lnTo>
                    <a:pt x="707231" y="264318"/>
                  </a:lnTo>
                  <a:lnTo>
                    <a:pt x="716803" y="311181"/>
                  </a:lnTo>
                  <a:lnTo>
                    <a:pt x="720089" y="360045"/>
                  </a:lnTo>
                  <a:lnTo>
                    <a:pt x="716803" y="408879"/>
                  </a:lnTo>
                  <a:lnTo>
                    <a:pt x="707231" y="455717"/>
                  </a:lnTo>
                  <a:lnTo>
                    <a:pt x="691800" y="500131"/>
                  </a:lnTo>
                  <a:lnTo>
                    <a:pt x="670940" y="541692"/>
                  </a:lnTo>
                  <a:lnTo>
                    <a:pt x="645080" y="579970"/>
                  </a:lnTo>
                  <a:lnTo>
                    <a:pt x="614648" y="614537"/>
                  </a:lnTo>
                  <a:lnTo>
                    <a:pt x="580072" y="644962"/>
                  </a:lnTo>
                  <a:lnTo>
                    <a:pt x="541781" y="670818"/>
                  </a:lnTo>
                  <a:lnTo>
                    <a:pt x="500205" y="691675"/>
                  </a:lnTo>
                  <a:lnTo>
                    <a:pt x="455771" y="707104"/>
                  </a:lnTo>
                  <a:lnTo>
                    <a:pt x="408908" y="716676"/>
                  </a:lnTo>
                  <a:lnTo>
                    <a:pt x="360044" y="719963"/>
                  </a:lnTo>
                  <a:lnTo>
                    <a:pt x="311181" y="716676"/>
                  </a:lnTo>
                  <a:lnTo>
                    <a:pt x="264318" y="707104"/>
                  </a:lnTo>
                  <a:lnTo>
                    <a:pt x="219884" y="691675"/>
                  </a:lnTo>
                  <a:lnTo>
                    <a:pt x="178308" y="670818"/>
                  </a:lnTo>
                  <a:lnTo>
                    <a:pt x="140017" y="644962"/>
                  </a:lnTo>
                  <a:lnTo>
                    <a:pt x="105441" y="614537"/>
                  </a:lnTo>
                  <a:lnTo>
                    <a:pt x="75009" y="579970"/>
                  </a:lnTo>
                  <a:lnTo>
                    <a:pt x="49149" y="541692"/>
                  </a:lnTo>
                  <a:lnTo>
                    <a:pt x="28289" y="500131"/>
                  </a:lnTo>
                  <a:lnTo>
                    <a:pt x="12858" y="455717"/>
                  </a:lnTo>
                  <a:lnTo>
                    <a:pt x="3286" y="408879"/>
                  </a:lnTo>
                  <a:lnTo>
                    <a:pt x="0" y="360045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99911" y="1660753"/>
              <a:ext cx="427215" cy="455701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696459" y="3177540"/>
              <a:ext cx="2832100" cy="2252980"/>
            </a:xfrm>
            <a:custGeom>
              <a:avLst/>
              <a:gdLst/>
              <a:ahLst/>
              <a:cxnLst/>
              <a:rect l="l" t="t" r="r" b="b"/>
              <a:pathLst>
                <a:path w="2832100" h="2252979">
                  <a:moveTo>
                    <a:pt x="2456180" y="0"/>
                  </a:moveTo>
                  <a:lnTo>
                    <a:pt x="375412" y="0"/>
                  </a:lnTo>
                  <a:lnTo>
                    <a:pt x="328309" y="2924"/>
                  </a:lnTo>
                  <a:lnTo>
                    <a:pt x="282957" y="11462"/>
                  </a:lnTo>
                  <a:lnTo>
                    <a:pt x="239704" y="25262"/>
                  </a:lnTo>
                  <a:lnTo>
                    <a:pt x="198903" y="43974"/>
                  </a:lnTo>
                  <a:lnTo>
                    <a:pt x="160906" y="67245"/>
                  </a:lnTo>
                  <a:lnTo>
                    <a:pt x="126063" y="94725"/>
                  </a:lnTo>
                  <a:lnTo>
                    <a:pt x="94725" y="126063"/>
                  </a:lnTo>
                  <a:lnTo>
                    <a:pt x="67245" y="160906"/>
                  </a:lnTo>
                  <a:lnTo>
                    <a:pt x="43974" y="198903"/>
                  </a:lnTo>
                  <a:lnTo>
                    <a:pt x="25262" y="239704"/>
                  </a:lnTo>
                  <a:lnTo>
                    <a:pt x="11462" y="282957"/>
                  </a:lnTo>
                  <a:lnTo>
                    <a:pt x="2924" y="328309"/>
                  </a:lnTo>
                  <a:lnTo>
                    <a:pt x="0" y="375412"/>
                  </a:lnTo>
                  <a:lnTo>
                    <a:pt x="0" y="1877314"/>
                  </a:lnTo>
                  <a:lnTo>
                    <a:pt x="2924" y="1924391"/>
                  </a:lnTo>
                  <a:lnTo>
                    <a:pt x="11462" y="1969726"/>
                  </a:lnTo>
                  <a:lnTo>
                    <a:pt x="25262" y="2012969"/>
                  </a:lnTo>
                  <a:lnTo>
                    <a:pt x="43974" y="2053765"/>
                  </a:lnTo>
                  <a:lnTo>
                    <a:pt x="67245" y="2091764"/>
                  </a:lnTo>
                  <a:lnTo>
                    <a:pt x="94725" y="2126611"/>
                  </a:lnTo>
                  <a:lnTo>
                    <a:pt x="126063" y="2157956"/>
                  </a:lnTo>
                  <a:lnTo>
                    <a:pt x="160906" y="2185445"/>
                  </a:lnTo>
                  <a:lnTo>
                    <a:pt x="198903" y="2208726"/>
                  </a:lnTo>
                  <a:lnTo>
                    <a:pt x="239704" y="2227447"/>
                  </a:lnTo>
                  <a:lnTo>
                    <a:pt x="282957" y="2241256"/>
                  </a:lnTo>
                  <a:lnTo>
                    <a:pt x="328309" y="2249799"/>
                  </a:lnTo>
                  <a:lnTo>
                    <a:pt x="375412" y="2252726"/>
                  </a:lnTo>
                  <a:lnTo>
                    <a:pt x="2456180" y="2252726"/>
                  </a:lnTo>
                  <a:lnTo>
                    <a:pt x="2503284" y="2249799"/>
                  </a:lnTo>
                  <a:lnTo>
                    <a:pt x="2548643" y="2241256"/>
                  </a:lnTo>
                  <a:lnTo>
                    <a:pt x="2591904" y="2227447"/>
                  </a:lnTo>
                  <a:lnTo>
                    <a:pt x="2632716" y="2208726"/>
                  </a:lnTo>
                  <a:lnTo>
                    <a:pt x="2670727" y="2185445"/>
                  </a:lnTo>
                  <a:lnTo>
                    <a:pt x="2705584" y="2157956"/>
                  </a:lnTo>
                  <a:lnTo>
                    <a:pt x="2736936" y="2126611"/>
                  </a:lnTo>
                  <a:lnTo>
                    <a:pt x="2764431" y="2091764"/>
                  </a:lnTo>
                  <a:lnTo>
                    <a:pt x="2787716" y="2053765"/>
                  </a:lnTo>
                  <a:lnTo>
                    <a:pt x="2806439" y="2012969"/>
                  </a:lnTo>
                  <a:lnTo>
                    <a:pt x="2820248" y="1969726"/>
                  </a:lnTo>
                  <a:lnTo>
                    <a:pt x="2828792" y="1924391"/>
                  </a:lnTo>
                  <a:lnTo>
                    <a:pt x="2831718" y="1877314"/>
                  </a:lnTo>
                  <a:lnTo>
                    <a:pt x="2831718" y="375412"/>
                  </a:lnTo>
                  <a:lnTo>
                    <a:pt x="2828792" y="328309"/>
                  </a:lnTo>
                  <a:lnTo>
                    <a:pt x="2820248" y="282957"/>
                  </a:lnTo>
                  <a:lnTo>
                    <a:pt x="2806439" y="239704"/>
                  </a:lnTo>
                  <a:lnTo>
                    <a:pt x="2787716" y="198903"/>
                  </a:lnTo>
                  <a:lnTo>
                    <a:pt x="2764431" y="160906"/>
                  </a:lnTo>
                  <a:lnTo>
                    <a:pt x="2736936" y="126063"/>
                  </a:lnTo>
                  <a:lnTo>
                    <a:pt x="2705584" y="94725"/>
                  </a:lnTo>
                  <a:lnTo>
                    <a:pt x="2670727" y="67245"/>
                  </a:lnTo>
                  <a:lnTo>
                    <a:pt x="2632716" y="43974"/>
                  </a:lnTo>
                  <a:lnTo>
                    <a:pt x="2591904" y="25262"/>
                  </a:lnTo>
                  <a:lnTo>
                    <a:pt x="2548643" y="11462"/>
                  </a:lnTo>
                  <a:lnTo>
                    <a:pt x="2503284" y="2924"/>
                  </a:lnTo>
                  <a:lnTo>
                    <a:pt x="24561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453948" y="359790"/>
            <a:ext cx="10142220" cy="702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665"/>
              </a:lnSpc>
              <a:spcBef>
                <a:spcPts val="100"/>
              </a:spcBef>
            </a:pP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Единое</a:t>
            </a:r>
            <a:r>
              <a:rPr b="1" u="none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spc="-10" dirty="0">
                <a:solidFill>
                  <a:srgbClr val="FFFFFF"/>
                </a:solidFill>
                <a:latin typeface="Calibri"/>
                <a:cs typeface="Calibri"/>
              </a:rPr>
              <a:t>образовательное</a:t>
            </a:r>
            <a:r>
              <a:rPr b="1" u="none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spc="-10" dirty="0">
                <a:solidFill>
                  <a:srgbClr val="FFFFFF"/>
                </a:solidFill>
                <a:latin typeface="Calibri"/>
                <a:cs typeface="Calibri"/>
              </a:rPr>
              <a:t>пространство</a:t>
            </a:r>
            <a:r>
              <a:rPr b="1" u="none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b="1" u="none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условие</a:t>
            </a:r>
            <a:r>
              <a:rPr b="1" u="none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spc="-10" dirty="0">
                <a:solidFill>
                  <a:srgbClr val="FFFFFF"/>
                </a:solidFill>
                <a:latin typeface="Calibri"/>
                <a:cs typeface="Calibri"/>
              </a:rPr>
              <a:t>доступности</a:t>
            </a:r>
          </a:p>
          <a:p>
            <a:pPr marL="12700">
              <a:lnSpc>
                <a:spcPts val="2665"/>
              </a:lnSpc>
            </a:pPr>
            <a:r>
              <a:rPr b="1" u="none" spc="-10" dirty="0">
                <a:solidFill>
                  <a:srgbClr val="FFFFFF"/>
                </a:solidFill>
                <a:latin typeface="Calibri"/>
                <a:cs typeface="Calibri"/>
              </a:rPr>
              <a:t>качественного</a:t>
            </a:r>
            <a:r>
              <a:rPr b="1" u="none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образования</a:t>
            </a:r>
            <a:r>
              <a:rPr b="1" u="none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b="1" u="none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равных</a:t>
            </a:r>
            <a:r>
              <a:rPr b="1" u="none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возможностей</a:t>
            </a:r>
            <a:r>
              <a:rPr b="1" u="none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для</a:t>
            </a:r>
            <a:r>
              <a:rPr b="1" u="none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dirty="0">
                <a:solidFill>
                  <a:srgbClr val="FFFFFF"/>
                </a:solidFill>
                <a:latin typeface="Calibri"/>
                <a:cs typeface="Calibri"/>
              </a:rPr>
              <a:t>всех</a:t>
            </a:r>
            <a:r>
              <a:rPr b="1" u="none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u="none" spc="-10" dirty="0">
                <a:solidFill>
                  <a:srgbClr val="FFFFFF"/>
                </a:solidFill>
                <a:latin typeface="Calibri"/>
                <a:cs typeface="Calibri"/>
              </a:rPr>
              <a:t>обучающихся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1087361" y="1530730"/>
            <a:ext cx="2844800" cy="3885565"/>
            <a:chOff x="1087361" y="1530730"/>
            <a:chExt cx="2844800" cy="3885565"/>
          </a:xfrm>
        </p:grpSpPr>
        <p:sp>
          <p:nvSpPr>
            <p:cNvPr id="15" name="object 15"/>
            <p:cNvSpPr/>
            <p:nvPr/>
          </p:nvSpPr>
          <p:spPr>
            <a:xfrm>
              <a:off x="1096886" y="1916683"/>
              <a:ext cx="2825750" cy="3272790"/>
            </a:xfrm>
            <a:custGeom>
              <a:avLst/>
              <a:gdLst/>
              <a:ahLst/>
              <a:cxnLst/>
              <a:rect l="l" t="t" r="r" b="b"/>
              <a:pathLst>
                <a:path w="2825750" h="3272790">
                  <a:moveTo>
                    <a:pt x="2354211" y="0"/>
                  </a:moveTo>
                  <a:lnTo>
                    <a:pt x="470801" y="0"/>
                  </a:lnTo>
                  <a:lnTo>
                    <a:pt x="422672" y="2431"/>
                  </a:lnTo>
                  <a:lnTo>
                    <a:pt x="375932" y="9566"/>
                  </a:lnTo>
                  <a:lnTo>
                    <a:pt x="330817" y="21169"/>
                  </a:lnTo>
                  <a:lnTo>
                    <a:pt x="287564" y="37002"/>
                  </a:lnTo>
                  <a:lnTo>
                    <a:pt x="246410" y="56829"/>
                  </a:lnTo>
                  <a:lnTo>
                    <a:pt x="207592" y="80414"/>
                  </a:lnTo>
                  <a:lnTo>
                    <a:pt x="171347" y="107518"/>
                  </a:lnTo>
                  <a:lnTo>
                    <a:pt x="137912" y="137906"/>
                  </a:lnTo>
                  <a:lnTo>
                    <a:pt x="107523" y="171340"/>
                  </a:lnTo>
                  <a:lnTo>
                    <a:pt x="80418" y="207584"/>
                  </a:lnTo>
                  <a:lnTo>
                    <a:pt x="56832" y="246400"/>
                  </a:lnTo>
                  <a:lnTo>
                    <a:pt x="37004" y="287553"/>
                  </a:lnTo>
                  <a:lnTo>
                    <a:pt x="21170" y="330805"/>
                  </a:lnTo>
                  <a:lnTo>
                    <a:pt x="9566" y="375920"/>
                  </a:lnTo>
                  <a:lnTo>
                    <a:pt x="2431" y="422660"/>
                  </a:lnTo>
                  <a:lnTo>
                    <a:pt x="0" y="470788"/>
                  </a:lnTo>
                  <a:lnTo>
                    <a:pt x="0" y="2802001"/>
                  </a:lnTo>
                  <a:lnTo>
                    <a:pt x="2431" y="2850129"/>
                  </a:lnTo>
                  <a:lnTo>
                    <a:pt x="9566" y="2896869"/>
                  </a:lnTo>
                  <a:lnTo>
                    <a:pt x="21170" y="2941984"/>
                  </a:lnTo>
                  <a:lnTo>
                    <a:pt x="37004" y="2985236"/>
                  </a:lnTo>
                  <a:lnTo>
                    <a:pt x="56832" y="3026389"/>
                  </a:lnTo>
                  <a:lnTo>
                    <a:pt x="80418" y="3065205"/>
                  </a:lnTo>
                  <a:lnTo>
                    <a:pt x="107523" y="3101449"/>
                  </a:lnTo>
                  <a:lnTo>
                    <a:pt x="137912" y="3134883"/>
                  </a:lnTo>
                  <a:lnTo>
                    <a:pt x="171347" y="3165271"/>
                  </a:lnTo>
                  <a:lnTo>
                    <a:pt x="207592" y="3192375"/>
                  </a:lnTo>
                  <a:lnTo>
                    <a:pt x="246410" y="3215960"/>
                  </a:lnTo>
                  <a:lnTo>
                    <a:pt x="287564" y="3235787"/>
                  </a:lnTo>
                  <a:lnTo>
                    <a:pt x="330817" y="3251620"/>
                  </a:lnTo>
                  <a:lnTo>
                    <a:pt x="375932" y="3263223"/>
                  </a:lnTo>
                  <a:lnTo>
                    <a:pt x="422672" y="3270358"/>
                  </a:lnTo>
                  <a:lnTo>
                    <a:pt x="470801" y="3272790"/>
                  </a:lnTo>
                  <a:lnTo>
                    <a:pt x="2354211" y="3272790"/>
                  </a:lnTo>
                  <a:lnTo>
                    <a:pt x="2402362" y="3270358"/>
                  </a:lnTo>
                  <a:lnTo>
                    <a:pt x="2449122" y="3263223"/>
                  </a:lnTo>
                  <a:lnTo>
                    <a:pt x="2494253" y="3251620"/>
                  </a:lnTo>
                  <a:lnTo>
                    <a:pt x="2537520" y="3235787"/>
                  </a:lnTo>
                  <a:lnTo>
                    <a:pt x="2578685" y="3215960"/>
                  </a:lnTo>
                  <a:lnTo>
                    <a:pt x="2617512" y="3192375"/>
                  </a:lnTo>
                  <a:lnTo>
                    <a:pt x="2653764" y="3165271"/>
                  </a:lnTo>
                  <a:lnTo>
                    <a:pt x="2687205" y="3134883"/>
                  </a:lnTo>
                  <a:lnTo>
                    <a:pt x="2717598" y="3101449"/>
                  </a:lnTo>
                  <a:lnTo>
                    <a:pt x="2744706" y="3065205"/>
                  </a:lnTo>
                  <a:lnTo>
                    <a:pt x="2768293" y="3026389"/>
                  </a:lnTo>
                  <a:lnTo>
                    <a:pt x="2788123" y="2985236"/>
                  </a:lnTo>
                  <a:lnTo>
                    <a:pt x="2803957" y="2941984"/>
                  </a:lnTo>
                  <a:lnTo>
                    <a:pt x="2815561" y="2896869"/>
                  </a:lnTo>
                  <a:lnTo>
                    <a:pt x="2822696" y="2850129"/>
                  </a:lnTo>
                  <a:lnTo>
                    <a:pt x="2825127" y="2802001"/>
                  </a:lnTo>
                  <a:lnTo>
                    <a:pt x="2825127" y="470788"/>
                  </a:lnTo>
                  <a:lnTo>
                    <a:pt x="2822696" y="422660"/>
                  </a:lnTo>
                  <a:lnTo>
                    <a:pt x="2815561" y="375920"/>
                  </a:lnTo>
                  <a:lnTo>
                    <a:pt x="2803957" y="330805"/>
                  </a:lnTo>
                  <a:lnTo>
                    <a:pt x="2788123" y="287553"/>
                  </a:lnTo>
                  <a:lnTo>
                    <a:pt x="2768293" y="246400"/>
                  </a:lnTo>
                  <a:lnTo>
                    <a:pt x="2744706" y="207584"/>
                  </a:lnTo>
                  <a:lnTo>
                    <a:pt x="2717598" y="171340"/>
                  </a:lnTo>
                  <a:lnTo>
                    <a:pt x="2687205" y="137906"/>
                  </a:lnTo>
                  <a:lnTo>
                    <a:pt x="2653764" y="107518"/>
                  </a:lnTo>
                  <a:lnTo>
                    <a:pt x="2617512" y="80414"/>
                  </a:lnTo>
                  <a:lnTo>
                    <a:pt x="2578685" y="56829"/>
                  </a:lnTo>
                  <a:lnTo>
                    <a:pt x="2537520" y="37002"/>
                  </a:lnTo>
                  <a:lnTo>
                    <a:pt x="2494253" y="21169"/>
                  </a:lnTo>
                  <a:lnTo>
                    <a:pt x="2449122" y="9566"/>
                  </a:lnTo>
                  <a:lnTo>
                    <a:pt x="2402362" y="2431"/>
                  </a:lnTo>
                  <a:lnTo>
                    <a:pt x="2354211" y="0"/>
                  </a:lnTo>
                  <a:close/>
                </a:path>
              </a:pathLst>
            </a:custGeom>
            <a:solidFill>
              <a:srgbClr val="223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96886" y="1916683"/>
              <a:ext cx="2825750" cy="3272790"/>
            </a:xfrm>
            <a:custGeom>
              <a:avLst/>
              <a:gdLst/>
              <a:ahLst/>
              <a:cxnLst/>
              <a:rect l="l" t="t" r="r" b="b"/>
              <a:pathLst>
                <a:path w="2825750" h="3272790">
                  <a:moveTo>
                    <a:pt x="0" y="470788"/>
                  </a:moveTo>
                  <a:lnTo>
                    <a:pt x="2431" y="422660"/>
                  </a:lnTo>
                  <a:lnTo>
                    <a:pt x="9566" y="375920"/>
                  </a:lnTo>
                  <a:lnTo>
                    <a:pt x="21170" y="330805"/>
                  </a:lnTo>
                  <a:lnTo>
                    <a:pt x="37004" y="287553"/>
                  </a:lnTo>
                  <a:lnTo>
                    <a:pt x="56832" y="246400"/>
                  </a:lnTo>
                  <a:lnTo>
                    <a:pt x="80418" y="207584"/>
                  </a:lnTo>
                  <a:lnTo>
                    <a:pt x="107523" y="171340"/>
                  </a:lnTo>
                  <a:lnTo>
                    <a:pt x="137912" y="137906"/>
                  </a:lnTo>
                  <a:lnTo>
                    <a:pt x="171347" y="107518"/>
                  </a:lnTo>
                  <a:lnTo>
                    <a:pt x="207592" y="80414"/>
                  </a:lnTo>
                  <a:lnTo>
                    <a:pt x="246410" y="56829"/>
                  </a:lnTo>
                  <a:lnTo>
                    <a:pt x="287564" y="37002"/>
                  </a:lnTo>
                  <a:lnTo>
                    <a:pt x="330817" y="21169"/>
                  </a:lnTo>
                  <a:lnTo>
                    <a:pt x="375932" y="9566"/>
                  </a:lnTo>
                  <a:lnTo>
                    <a:pt x="422672" y="2431"/>
                  </a:lnTo>
                  <a:lnTo>
                    <a:pt x="470801" y="0"/>
                  </a:lnTo>
                  <a:lnTo>
                    <a:pt x="2354211" y="0"/>
                  </a:lnTo>
                  <a:lnTo>
                    <a:pt x="2402362" y="2431"/>
                  </a:lnTo>
                  <a:lnTo>
                    <a:pt x="2449122" y="9566"/>
                  </a:lnTo>
                  <a:lnTo>
                    <a:pt x="2494253" y="21169"/>
                  </a:lnTo>
                  <a:lnTo>
                    <a:pt x="2537520" y="37002"/>
                  </a:lnTo>
                  <a:lnTo>
                    <a:pt x="2578685" y="56829"/>
                  </a:lnTo>
                  <a:lnTo>
                    <a:pt x="2617512" y="80414"/>
                  </a:lnTo>
                  <a:lnTo>
                    <a:pt x="2653764" y="107518"/>
                  </a:lnTo>
                  <a:lnTo>
                    <a:pt x="2687205" y="137906"/>
                  </a:lnTo>
                  <a:lnTo>
                    <a:pt x="2717598" y="171340"/>
                  </a:lnTo>
                  <a:lnTo>
                    <a:pt x="2744706" y="207584"/>
                  </a:lnTo>
                  <a:lnTo>
                    <a:pt x="2768293" y="246400"/>
                  </a:lnTo>
                  <a:lnTo>
                    <a:pt x="2788123" y="287553"/>
                  </a:lnTo>
                  <a:lnTo>
                    <a:pt x="2803957" y="330805"/>
                  </a:lnTo>
                  <a:lnTo>
                    <a:pt x="2815561" y="375920"/>
                  </a:lnTo>
                  <a:lnTo>
                    <a:pt x="2822696" y="422660"/>
                  </a:lnTo>
                  <a:lnTo>
                    <a:pt x="2825127" y="470788"/>
                  </a:lnTo>
                  <a:lnTo>
                    <a:pt x="2825127" y="2802001"/>
                  </a:lnTo>
                  <a:lnTo>
                    <a:pt x="2822696" y="2850129"/>
                  </a:lnTo>
                  <a:lnTo>
                    <a:pt x="2815561" y="2896869"/>
                  </a:lnTo>
                  <a:lnTo>
                    <a:pt x="2803957" y="2941984"/>
                  </a:lnTo>
                  <a:lnTo>
                    <a:pt x="2788123" y="2985236"/>
                  </a:lnTo>
                  <a:lnTo>
                    <a:pt x="2768293" y="3026389"/>
                  </a:lnTo>
                  <a:lnTo>
                    <a:pt x="2744706" y="3065205"/>
                  </a:lnTo>
                  <a:lnTo>
                    <a:pt x="2717598" y="3101449"/>
                  </a:lnTo>
                  <a:lnTo>
                    <a:pt x="2687205" y="3134883"/>
                  </a:lnTo>
                  <a:lnTo>
                    <a:pt x="2653764" y="3165271"/>
                  </a:lnTo>
                  <a:lnTo>
                    <a:pt x="2617512" y="3192375"/>
                  </a:lnTo>
                  <a:lnTo>
                    <a:pt x="2578685" y="3215960"/>
                  </a:lnTo>
                  <a:lnTo>
                    <a:pt x="2537520" y="3235787"/>
                  </a:lnTo>
                  <a:lnTo>
                    <a:pt x="2494253" y="3251620"/>
                  </a:lnTo>
                  <a:lnTo>
                    <a:pt x="2449122" y="3263223"/>
                  </a:lnTo>
                  <a:lnTo>
                    <a:pt x="2402362" y="3270358"/>
                  </a:lnTo>
                  <a:lnTo>
                    <a:pt x="2354211" y="3272790"/>
                  </a:lnTo>
                  <a:lnTo>
                    <a:pt x="470801" y="3272790"/>
                  </a:lnTo>
                  <a:lnTo>
                    <a:pt x="422672" y="3270358"/>
                  </a:lnTo>
                  <a:lnTo>
                    <a:pt x="375932" y="3263223"/>
                  </a:lnTo>
                  <a:lnTo>
                    <a:pt x="330817" y="3251620"/>
                  </a:lnTo>
                  <a:lnTo>
                    <a:pt x="287564" y="3235787"/>
                  </a:lnTo>
                  <a:lnTo>
                    <a:pt x="246410" y="3215960"/>
                  </a:lnTo>
                  <a:lnTo>
                    <a:pt x="207592" y="3192375"/>
                  </a:lnTo>
                  <a:lnTo>
                    <a:pt x="171347" y="3165271"/>
                  </a:lnTo>
                  <a:lnTo>
                    <a:pt x="137912" y="3134883"/>
                  </a:lnTo>
                  <a:lnTo>
                    <a:pt x="107523" y="3101449"/>
                  </a:lnTo>
                  <a:lnTo>
                    <a:pt x="80418" y="3065205"/>
                  </a:lnTo>
                  <a:lnTo>
                    <a:pt x="56832" y="3026389"/>
                  </a:lnTo>
                  <a:lnTo>
                    <a:pt x="37004" y="2985236"/>
                  </a:lnTo>
                  <a:lnTo>
                    <a:pt x="21170" y="2941984"/>
                  </a:lnTo>
                  <a:lnTo>
                    <a:pt x="9566" y="2896869"/>
                  </a:lnTo>
                  <a:lnTo>
                    <a:pt x="2431" y="2850129"/>
                  </a:lnTo>
                  <a:lnTo>
                    <a:pt x="0" y="2802001"/>
                  </a:lnTo>
                  <a:lnTo>
                    <a:pt x="0" y="47078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147824" y="1540255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89" h="720089">
                  <a:moveTo>
                    <a:pt x="359918" y="0"/>
                  </a:moveTo>
                  <a:lnTo>
                    <a:pt x="311083" y="3286"/>
                  </a:lnTo>
                  <a:lnTo>
                    <a:pt x="264245" y="12858"/>
                  </a:lnTo>
                  <a:lnTo>
                    <a:pt x="219831" y="28289"/>
                  </a:lnTo>
                  <a:lnTo>
                    <a:pt x="178270" y="49149"/>
                  </a:lnTo>
                  <a:lnTo>
                    <a:pt x="139992" y="75009"/>
                  </a:lnTo>
                  <a:lnTo>
                    <a:pt x="105425" y="105441"/>
                  </a:lnTo>
                  <a:lnTo>
                    <a:pt x="75000" y="140017"/>
                  </a:lnTo>
                  <a:lnTo>
                    <a:pt x="49144" y="178308"/>
                  </a:lnTo>
                  <a:lnTo>
                    <a:pt x="28287" y="219884"/>
                  </a:lnTo>
                  <a:lnTo>
                    <a:pt x="12858" y="264318"/>
                  </a:lnTo>
                  <a:lnTo>
                    <a:pt x="3286" y="311181"/>
                  </a:lnTo>
                  <a:lnTo>
                    <a:pt x="0" y="360045"/>
                  </a:lnTo>
                  <a:lnTo>
                    <a:pt x="3286" y="408879"/>
                  </a:lnTo>
                  <a:lnTo>
                    <a:pt x="12858" y="455717"/>
                  </a:lnTo>
                  <a:lnTo>
                    <a:pt x="28287" y="500131"/>
                  </a:lnTo>
                  <a:lnTo>
                    <a:pt x="49144" y="541692"/>
                  </a:lnTo>
                  <a:lnTo>
                    <a:pt x="75000" y="579970"/>
                  </a:lnTo>
                  <a:lnTo>
                    <a:pt x="105425" y="614537"/>
                  </a:lnTo>
                  <a:lnTo>
                    <a:pt x="139992" y="644962"/>
                  </a:lnTo>
                  <a:lnTo>
                    <a:pt x="178270" y="670818"/>
                  </a:lnTo>
                  <a:lnTo>
                    <a:pt x="219831" y="691675"/>
                  </a:lnTo>
                  <a:lnTo>
                    <a:pt x="264245" y="707104"/>
                  </a:lnTo>
                  <a:lnTo>
                    <a:pt x="311083" y="716676"/>
                  </a:lnTo>
                  <a:lnTo>
                    <a:pt x="359918" y="719963"/>
                  </a:lnTo>
                  <a:lnTo>
                    <a:pt x="408781" y="716676"/>
                  </a:lnTo>
                  <a:lnTo>
                    <a:pt x="455644" y="707104"/>
                  </a:lnTo>
                  <a:lnTo>
                    <a:pt x="500078" y="691675"/>
                  </a:lnTo>
                  <a:lnTo>
                    <a:pt x="541655" y="670818"/>
                  </a:lnTo>
                  <a:lnTo>
                    <a:pt x="579945" y="644962"/>
                  </a:lnTo>
                  <a:lnTo>
                    <a:pt x="614521" y="614537"/>
                  </a:lnTo>
                  <a:lnTo>
                    <a:pt x="644953" y="579970"/>
                  </a:lnTo>
                  <a:lnTo>
                    <a:pt x="670813" y="541692"/>
                  </a:lnTo>
                  <a:lnTo>
                    <a:pt x="691673" y="500131"/>
                  </a:lnTo>
                  <a:lnTo>
                    <a:pt x="707104" y="455717"/>
                  </a:lnTo>
                  <a:lnTo>
                    <a:pt x="716676" y="408879"/>
                  </a:lnTo>
                  <a:lnTo>
                    <a:pt x="719963" y="360045"/>
                  </a:lnTo>
                  <a:lnTo>
                    <a:pt x="716676" y="311181"/>
                  </a:lnTo>
                  <a:lnTo>
                    <a:pt x="707104" y="264318"/>
                  </a:lnTo>
                  <a:lnTo>
                    <a:pt x="691673" y="219884"/>
                  </a:lnTo>
                  <a:lnTo>
                    <a:pt x="670813" y="178308"/>
                  </a:lnTo>
                  <a:lnTo>
                    <a:pt x="644953" y="140017"/>
                  </a:lnTo>
                  <a:lnTo>
                    <a:pt x="614521" y="105441"/>
                  </a:lnTo>
                  <a:lnTo>
                    <a:pt x="579945" y="75009"/>
                  </a:lnTo>
                  <a:lnTo>
                    <a:pt x="541655" y="49149"/>
                  </a:lnTo>
                  <a:lnTo>
                    <a:pt x="500078" y="28289"/>
                  </a:lnTo>
                  <a:lnTo>
                    <a:pt x="455644" y="12858"/>
                  </a:lnTo>
                  <a:lnTo>
                    <a:pt x="408781" y="3286"/>
                  </a:lnTo>
                  <a:lnTo>
                    <a:pt x="359918" y="0"/>
                  </a:lnTo>
                  <a:close/>
                </a:path>
              </a:pathLst>
            </a:custGeom>
            <a:solidFill>
              <a:srgbClr val="223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147824" y="1540255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89" h="720089">
                  <a:moveTo>
                    <a:pt x="0" y="360045"/>
                  </a:moveTo>
                  <a:lnTo>
                    <a:pt x="3286" y="311181"/>
                  </a:lnTo>
                  <a:lnTo>
                    <a:pt x="12858" y="264318"/>
                  </a:lnTo>
                  <a:lnTo>
                    <a:pt x="28287" y="219884"/>
                  </a:lnTo>
                  <a:lnTo>
                    <a:pt x="49144" y="178308"/>
                  </a:lnTo>
                  <a:lnTo>
                    <a:pt x="75000" y="140017"/>
                  </a:lnTo>
                  <a:lnTo>
                    <a:pt x="105425" y="105441"/>
                  </a:lnTo>
                  <a:lnTo>
                    <a:pt x="139992" y="75009"/>
                  </a:lnTo>
                  <a:lnTo>
                    <a:pt x="178270" y="49149"/>
                  </a:lnTo>
                  <a:lnTo>
                    <a:pt x="219831" y="28289"/>
                  </a:lnTo>
                  <a:lnTo>
                    <a:pt x="264245" y="12858"/>
                  </a:lnTo>
                  <a:lnTo>
                    <a:pt x="311083" y="3286"/>
                  </a:lnTo>
                  <a:lnTo>
                    <a:pt x="359918" y="0"/>
                  </a:lnTo>
                  <a:lnTo>
                    <a:pt x="408781" y="3286"/>
                  </a:lnTo>
                  <a:lnTo>
                    <a:pt x="455644" y="12858"/>
                  </a:lnTo>
                  <a:lnTo>
                    <a:pt x="500078" y="28289"/>
                  </a:lnTo>
                  <a:lnTo>
                    <a:pt x="541655" y="49149"/>
                  </a:lnTo>
                  <a:lnTo>
                    <a:pt x="579945" y="75009"/>
                  </a:lnTo>
                  <a:lnTo>
                    <a:pt x="614521" y="105441"/>
                  </a:lnTo>
                  <a:lnTo>
                    <a:pt x="644953" y="140017"/>
                  </a:lnTo>
                  <a:lnTo>
                    <a:pt x="670813" y="178308"/>
                  </a:lnTo>
                  <a:lnTo>
                    <a:pt x="691673" y="219884"/>
                  </a:lnTo>
                  <a:lnTo>
                    <a:pt x="707104" y="264318"/>
                  </a:lnTo>
                  <a:lnTo>
                    <a:pt x="716676" y="311181"/>
                  </a:lnTo>
                  <a:lnTo>
                    <a:pt x="719963" y="360045"/>
                  </a:lnTo>
                  <a:lnTo>
                    <a:pt x="716676" y="408879"/>
                  </a:lnTo>
                  <a:lnTo>
                    <a:pt x="707104" y="455717"/>
                  </a:lnTo>
                  <a:lnTo>
                    <a:pt x="691673" y="500131"/>
                  </a:lnTo>
                  <a:lnTo>
                    <a:pt x="670813" y="541692"/>
                  </a:lnTo>
                  <a:lnTo>
                    <a:pt x="644953" y="579970"/>
                  </a:lnTo>
                  <a:lnTo>
                    <a:pt x="614521" y="614537"/>
                  </a:lnTo>
                  <a:lnTo>
                    <a:pt x="579945" y="644962"/>
                  </a:lnTo>
                  <a:lnTo>
                    <a:pt x="541655" y="670818"/>
                  </a:lnTo>
                  <a:lnTo>
                    <a:pt x="500078" y="691675"/>
                  </a:lnTo>
                  <a:lnTo>
                    <a:pt x="455644" y="707104"/>
                  </a:lnTo>
                  <a:lnTo>
                    <a:pt x="408781" y="716676"/>
                  </a:lnTo>
                  <a:lnTo>
                    <a:pt x="359918" y="719963"/>
                  </a:lnTo>
                  <a:lnTo>
                    <a:pt x="311083" y="716676"/>
                  </a:lnTo>
                  <a:lnTo>
                    <a:pt x="264245" y="707104"/>
                  </a:lnTo>
                  <a:lnTo>
                    <a:pt x="219831" y="691675"/>
                  </a:lnTo>
                  <a:lnTo>
                    <a:pt x="178270" y="670818"/>
                  </a:lnTo>
                  <a:lnTo>
                    <a:pt x="139992" y="644962"/>
                  </a:lnTo>
                  <a:lnTo>
                    <a:pt x="105425" y="614537"/>
                  </a:lnTo>
                  <a:lnTo>
                    <a:pt x="75000" y="579970"/>
                  </a:lnTo>
                  <a:lnTo>
                    <a:pt x="49144" y="541692"/>
                  </a:lnTo>
                  <a:lnTo>
                    <a:pt x="28287" y="500131"/>
                  </a:lnTo>
                  <a:lnTo>
                    <a:pt x="12858" y="455717"/>
                  </a:lnTo>
                  <a:lnTo>
                    <a:pt x="3286" y="408879"/>
                  </a:lnTo>
                  <a:lnTo>
                    <a:pt x="0" y="360045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97049" y="1646783"/>
              <a:ext cx="427215" cy="455701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93558" y="3163570"/>
              <a:ext cx="2832100" cy="2252980"/>
            </a:xfrm>
            <a:custGeom>
              <a:avLst/>
              <a:gdLst/>
              <a:ahLst/>
              <a:cxnLst/>
              <a:rect l="l" t="t" r="r" b="b"/>
              <a:pathLst>
                <a:path w="2832100" h="2252979">
                  <a:moveTo>
                    <a:pt x="2456218" y="0"/>
                  </a:moveTo>
                  <a:lnTo>
                    <a:pt x="375450" y="0"/>
                  </a:lnTo>
                  <a:lnTo>
                    <a:pt x="328354" y="2924"/>
                  </a:lnTo>
                  <a:lnTo>
                    <a:pt x="283005" y="11462"/>
                  </a:lnTo>
                  <a:lnTo>
                    <a:pt x="239753" y="25262"/>
                  </a:lnTo>
                  <a:lnTo>
                    <a:pt x="198950" y="43974"/>
                  </a:lnTo>
                  <a:lnTo>
                    <a:pt x="160948" y="67245"/>
                  </a:lnTo>
                  <a:lnTo>
                    <a:pt x="126099" y="94725"/>
                  </a:lnTo>
                  <a:lnTo>
                    <a:pt x="94755" y="126063"/>
                  </a:lnTo>
                  <a:lnTo>
                    <a:pt x="67268" y="160906"/>
                  </a:lnTo>
                  <a:lnTo>
                    <a:pt x="43990" y="198903"/>
                  </a:lnTo>
                  <a:lnTo>
                    <a:pt x="25272" y="239704"/>
                  </a:lnTo>
                  <a:lnTo>
                    <a:pt x="11466" y="282957"/>
                  </a:lnTo>
                  <a:lnTo>
                    <a:pt x="2925" y="328309"/>
                  </a:lnTo>
                  <a:lnTo>
                    <a:pt x="0" y="375412"/>
                  </a:lnTo>
                  <a:lnTo>
                    <a:pt x="0" y="1877313"/>
                  </a:lnTo>
                  <a:lnTo>
                    <a:pt x="2925" y="1924391"/>
                  </a:lnTo>
                  <a:lnTo>
                    <a:pt x="11466" y="1969726"/>
                  </a:lnTo>
                  <a:lnTo>
                    <a:pt x="25272" y="2012969"/>
                  </a:lnTo>
                  <a:lnTo>
                    <a:pt x="43990" y="2053765"/>
                  </a:lnTo>
                  <a:lnTo>
                    <a:pt x="67268" y="2091764"/>
                  </a:lnTo>
                  <a:lnTo>
                    <a:pt x="94755" y="2126611"/>
                  </a:lnTo>
                  <a:lnTo>
                    <a:pt x="126099" y="2157956"/>
                  </a:lnTo>
                  <a:lnTo>
                    <a:pt x="160948" y="2185445"/>
                  </a:lnTo>
                  <a:lnTo>
                    <a:pt x="198950" y="2208726"/>
                  </a:lnTo>
                  <a:lnTo>
                    <a:pt x="239753" y="2227447"/>
                  </a:lnTo>
                  <a:lnTo>
                    <a:pt x="283005" y="2241256"/>
                  </a:lnTo>
                  <a:lnTo>
                    <a:pt x="328354" y="2249799"/>
                  </a:lnTo>
                  <a:lnTo>
                    <a:pt x="375450" y="2252726"/>
                  </a:lnTo>
                  <a:lnTo>
                    <a:pt x="2456218" y="2252726"/>
                  </a:lnTo>
                  <a:lnTo>
                    <a:pt x="2503322" y="2249799"/>
                  </a:lnTo>
                  <a:lnTo>
                    <a:pt x="2548681" y="2241256"/>
                  </a:lnTo>
                  <a:lnTo>
                    <a:pt x="2591942" y="2227447"/>
                  </a:lnTo>
                  <a:lnTo>
                    <a:pt x="2632754" y="2208726"/>
                  </a:lnTo>
                  <a:lnTo>
                    <a:pt x="2670765" y="2185445"/>
                  </a:lnTo>
                  <a:lnTo>
                    <a:pt x="2705623" y="2157956"/>
                  </a:lnTo>
                  <a:lnTo>
                    <a:pt x="2736974" y="2126611"/>
                  </a:lnTo>
                  <a:lnTo>
                    <a:pt x="2764469" y="2091764"/>
                  </a:lnTo>
                  <a:lnTo>
                    <a:pt x="2787754" y="2053765"/>
                  </a:lnTo>
                  <a:lnTo>
                    <a:pt x="2806477" y="2012969"/>
                  </a:lnTo>
                  <a:lnTo>
                    <a:pt x="2820286" y="1969726"/>
                  </a:lnTo>
                  <a:lnTo>
                    <a:pt x="2828830" y="1924391"/>
                  </a:lnTo>
                  <a:lnTo>
                    <a:pt x="2831757" y="1877313"/>
                  </a:lnTo>
                  <a:lnTo>
                    <a:pt x="2831757" y="375412"/>
                  </a:lnTo>
                  <a:lnTo>
                    <a:pt x="2828830" y="328309"/>
                  </a:lnTo>
                  <a:lnTo>
                    <a:pt x="2820286" y="282957"/>
                  </a:lnTo>
                  <a:lnTo>
                    <a:pt x="2806477" y="239704"/>
                  </a:lnTo>
                  <a:lnTo>
                    <a:pt x="2787754" y="198903"/>
                  </a:lnTo>
                  <a:lnTo>
                    <a:pt x="2764469" y="160906"/>
                  </a:lnTo>
                  <a:lnTo>
                    <a:pt x="2736974" y="126063"/>
                  </a:lnTo>
                  <a:lnTo>
                    <a:pt x="2705623" y="94725"/>
                  </a:lnTo>
                  <a:lnTo>
                    <a:pt x="2670765" y="67245"/>
                  </a:lnTo>
                  <a:lnTo>
                    <a:pt x="2632754" y="43974"/>
                  </a:lnTo>
                  <a:lnTo>
                    <a:pt x="2591942" y="25262"/>
                  </a:lnTo>
                  <a:lnTo>
                    <a:pt x="2548681" y="11462"/>
                  </a:lnTo>
                  <a:lnTo>
                    <a:pt x="2503322" y="2924"/>
                  </a:lnTo>
                  <a:lnTo>
                    <a:pt x="24562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8299704" y="1544700"/>
            <a:ext cx="2844165" cy="3885565"/>
            <a:chOff x="8299704" y="1544700"/>
            <a:chExt cx="2844165" cy="3885565"/>
          </a:xfrm>
        </p:grpSpPr>
        <p:sp>
          <p:nvSpPr>
            <p:cNvPr id="22" name="object 22"/>
            <p:cNvSpPr/>
            <p:nvPr/>
          </p:nvSpPr>
          <p:spPr>
            <a:xfrm>
              <a:off x="8309229" y="1930653"/>
              <a:ext cx="2825115" cy="3272790"/>
            </a:xfrm>
            <a:custGeom>
              <a:avLst/>
              <a:gdLst/>
              <a:ahLst/>
              <a:cxnLst/>
              <a:rect l="l" t="t" r="r" b="b"/>
              <a:pathLst>
                <a:path w="2825115" h="3272790">
                  <a:moveTo>
                    <a:pt x="2354199" y="0"/>
                  </a:moveTo>
                  <a:lnTo>
                    <a:pt x="470789" y="0"/>
                  </a:lnTo>
                  <a:lnTo>
                    <a:pt x="422660" y="2431"/>
                  </a:lnTo>
                  <a:lnTo>
                    <a:pt x="375920" y="9566"/>
                  </a:lnTo>
                  <a:lnTo>
                    <a:pt x="330805" y="21169"/>
                  </a:lnTo>
                  <a:lnTo>
                    <a:pt x="287553" y="37002"/>
                  </a:lnTo>
                  <a:lnTo>
                    <a:pt x="246400" y="56829"/>
                  </a:lnTo>
                  <a:lnTo>
                    <a:pt x="207584" y="80414"/>
                  </a:lnTo>
                  <a:lnTo>
                    <a:pt x="171340" y="107518"/>
                  </a:lnTo>
                  <a:lnTo>
                    <a:pt x="137906" y="137906"/>
                  </a:lnTo>
                  <a:lnTo>
                    <a:pt x="107518" y="171340"/>
                  </a:lnTo>
                  <a:lnTo>
                    <a:pt x="80414" y="207584"/>
                  </a:lnTo>
                  <a:lnTo>
                    <a:pt x="56829" y="246400"/>
                  </a:lnTo>
                  <a:lnTo>
                    <a:pt x="37002" y="287553"/>
                  </a:lnTo>
                  <a:lnTo>
                    <a:pt x="21169" y="330805"/>
                  </a:lnTo>
                  <a:lnTo>
                    <a:pt x="9566" y="375920"/>
                  </a:lnTo>
                  <a:lnTo>
                    <a:pt x="2431" y="422660"/>
                  </a:lnTo>
                  <a:lnTo>
                    <a:pt x="0" y="470788"/>
                  </a:lnTo>
                  <a:lnTo>
                    <a:pt x="0" y="2802001"/>
                  </a:lnTo>
                  <a:lnTo>
                    <a:pt x="2431" y="2850129"/>
                  </a:lnTo>
                  <a:lnTo>
                    <a:pt x="9566" y="2896869"/>
                  </a:lnTo>
                  <a:lnTo>
                    <a:pt x="21169" y="2941984"/>
                  </a:lnTo>
                  <a:lnTo>
                    <a:pt x="37002" y="2985236"/>
                  </a:lnTo>
                  <a:lnTo>
                    <a:pt x="56829" y="3026389"/>
                  </a:lnTo>
                  <a:lnTo>
                    <a:pt x="80414" y="3065205"/>
                  </a:lnTo>
                  <a:lnTo>
                    <a:pt x="107518" y="3101449"/>
                  </a:lnTo>
                  <a:lnTo>
                    <a:pt x="137906" y="3134883"/>
                  </a:lnTo>
                  <a:lnTo>
                    <a:pt x="171340" y="3165271"/>
                  </a:lnTo>
                  <a:lnTo>
                    <a:pt x="207584" y="3192375"/>
                  </a:lnTo>
                  <a:lnTo>
                    <a:pt x="246400" y="3215960"/>
                  </a:lnTo>
                  <a:lnTo>
                    <a:pt x="287553" y="3235787"/>
                  </a:lnTo>
                  <a:lnTo>
                    <a:pt x="330805" y="3251620"/>
                  </a:lnTo>
                  <a:lnTo>
                    <a:pt x="375920" y="3263223"/>
                  </a:lnTo>
                  <a:lnTo>
                    <a:pt x="422660" y="3270358"/>
                  </a:lnTo>
                  <a:lnTo>
                    <a:pt x="470789" y="3272790"/>
                  </a:lnTo>
                  <a:lnTo>
                    <a:pt x="2354199" y="3272790"/>
                  </a:lnTo>
                  <a:lnTo>
                    <a:pt x="2402350" y="3270358"/>
                  </a:lnTo>
                  <a:lnTo>
                    <a:pt x="2449109" y="3263223"/>
                  </a:lnTo>
                  <a:lnTo>
                    <a:pt x="2494241" y="3251620"/>
                  </a:lnTo>
                  <a:lnTo>
                    <a:pt x="2537507" y="3235787"/>
                  </a:lnTo>
                  <a:lnTo>
                    <a:pt x="2578672" y="3215960"/>
                  </a:lnTo>
                  <a:lnTo>
                    <a:pt x="2617499" y="3192375"/>
                  </a:lnTo>
                  <a:lnTo>
                    <a:pt x="2653752" y="3165271"/>
                  </a:lnTo>
                  <a:lnTo>
                    <a:pt x="2687193" y="3134883"/>
                  </a:lnTo>
                  <a:lnTo>
                    <a:pt x="2717585" y="3101449"/>
                  </a:lnTo>
                  <a:lnTo>
                    <a:pt x="2744694" y="3065205"/>
                  </a:lnTo>
                  <a:lnTo>
                    <a:pt x="2768281" y="3026389"/>
                  </a:lnTo>
                  <a:lnTo>
                    <a:pt x="2788110" y="2985236"/>
                  </a:lnTo>
                  <a:lnTo>
                    <a:pt x="2803944" y="2941984"/>
                  </a:lnTo>
                  <a:lnTo>
                    <a:pt x="2815548" y="2896869"/>
                  </a:lnTo>
                  <a:lnTo>
                    <a:pt x="2822683" y="2850129"/>
                  </a:lnTo>
                  <a:lnTo>
                    <a:pt x="2825115" y="2802001"/>
                  </a:lnTo>
                  <a:lnTo>
                    <a:pt x="2825115" y="470788"/>
                  </a:lnTo>
                  <a:lnTo>
                    <a:pt x="2822683" y="422660"/>
                  </a:lnTo>
                  <a:lnTo>
                    <a:pt x="2815548" y="375920"/>
                  </a:lnTo>
                  <a:lnTo>
                    <a:pt x="2803944" y="330805"/>
                  </a:lnTo>
                  <a:lnTo>
                    <a:pt x="2788110" y="287553"/>
                  </a:lnTo>
                  <a:lnTo>
                    <a:pt x="2768281" y="246400"/>
                  </a:lnTo>
                  <a:lnTo>
                    <a:pt x="2744694" y="207584"/>
                  </a:lnTo>
                  <a:lnTo>
                    <a:pt x="2717585" y="171340"/>
                  </a:lnTo>
                  <a:lnTo>
                    <a:pt x="2687193" y="137906"/>
                  </a:lnTo>
                  <a:lnTo>
                    <a:pt x="2653752" y="107518"/>
                  </a:lnTo>
                  <a:lnTo>
                    <a:pt x="2617499" y="80414"/>
                  </a:lnTo>
                  <a:lnTo>
                    <a:pt x="2578672" y="56829"/>
                  </a:lnTo>
                  <a:lnTo>
                    <a:pt x="2537507" y="37002"/>
                  </a:lnTo>
                  <a:lnTo>
                    <a:pt x="2494241" y="21169"/>
                  </a:lnTo>
                  <a:lnTo>
                    <a:pt x="2449109" y="9566"/>
                  </a:lnTo>
                  <a:lnTo>
                    <a:pt x="2402350" y="2431"/>
                  </a:lnTo>
                  <a:lnTo>
                    <a:pt x="2354199" y="0"/>
                  </a:lnTo>
                  <a:close/>
                </a:path>
              </a:pathLst>
            </a:custGeom>
            <a:solidFill>
              <a:srgbClr val="223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309229" y="1930653"/>
              <a:ext cx="2825115" cy="3272790"/>
            </a:xfrm>
            <a:custGeom>
              <a:avLst/>
              <a:gdLst/>
              <a:ahLst/>
              <a:cxnLst/>
              <a:rect l="l" t="t" r="r" b="b"/>
              <a:pathLst>
                <a:path w="2825115" h="3272790">
                  <a:moveTo>
                    <a:pt x="0" y="470788"/>
                  </a:moveTo>
                  <a:lnTo>
                    <a:pt x="2431" y="422660"/>
                  </a:lnTo>
                  <a:lnTo>
                    <a:pt x="9566" y="375920"/>
                  </a:lnTo>
                  <a:lnTo>
                    <a:pt x="21169" y="330805"/>
                  </a:lnTo>
                  <a:lnTo>
                    <a:pt x="37002" y="287553"/>
                  </a:lnTo>
                  <a:lnTo>
                    <a:pt x="56829" y="246400"/>
                  </a:lnTo>
                  <a:lnTo>
                    <a:pt x="80414" y="207584"/>
                  </a:lnTo>
                  <a:lnTo>
                    <a:pt x="107518" y="171340"/>
                  </a:lnTo>
                  <a:lnTo>
                    <a:pt x="137906" y="137906"/>
                  </a:lnTo>
                  <a:lnTo>
                    <a:pt x="171340" y="107518"/>
                  </a:lnTo>
                  <a:lnTo>
                    <a:pt x="207584" y="80414"/>
                  </a:lnTo>
                  <a:lnTo>
                    <a:pt x="246400" y="56829"/>
                  </a:lnTo>
                  <a:lnTo>
                    <a:pt x="287553" y="37002"/>
                  </a:lnTo>
                  <a:lnTo>
                    <a:pt x="330805" y="21169"/>
                  </a:lnTo>
                  <a:lnTo>
                    <a:pt x="375920" y="9566"/>
                  </a:lnTo>
                  <a:lnTo>
                    <a:pt x="422660" y="2431"/>
                  </a:lnTo>
                  <a:lnTo>
                    <a:pt x="470789" y="0"/>
                  </a:lnTo>
                  <a:lnTo>
                    <a:pt x="2354199" y="0"/>
                  </a:lnTo>
                  <a:lnTo>
                    <a:pt x="2402350" y="2431"/>
                  </a:lnTo>
                  <a:lnTo>
                    <a:pt x="2449109" y="9566"/>
                  </a:lnTo>
                  <a:lnTo>
                    <a:pt x="2494241" y="21169"/>
                  </a:lnTo>
                  <a:lnTo>
                    <a:pt x="2537507" y="37002"/>
                  </a:lnTo>
                  <a:lnTo>
                    <a:pt x="2578672" y="56829"/>
                  </a:lnTo>
                  <a:lnTo>
                    <a:pt x="2617499" y="80414"/>
                  </a:lnTo>
                  <a:lnTo>
                    <a:pt x="2653752" y="107518"/>
                  </a:lnTo>
                  <a:lnTo>
                    <a:pt x="2687193" y="137906"/>
                  </a:lnTo>
                  <a:lnTo>
                    <a:pt x="2717585" y="171340"/>
                  </a:lnTo>
                  <a:lnTo>
                    <a:pt x="2744694" y="207584"/>
                  </a:lnTo>
                  <a:lnTo>
                    <a:pt x="2768281" y="246400"/>
                  </a:lnTo>
                  <a:lnTo>
                    <a:pt x="2788110" y="287553"/>
                  </a:lnTo>
                  <a:lnTo>
                    <a:pt x="2803944" y="330805"/>
                  </a:lnTo>
                  <a:lnTo>
                    <a:pt x="2815548" y="375920"/>
                  </a:lnTo>
                  <a:lnTo>
                    <a:pt x="2822683" y="422660"/>
                  </a:lnTo>
                  <a:lnTo>
                    <a:pt x="2825115" y="470788"/>
                  </a:lnTo>
                  <a:lnTo>
                    <a:pt x="2825115" y="2802001"/>
                  </a:lnTo>
                  <a:lnTo>
                    <a:pt x="2822683" y="2850129"/>
                  </a:lnTo>
                  <a:lnTo>
                    <a:pt x="2815548" y="2896869"/>
                  </a:lnTo>
                  <a:lnTo>
                    <a:pt x="2803944" y="2941984"/>
                  </a:lnTo>
                  <a:lnTo>
                    <a:pt x="2788110" y="2985236"/>
                  </a:lnTo>
                  <a:lnTo>
                    <a:pt x="2768281" y="3026389"/>
                  </a:lnTo>
                  <a:lnTo>
                    <a:pt x="2744694" y="3065205"/>
                  </a:lnTo>
                  <a:lnTo>
                    <a:pt x="2717585" y="3101449"/>
                  </a:lnTo>
                  <a:lnTo>
                    <a:pt x="2687193" y="3134883"/>
                  </a:lnTo>
                  <a:lnTo>
                    <a:pt x="2653752" y="3165271"/>
                  </a:lnTo>
                  <a:lnTo>
                    <a:pt x="2617499" y="3192375"/>
                  </a:lnTo>
                  <a:lnTo>
                    <a:pt x="2578672" y="3215960"/>
                  </a:lnTo>
                  <a:lnTo>
                    <a:pt x="2537507" y="3235787"/>
                  </a:lnTo>
                  <a:lnTo>
                    <a:pt x="2494241" y="3251620"/>
                  </a:lnTo>
                  <a:lnTo>
                    <a:pt x="2449109" y="3263223"/>
                  </a:lnTo>
                  <a:lnTo>
                    <a:pt x="2402350" y="3270358"/>
                  </a:lnTo>
                  <a:lnTo>
                    <a:pt x="2354199" y="3272790"/>
                  </a:lnTo>
                  <a:lnTo>
                    <a:pt x="470789" y="3272790"/>
                  </a:lnTo>
                  <a:lnTo>
                    <a:pt x="422660" y="3270358"/>
                  </a:lnTo>
                  <a:lnTo>
                    <a:pt x="375920" y="3263223"/>
                  </a:lnTo>
                  <a:lnTo>
                    <a:pt x="330805" y="3251620"/>
                  </a:lnTo>
                  <a:lnTo>
                    <a:pt x="287553" y="3235787"/>
                  </a:lnTo>
                  <a:lnTo>
                    <a:pt x="246400" y="3215960"/>
                  </a:lnTo>
                  <a:lnTo>
                    <a:pt x="207584" y="3192375"/>
                  </a:lnTo>
                  <a:lnTo>
                    <a:pt x="171340" y="3165271"/>
                  </a:lnTo>
                  <a:lnTo>
                    <a:pt x="137906" y="3134883"/>
                  </a:lnTo>
                  <a:lnTo>
                    <a:pt x="107518" y="3101449"/>
                  </a:lnTo>
                  <a:lnTo>
                    <a:pt x="80414" y="3065205"/>
                  </a:lnTo>
                  <a:lnTo>
                    <a:pt x="56829" y="3026389"/>
                  </a:lnTo>
                  <a:lnTo>
                    <a:pt x="37002" y="2985236"/>
                  </a:lnTo>
                  <a:lnTo>
                    <a:pt x="21169" y="2941984"/>
                  </a:lnTo>
                  <a:lnTo>
                    <a:pt x="9566" y="2896869"/>
                  </a:lnTo>
                  <a:lnTo>
                    <a:pt x="2431" y="2850129"/>
                  </a:lnTo>
                  <a:lnTo>
                    <a:pt x="0" y="2802001"/>
                  </a:lnTo>
                  <a:lnTo>
                    <a:pt x="0" y="47078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9360154" y="1554225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90" h="720089">
                  <a:moveTo>
                    <a:pt x="359918" y="0"/>
                  </a:moveTo>
                  <a:lnTo>
                    <a:pt x="311083" y="3286"/>
                  </a:lnTo>
                  <a:lnTo>
                    <a:pt x="264245" y="12858"/>
                  </a:lnTo>
                  <a:lnTo>
                    <a:pt x="219831" y="28289"/>
                  </a:lnTo>
                  <a:lnTo>
                    <a:pt x="178270" y="49148"/>
                  </a:lnTo>
                  <a:lnTo>
                    <a:pt x="139992" y="75009"/>
                  </a:lnTo>
                  <a:lnTo>
                    <a:pt x="105425" y="105441"/>
                  </a:lnTo>
                  <a:lnTo>
                    <a:pt x="75000" y="140017"/>
                  </a:lnTo>
                  <a:lnTo>
                    <a:pt x="49144" y="178307"/>
                  </a:lnTo>
                  <a:lnTo>
                    <a:pt x="28287" y="219884"/>
                  </a:lnTo>
                  <a:lnTo>
                    <a:pt x="12858" y="264318"/>
                  </a:lnTo>
                  <a:lnTo>
                    <a:pt x="3286" y="311181"/>
                  </a:lnTo>
                  <a:lnTo>
                    <a:pt x="0" y="360045"/>
                  </a:lnTo>
                  <a:lnTo>
                    <a:pt x="3286" y="408879"/>
                  </a:lnTo>
                  <a:lnTo>
                    <a:pt x="12858" y="455717"/>
                  </a:lnTo>
                  <a:lnTo>
                    <a:pt x="28287" y="500131"/>
                  </a:lnTo>
                  <a:lnTo>
                    <a:pt x="49144" y="541692"/>
                  </a:lnTo>
                  <a:lnTo>
                    <a:pt x="75000" y="579970"/>
                  </a:lnTo>
                  <a:lnTo>
                    <a:pt x="105425" y="614537"/>
                  </a:lnTo>
                  <a:lnTo>
                    <a:pt x="139992" y="644962"/>
                  </a:lnTo>
                  <a:lnTo>
                    <a:pt x="178270" y="670818"/>
                  </a:lnTo>
                  <a:lnTo>
                    <a:pt x="219831" y="691675"/>
                  </a:lnTo>
                  <a:lnTo>
                    <a:pt x="264245" y="707104"/>
                  </a:lnTo>
                  <a:lnTo>
                    <a:pt x="311083" y="716676"/>
                  </a:lnTo>
                  <a:lnTo>
                    <a:pt x="359918" y="719963"/>
                  </a:lnTo>
                  <a:lnTo>
                    <a:pt x="408781" y="716676"/>
                  </a:lnTo>
                  <a:lnTo>
                    <a:pt x="455644" y="707104"/>
                  </a:lnTo>
                  <a:lnTo>
                    <a:pt x="500078" y="691675"/>
                  </a:lnTo>
                  <a:lnTo>
                    <a:pt x="541655" y="670818"/>
                  </a:lnTo>
                  <a:lnTo>
                    <a:pt x="579945" y="644962"/>
                  </a:lnTo>
                  <a:lnTo>
                    <a:pt x="614521" y="614537"/>
                  </a:lnTo>
                  <a:lnTo>
                    <a:pt x="644953" y="579970"/>
                  </a:lnTo>
                  <a:lnTo>
                    <a:pt x="670814" y="541692"/>
                  </a:lnTo>
                  <a:lnTo>
                    <a:pt x="691673" y="500131"/>
                  </a:lnTo>
                  <a:lnTo>
                    <a:pt x="707104" y="455717"/>
                  </a:lnTo>
                  <a:lnTo>
                    <a:pt x="716676" y="408879"/>
                  </a:lnTo>
                  <a:lnTo>
                    <a:pt x="719963" y="360045"/>
                  </a:lnTo>
                  <a:lnTo>
                    <a:pt x="716676" y="311181"/>
                  </a:lnTo>
                  <a:lnTo>
                    <a:pt x="707104" y="264318"/>
                  </a:lnTo>
                  <a:lnTo>
                    <a:pt x="691673" y="219884"/>
                  </a:lnTo>
                  <a:lnTo>
                    <a:pt x="670813" y="178308"/>
                  </a:lnTo>
                  <a:lnTo>
                    <a:pt x="644953" y="140017"/>
                  </a:lnTo>
                  <a:lnTo>
                    <a:pt x="614521" y="105441"/>
                  </a:lnTo>
                  <a:lnTo>
                    <a:pt x="579945" y="75009"/>
                  </a:lnTo>
                  <a:lnTo>
                    <a:pt x="541654" y="49149"/>
                  </a:lnTo>
                  <a:lnTo>
                    <a:pt x="500078" y="28289"/>
                  </a:lnTo>
                  <a:lnTo>
                    <a:pt x="455644" y="12858"/>
                  </a:lnTo>
                  <a:lnTo>
                    <a:pt x="408781" y="3286"/>
                  </a:lnTo>
                  <a:lnTo>
                    <a:pt x="359918" y="0"/>
                  </a:lnTo>
                  <a:close/>
                </a:path>
              </a:pathLst>
            </a:custGeom>
            <a:solidFill>
              <a:srgbClr val="223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9360154" y="1554225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90" h="720089">
                  <a:moveTo>
                    <a:pt x="0" y="360045"/>
                  </a:moveTo>
                  <a:lnTo>
                    <a:pt x="3286" y="311181"/>
                  </a:lnTo>
                  <a:lnTo>
                    <a:pt x="12858" y="264318"/>
                  </a:lnTo>
                  <a:lnTo>
                    <a:pt x="28287" y="219884"/>
                  </a:lnTo>
                  <a:lnTo>
                    <a:pt x="49144" y="178307"/>
                  </a:lnTo>
                  <a:lnTo>
                    <a:pt x="75000" y="140017"/>
                  </a:lnTo>
                  <a:lnTo>
                    <a:pt x="105425" y="105441"/>
                  </a:lnTo>
                  <a:lnTo>
                    <a:pt x="139992" y="75009"/>
                  </a:lnTo>
                  <a:lnTo>
                    <a:pt x="178270" y="49148"/>
                  </a:lnTo>
                  <a:lnTo>
                    <a:pt x="219831" y="28289"/>
                  </a:lnTo>
                  <a:lnTo>
                    <a:pt x="264245" y="12858"/>
                  </a:lnTo>
                  <a:lnTo>
                    <a:pt x="311083" y="3286"/>
                  </a:lnTo>
                  <a:lnTo>
                    <a:pt x="359918" y="0"/>
                  </a:lnTo>
                  <a:lnTo>
                    <a:pt x="408781" y="3286"/>
                  </a:lnTo>
                  <a:lnTo>
                    <a:pt x="455644" y="12858"/>
                  </a:lnTo>
                  <a:lnTo>
                    <a:pt x="500078" y="28289"/>
                  </a:lnTo>
                  <a:lnTo>
                    <a:pt x="541654" y="49149"/>
                  </a:lnTo>
                  <a:lnTo>
                    <a:pt x="579945" y="75009"/>
                  </a:lnTo>
                  <a:lnTo>
                    <a:pt x="614521" y="105441"/>
                  </a:lnTo>
                  <a:lnTo>
                    <a:pt x="644953" y="140017"/>
                  </a:lnTo>
                  <a:lnTo>
                    <a:pt x="670813" y="178308"/>
                  </a:lnTo>
                  <a:lnTo>
                    <a:pt x="691673" y="219884"/>
                  </a:lnTo>
                  <a:lnTo>
                    <a:pt x="707104" y="264318"/>
                  </a:lnTo>
                  <a:lnTo>
                    <a:pt x="716676" y="311181"/>
                  </a:lnTo>
                  <a:lnTo>
                    <a:pt x="719963" y="360045"/>
                  </a:lnTo>
                  <a:lnTo>
                    <a:pt x="716676" y="408879"/>
                  </a:lnTo>
                  <a:lnTo>
                    <a:pt x="707104" y="455717"/>
                  </a:lnTo>
                  <a:lnTo>
                    <a:pt x="691673" y="500131"/>
                  </a:lnTo>
                  <a:lnTo>
                    <a:pt x="670814" y="541692"/>
                  </a:lnTo>
                  <a:lnTo>
                    <a:pt x="644953" y="579970"/>
                  </a:lnTo>
                  <a:lnTo>
                    <a:pt x="614521" y="614537"/>
                  </a:lnTo>
                  <a:lnTo>
                    <a:pt x="579945" y="644962"/>
                  </a:lnTo>
                  <a:lnTo>
                    <a:pt x="541655" y="670818"/>
                  </a:lnTo>
                  <a:lnTo>
                    <a:pt x="500078" y="691675"/>
                  </a:lnTo>
                  <a:lnTo>
                    <a:pt x="455644" y="707104"/>
                  </a:lnTo>
                  <a:lnTo>
                    <a:pt x="408781" y="716676"/>
                  </a:lnTo>
                  <a:lnTo>
                    <a:pt x="359918" y="719963"/>
                  </a:lnTo>
                  <a:lnTo>
                    <a:pt x="311083" y="716676"/>
                  </a:lnTo>
                  <a:lnTo>
                    <a:pt x="264245" y="707104"/>
                  </a:lnTo>
                  <a:lnTo>
                    <a:pt x="219831" y="691675"/>
                  </a:lnTo>
                  <a:lnTo>
                    <a:pt x="178270" y="670818"/>
                  </a:lnTo>
                  <a:lnTo>
                    <a:pt x="139992" y="644962"/>
                  </a:lnTo>
                  <a:lnTo>
                    <a:pt x="105425" y="614537"/>
                  </a:lnTo>
                  <a:lnTo>
                    <a:pt x="75000" y="579970"/>
                  </a:lnTo>
                  <a:lnTo>
                    <a:pt x="49144" y="541692"/>
                  </a:lnTo>
                  <a:lnTo>
                    <a:pt x="28287" y="500131"/>
                  </a:lnTo>
                  <a:lnTo>
                    <a:pt x="12858" y="455717"/>
                  </a:lnTo>
                  <a:lnTo>
                    <a:pt x="3286" y="408879"/>
                  </a:lnTo>
                  <a:lnTo>
                    <a:pt x="0" y="360045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09379" y="1660753"/>
              <a:ext cx="427215" cy="45570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8305927" y="3177540"/>
              <a:ext cx="2832100" cy="2252980"/>
            </a:xfrm>
            <a:custGeom>
              <a:avLst/>
              <a:gdLst/>
              <a:ahLst/>
              <a:cxnLst/>
              <a:rect l="l" t="t" r="r" b="b"/>
              <a:pathLst>
                <a:path w="2832100" h="2252979">
                  <a:moveTo>
                    <a:pt x="2456179" y="0"/>
                  </a:moveTo>
                  <a:lnTo>
                    <a:pt x="375412" y="0"/>
                  </a:lnTo>
                  <a:lnTo>
                    <a:pt x="328309" y="2924"/>
                  </a:lnTo>
                  <a:lnTo>
                    <a:pt x="282957" y="11462"/>
                  </a:lnTo>
                  <a:lnTo>
                    <a:pt x="239704" y="25262"/>
                  </a:lnTo>
                  <a:lnTo>
                    <a:pt x="198903" y="43974"/>
                  </a:lnTo>
                  <a:lnTo>
                    <a:pt x="160906" y="67245"/>
                  </a:lnTo>
                  <a:lnTo>
                    <a:pt x="126063" y="94725"/>
                  </a:lnTo>
                  <a:lnTo>
                    <a:pt x="94725" y="126063"/>
                  </a:lnTo>
                  <a:lnTo>
                    <a:pt x="67245" y="160906"/>
                  </a:lnTo>
                  <a:lnTo>
                    <a:pt x="43974" y="198903"/>
                  </a:lnTo>
                  <a:lnTo>
                    <a:pt x="25262" y="239704"/>
                  </a:lnTo>
                  <a:lnTo>
                    <a:pt x="11462" y="282957"/>
                  </a:lnTo>
                  <a:lnTo>
                    <a:pt x="2924" y="328309"/>
                  </a:lnTo>
                  <a:lnTo>
                    <a:pt x="0" y="375412"/>
                  </a:lnTo>
                  <a:lnTo>
                    <a:pt x="0" y="1877314"/>
                  </a:lnTo>
                  <a:lnTo>
                    <a:pt x="2924" y="1924391"/>
                  </a:lnTo>
                  <a:lnTo>
                    <a:pt x="11462" y="1969726"/>
                  </a:lnTo>
                  <a:lnTo>
                    <a:pt x="25262" y="2012969"/>
                  </a:lnTo>
                  <a:lnTo>
                    <a:pt x="43974" y="2053765"/>
                  </a:lnTo>
                  <a:lnTo>
                    <a:pt x="67245" y="2091764"/>
                  </a:lnTo>
                  <a:lnTo>
                    <a:pt x="94725" y="2126611"/>
                  </a:lnTo>
                  <a:lnTo>
                    <a:pt x="126063" y="2157956"/>
                  </a:lnTo>
                  <a:lnTo>
                    <a:pt x="160906" y="2185445"/>
                  </a:lnTo>
                  <a:lnTo>
                    <a:pt x="198903" y="2208726"/>
                  </a:lnTo>
                  <a:lnTo>
                    <a:pt x="239704" y="2227447"/>
                  </a:lnTo>
                  <a:lnTo>
                    <a:pt x="282957" y="2241256"/>
                  </a:lnTo>
                  <a:lnTo>
                    <a:pt x="328309" y="2249799"/>
                  </a:lnTo>
                  <a:lnTo>
                    <a:pt x="375412" y="2252726"/>
                  </a:lnTo>
                  <a:lnTo>
                    <a:pt x="2456179" y="2252726"/>
                  </a:lnTo>
                  <a:lnTo>
                    <a:pt x="2503284" y="2249799"/>
                  </a:lnTo>
                  <a:lnTo>
                    <a:pt x="2548643" y="2241256"/>
                  </a:lnTo>
                  <a:lnTo>
                    <a:pt x="2591904" y="2227447"/>
                  </a:lnTo>
                  <a:lnTo>
                    <a:pt x="2632716" y="2208726"/>
                  </a:lnTo>
                  <a:lnTo>
                    <a:pt x="2670727" y="2185445"/>
                  </a:lnTo>
                  <a:lnTo>
                    <a:pt x="2705584" y="2157956"/>
                  </a:lnTo>
                  <a:lnTo>
                    <a:pt x="2736936" y="2126611"/>
                  </a:lnTo>
                  <a:lnTo>
                    <a:pt x="2764431" y="2091764"/>
                  </a:lnTo>
                  <a:lnTo>
                    <a:pt x="2787716" y="2053765"/>
                  </a:lnTo>
                  <a:lnTo>
                    <a:pt x="2806439" y="2012969"/>
                  </a:lnTo>
                  <a:lnTo>
                    <a:pt x="2820248" y="1969726"/>
                  </a:lnTo>
                  <a:lnTo>
                    <a:pt x="2828792" y="1924391"/>
                  </a:lnTo>
                  <a:lnTo>
                    <a:pt x="2831719" y="1877314"/>
                  </a:lnTo>
                  <a:lnTo>
                    <a:pt x="2831719" y="375412"/>
                  </a:lnTo>
                  <a:lnTo>
                    <a:pt x="2828792" y="328309"/>
                  </a:lnTo>
                  <a:lnTo>
                    <a:pt x="2820248" y="282957"/>
                  </a:lnTo>
                  <a:lnTo>
                    <a:pt x="2806439" y="239704"/>
                  </a:lnTo>
                  <a:lnTo>
                    <a:pt x="2787716" y="198903"/>
                  </a:lnTo>
                  <a:lnTo>
                    <a:pt x="2764431" y="160906"/>
                  </a:lnTo>
                  <a:lnTo>
                    <a:pt x="2736936" y="126063"/>
                  </a:lnTo>
                  <a:lnTo>
                    <a:pt x="2705584" y="94725"/>
                  </a:lnTo>
                  <a:lnTo>
                    <a:pt x="2670727" y="67245"/>
                  </a:lnTo>
                  <a:lnTo>
                    <a:pt x="2632716" y="43974"/>
                  </a:lnTo>
                  <a:lnTo>
                    <a:pt x="2591904" y="25262"/>
                  </a:lnTo>
                  <a:lnTo>
                    <a:pt x="2548643" y="11462"/>
                  </a:lnTo>
                  <a:lnTo>
                    <a:pt x="2503284" y="2924"/>
                  </a:lnTo>
                  <a:lnTo>
                    <a:pt x="24561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279905" y="2340609"/>
            <a:ext cx="24542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Развитие</a:t>
            </a:r>
            <a:r>
              <a:rPr sz="12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личности,</a:t>
            </a:r>
            <a:r>
              <a:rPr sz="12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самореализация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учащихся</a:t>
            </a:r>
            <a:r>
              <a:rPr sz="12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2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осознанный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выбор</a:t>
            </a:r>
            <a:r>
              <a:rPr sz="12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будущей</a:t>
            </a:r>
            <a:r>
              <a:rPr sz="12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профессии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855977" y="3499484"/>
            <a:ext cx="13011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23B78"/>
                </a:solidFill>
                <a:latin typeface="Calibri"/>
                <a:cs typeface="Calibri"/>
              </a:rPr>
              <a:t>Учимся</a:t>
            </a:r>
            <a:r>
              <a:rPr sz="1200" b="1" spc="-3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23B78"/>
                </a:solidFill>
                <a:latin typeface="Calibri"/>
                <a:cs typeface="Calibri"/>
              </a:rPr>
              <a:t>для</a:t>
            </a:r>
            <a:r>
              <a:rPr sz="1200" b="1" spc="-3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23B78"/>
                </a:solidFill>
                <a:latin typeface="Calibri"/>
                <a:cs typeface="Calibri"/>
              </a:rPr>
              <a:t>жизни: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08505" y="3810457"/>
            <a:ext cx="199898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функциональная</a:t>
            </a:r>
            <a:r>
              <a:rPr sz="1200" spc="-6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грамотность;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409446" y="4121657"/>
            <a:ext cx="2195830" cy="36385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16205" marR="5080" indent="-104139">
              <a:lnSpc>
                <a:spcPts val="1220"/>
              </a:lnSpc>
              <a:spcBef>
                <a:spcPts val="325"/>
              </a:spcBef>
            </a:pP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углублённое</a:t>
            </a:r>
            <a:r>
              <a:rPr sz="1200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изучение</a:t>
            </a:r>
            <a:r>
              <a:rPr sz="1200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отдельных предметов</a:t>
            </a:r>
            <a:r>
              <a:rPr sz="1200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1200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основной</a:t>
            </a:r>
            <a:r>
              <a:rPr sz="1200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школе;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686814" y="4588002"/>
            <a:ext cx="1640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проектная</a:t>
            </a:r>
            <a:r>
              <a:rPr sz="1200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деятельность.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991861" y="2332101"/>
            <a:ext cx="22282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Единые</a:t>
            </a:r>
            <a:r>
              <a:rPr sz="12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стандарты</a:t>
            </a:r>
            <a:r>
              <a:rPr sz="12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обучения</a:t>
            </a:r>
            <a:endParaRPr sz="1200"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</a:pP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2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воспитания</a:t>
            </a:r>
            <a:r>
              <a:rPr sz="12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2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образовательном пространстве</a:t>
            </a:r>
            <a:r>
              <a:rPr sz="1200" b="1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страны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098541" y="3516883"/>
            <a:ext cx="2015489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3365" marR="244475" algn="ctr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Обязательный</a:t>
            </a:r>
            <a:r>
              <a:rPr sz="1200" spc="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переход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на</a:t>
            </a:r>
            <a:r>
              <a:rPr sz="1200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обновлённые</a:t>
            </a:r>
            <a:r>
              <a:rPr sz="1200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b="1" spc="-20" dirty="0">
                <a:solidFill>
                  <a:srgbClr val="223B78"/>
                </a:solidFill>
                <a:latin typeface="Calibri"/>
                <a:cs typeface="Calibri"/>
              </a:rPr>
              <a:t>ФГОС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1200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1х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1200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5</a:t>
            </a:r>
            <a:r>
              <a:rPr sz="1200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х</a:t>
            </a:r>
            <a:r>
              <a:rPr sz="1200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классах.</a:t>
            </a:r>
            <a:r>
              <a:rPr sz="1200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Обновление</a:t>
            </a:r>
            <a:endParaRPr sz="12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ФГОС</a:t>
            </a:r>
            <a:r>
              <a:rPr sz="1200" spc="-6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52525"/>
                </a:solidFill>
                <a:latin typeface="Calibri"/>
                <a:cs typeface="Calibri"/>
              </a:rPr>
              <a:t>СОО.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923282" y="4431538"/>
            <a:ext cx="23666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«Разговоры</a:t>
            </a:r>
            <a:r>
              <a:rPr sz="1200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о</a:t>
            </a:r>
            <a:r>
              <a:rPr sz="1200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важном»</a:t>
            </a:r>
            <a:r>
              <a:rPr sz="1200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52525"/>
                </a:solidFill>
                <a:latin typeface="Calibri"/>
                <a:cs typeface="Calibri"/>
              </a:rPr>
              <a:t>цикл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внеурочных</a:t>
            </a:r>
            <a:r>
              <a:rPr sz="1200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занятий</a:t>
            </a:r>
            <a:r>
              <a:rPr sz="1200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1200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1–11</a:t>
            </a:r>
            <a:r>
              <a:rPr sz="1200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классах.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630157" y="2349246"/>
            <a:ext cx="21437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0080" marR="5080" indent="-628015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Единое</a:t>
            </a:r>
            <a:r>
              <a:rPr sz="12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цифровое</a:t>
            </a:r>
            <a:r>
              <a:rPr sz="12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Calibri"/>
                <a:cs typeface="Calibri"/>
              </a:rPr>
              <a:t>пространство образования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767318" y="3524757"/>
            <a:ext cx="1870075" cy="55626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2700" marR="5080" indent="-635" algn="ctr">
              <a:lnSpc>
                <a:spcPct val="95100"/>
              </a:lnSpc>
              <a:spcBef>
                <a:spcPts val="170"/>
              </a:spcBef>
            </a:pP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Верифицированный </a:t>
            </a:r>
            <a:r>
              <a:rPr sz="1200" dirty="0">
                <a:solidFill>
                  <a:srgbClr val="252525"/>
                </a:solidFill>
                <a:latin typeface="Calibri"/>
                <a:cs typeface="Calibri"/>
              </a:rPr>
              <a:t>цифровой</a:t>
            </a:r>
            <a:r>
              <a:rPr sz="1200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52525"/>
                </a:solidFill>
                <a:latin typeface="Calibri"/>
                <a:cs typeface="Calibri"/>
              </a:rPr>
              <a:t>образовательный контент.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38" name="object 3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3386" y="5672150"/>
            <a:ext cx="180086" cy="180111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67660" y="5672150"/>
            <a:ext cx="180212" cy="180111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410460" y="5672150"/>
            <a:ext cx="180212" cy="180111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59044" y="5672150"/>
            <a:ext cx="180212" cy="180111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16244" y="5672150"/>
            <a:ext cx="180212" cy="180111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73444" y="5672150"/>
            <a:ext cx="180085" cy="180111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154286" y="5672150"/>
            <a:ext cx="180213" cy="180111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11486" y="5672150"/>
            <a:ext cx="180213" cy="180111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068686" y="5672150"/>
            <a:ext cx="180086" cy="1801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305800" cy="725968"/>
          </a:xfrm>
          <a:prstGeom prst="rect">
            <a:avLst/>
          </a:prstGeom>
        </p:spPr>
        <p:txBody>
          <a:bodyPr vert="horz" wrap="square" lIns="0" tIns="231267" rIns="0" bIns="0" rtlCol="0">
            <a:spAutoFit/>
          </a:bodyPr>
          <a:lstStyle/>
          <a:p>
            <a:pPr marL="586740">
              <a:lnSpc>
                <a:spcPct val="100000"/>
              </a:lnSpc>
              <a:spcBef>
                <a:spcPts val="100"/>
              </a:spcBef>
            </a:pP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Как</a:t>
            </a:r>
            <a:r>
              <a:rPr sz="3200" b="1" u="none" spc="-6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же</a:t>
            </a:r>
            <a:r>
              <a:rPr sz="3200" b="1" u="none" spc="-6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помочь</a:t>
            </a:r>
            <a:r>
              <a:rPr sz="3200" b="1" u="none" spc="-6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ученику</a:t>
            </a:r>
            <a:r>
              <a:rPr sz="3200" b="1" u="none" spc="-5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стать</a:t>
            </a:r>
            <a:r>
              <a:rPr sz="3200" b="1" u="none" spc="-6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pc="-10">
                <a:solidFill>
                  <a:srgbClr val="223B78"/>
                </a:solidFill>
                <a:latin typeface="Calibri"/>
                <a:cs typeface="Calibri"/>
              </a:rPr>
              <a:t>успешным</a:t>
            </a:r>
            <a:r>
              <a:rPr sz="3200" b="1" u="none" spc="-55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pc="-10" smtClean="0">
                <a:solidFill>
                  <a:srgbClr val="223B78"/>
                </a:solidFill>
                <a:latin typeface="Calibri"/>
                <a:cs typeface="Calibri"/>
              </a:rPr>
              <a:t>?</a:t>
            </a:r>
            <a:endParaRPr sz="3200" b="1" u="none" spc="-10" dirty="0">
              <a:solidFill>
                <a:srgbClr val="223B78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8199" y="1371600"/>
            <a:ext cx="10130789" cy="4367991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745"/>
              </a:spcBef>
              <a:buFont typeface="Wingdings"/>
              <a:buChar char="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не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откладывать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своё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 spc="-10" smtClean="0">
                <a:latin typeface="Calibri"/>
                <a:cs typeface="Calibri"/>
              </a:rPr>
              <a:t>развитие</a:t>
            </a:r>
            <a:r>
              <a:rPr lang="ru-RU" sz="1800" spc="-10" dirty="0" smtClean="0">
                <a:latin typeface="Calibri"/>
                <a:cs typeface="Calibri"/>
              </a:rPr>
              <a:t>, </a:t>
            </a:r>
            <a:r>
              <a:rPr lang="ru-RU" sz="1800" spc="-10" dirty="0" err="1" smtClean="0">
                <a:latin typeface="Calibri"/>
                <a:cs typeface="Calibri"/>
              </a:rPr>
              <a:t>р</a:t>
            </a:r>
            <a:r>
              <a:rPr sz="1800" smtClean="0">
                <a:latin typeface="Calibri"/>
                <a:cs typeface="Calibri"/>
              </a:rPr>
              <a:t>азвивая</a:t>
            </a:r>
            <a:r>
              <a:rPr sz="1800" spc="-35" smtClean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себя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в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разных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направлениях;</a:t>
            </a:r>
            <a:endParaRPr sz="18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spcBef>
                <a:spcPts val="650"/>
              </a:spcBef>
              <a:buFont typeface="Wingdings"/>
              <a:buChar char=""/>
              <a:tabLst>
                <a:tab pos="299085" algn="l"/>
              </a:tabLst>
            </a:pPr>
            <a:r>
              <a:rPr sz="1800" dirty="0">
                <a:latin typeface="Calibri"/>
                <a:cs typeface="Calibri"/>
              </a:rPr>
              <a:t>не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держаться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за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старые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концепции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стратегии;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650"/>
              </a:spcBef>
              <a:buFont typeface="Wingdings"/>
              <a:buChar char="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тренировать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стойкость,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гибкость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стрессоустойчивость</a:t>
            </a:r>
            <a:endParaRPr sz="1800">
              <a:latin typeface="Calibri"/>
              <a:cs typeface="Calibri"/>
            </a:endParaRPr>
          </a:p>
          <a:p>
            <a:pPr marL="297815" marR="5080" indent="-285750">
              <a:lnSpc>
                <a:spcPct val="130000"/>
              </a:lnSpc>
              <a:buFont typeface="Wingdings"/>
              <a:buChar char=""/>
              <a:tabLst>
                <a:tab pos="299085" algn="l"/>
              </a:tabLst>
            </a:pPr>
            <a:r>
              <a:rPr sz="1800" dirty="0">
                <a:latin typeface="Calibri"/>
                <a:cs typeface="Calibri"/>
              </a:rPr>
              <a:t>ставить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краткосрочные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цели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вовремя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вносить</a:t>
            </a:r>
            <a:r>
              <a:rPr sz="1800" spc="-25">
                <a:latin typeface="Calibri"/>
                <a:cs typeface="Calibri"/>
              </a:rPr>
              <a:t> </a:t>
            </a:r>
            <a:r>
              <a:rPr sz="1800" spc="-10" smtClean="0">
                <a:latin typeface="Calibri"/>
                <a:cs typeface="Calibri"/>
              </a:rPr>
              <a:t>коррективы</a:t>
            </a:r>
            <a:r>
              <a:rPr lang="ru-RU" spc="-10" dirty="0" smtClean="0">
                <a:latin typeface="Calibri"/>
                <a:cs typeface="Calibri"/>
              </a:rPr>
              <a:t>; </a:t>
            </a:r>
            <a:r>
              <a:rPr lang="ru-RU" spc="-10" dirty="0" err="1" smtClean="0">
                <a:latin typeface="Calibri"/>
                <a:cs typeface="Calibri"/>
              </a:rPr>
              <a:t>д</a:t>
            </a:r>
            <a:r>
              <a:rPr sz="1800" spc="-10" smtClean="0">
                <a:latin typeface="Calibri"/>
                <a:cs typeface="Calibri"/>
              </a:rPr>
              <a:t>олгосрочные</a:t>
            </a:r>
            <a:r>
              <a:rPr sz="1800" spc="-35" smtClean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цели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могут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ограничивать 	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не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работать</a:t>
            </a:r>
            <a:endParaRPr sz="18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spcBef>
                <a:spcPts val="650"/>
              </a:spcBef>
              <a:buFont typeface="Wingdings"/>
              <a:buChar char=""/>
              <a:tabLst>
                <a:tab pos="299085" algn="l"/>
              </a:tabLst>
            </a:pPr>
            <a:r>
              <a:rPr sz="1800" dirty="0">
                <a:latin typeface="Calibri"/>
                <a:cs typeface="Calibri"/>
              </a:rPr>
              <a:t>фокусироваться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на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главном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расставлять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 spc="-10" smtClean="0">
                <a:latin typeface="Calibri"/>
                <a:cs typeface="Calibri"/>
              </a:rPr>
              <a:t>приоритеты</a:t>
            </a:r>
            <a:r>
              <a:rPr lang="ru-RU" spc="-35" dirty="0" smtClean="0">
                <a:latin typeface="Calibri"/>
                <a:cs typeface="Calibri"/>
              </a:rPr>
              <a:t>; у</a:t>
            </a:r>
            <a:r>
              <a:rPr sz="1800" spc="-10" smtClean="0">
                <a:latin typeface="Calibri"/>
                <a:cs typeface="Calibri"/>
              </a:rPr>
              <a:t>мение</a:t>
            </a:r>
            <a:r>
              <a:rPr sz="1800" spc="-35" smtClean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держать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фокус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на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главном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не</a:t>
            </a:r>
            <a:endParaRPr sz="18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645"/>
              </a:spcBef>
            </a:pPr>
            <a:r>
              <a:rPr sz="1800" dirty="0">
                <a:latin typeface="Calibri"/>
                <a:cs typeface="Calibri"/>
              </a:rPr>
              <a:t>распыляться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становится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важным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навыком;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650"/>
              </a:spcBef>
              <a:buFont typeface="Wingdings"/>
              <a:buChar char="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осваивать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новые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компетенции;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650"/>
              </a:spcBef>
              <a:buFont typeface="Wingdings"/>
              <a:buChar char="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развивать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эмпатию;</a:t>
            </a:r>
            <a:endParaRPr sz="18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spcBef>
                <a:spcPts val="650"/>
              </a:spcBef>
              <a:buFont typeface="Wingdings"/>
              <a:buChar char=""/>
              <a:tabLst>
                <a:tab pos="299085" algn="l"/>
              </a:tabLst>
            </a:pPr>
            <a:r>
              <a:rPr sz="1800" dirty="0">
                <a:latin typeface="Calibri"/>
                <a:cs typeface="Calibri"/>
              </a:rPr>
              <a:t>развивать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интуицию,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чувствование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себя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окружающего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мира;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645"/>
              </a:spcBef>
              <a:buFont typeface="Wingdings"/>
              <a:buChar char="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развивать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нелинейное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мышление,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а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значит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понимать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контекст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взаимосвязи;</a:t>
            </a:r>
            <a:endParaRPr sz="1800">
              <a:latin typeface="Calibri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650"/>
              </a:spcBef>
              <a:buFont typeface="Wingdings"/>
              <a:buChar char=""/>
              <a:tabLst>
                <a:tab pos="298450" algn="l"/>
              </a:tabLst>
            </a:pPr>
            <a:r>
              <a:rPr sz="1800" dirty="0">
                <a:latin typeface="Calibri"/>
                <a:cs typeface="Calibri"/>
              </a:rPr>
              <a:t>быстро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принимать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решения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действовать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не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боясь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совершить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ошибку.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218410"/>
          </a:xfrm>
          <a:prstGeom prst="rect">
            <a:avLst/>
          </a:prstGeom>
        </p:spPr>
        <p:txBody>
          <a:bodyPr vert="horz" wrap="square" lIns="0" tIns="231267" rIns="0" bIns="0" rtlCol="0">
            <a:spAutoFit/>
          </a:bodyPr>
          <a:lstStyle/>
          <a:p>
            <a:pPr marL="586740">
              <a:lnSpc>
                <a:spcPct val="100000"/>
              </a:lnSpc>
              <a:spcBef>
                <a:spcPts val="100"/>
              </a:spcBef>
            </a:pPr>
            <a:r>
              <a:rPr sz="3200" b="1" u="none" spc="-30" dirty="0">
                <a:solidFill>
                  <a:srgbClr val="223B78"/>
                </a:solidFill>
                <a:latin typeface="Calibri"/>
                <a:cs typeface="Calibri"/>
              </a:rPr>
              <a:t>Атлас</a:t>
            </a:r>
            <a:r>
              <a:rPr sz="3200" b="1" u="none" spc="-10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>
                <a:solidFill>
                  <a:srgbClr val="223B78"/>
                </a:solidFill>
                <a:latin typeface="Calibri"/>
                <a:cs typeface="Calibri"/>
              </a:rPr>
              <a:t>новых</a:t>
            </a:r>
            <a:r>
              <a:rPr sz="3200" b="1" u="none" spc="-95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mtClean="0">
                <a:solidFill>
                  <a:srgbClr val="223B78"/>
                </a:solidFill>
                <a:latin typeface="Calibri"/>
                <a:cs typeface="Calibri"/>
              </a:rPr>
              <a:t>профессий</a:t>
            </a:r>
            <a:r>
              <a:rPr sz="3200" b="1" u="none" spc="-100" smtClean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pc="-25" smtClean="0">
                <a:solidFill>
                  <a:srgbClr val="223B78"/>
                </a:solidFill>
                <a:latin typeface="Calibri"/>
                <a:cs typeface="Calibri"/>
              </a:rPr>
              <a:t>3.0</a:t>
            </a:r>
            <a:r>
              <a:rPr lang="ru-RU" sz="3200" b="1" u="none" spc="-25" dirty="0" smtClean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br>
              <a:rPr lang="ru-RU" sz="3200" b="1" u="none" spc="-25" dirty="0" smtClean="0">
                <a:solidFill>
                  <a:srgbClr val="223B78"/>
                </a:solidFill>
                <a:latin typeface="Calibri"/>
                <a:cs typeface="Calibri"/>
              </a:rPr>
            </a:br>
            <a:r>
              <a:rPr lang="ru-RU" sz="3200" spc="-25" dirty="0" smtClean="0">
                <a:solidFill>
                  <a:srgbClr val="223B78"/>
                </a:solidFill>
                <a:latin typeface="Calibri"/>
                <a:cs typeface="Calibri"/>
              </a:rPr>
              <a:t>                                           </a:t>
            </a:r>
            <a:r>
              <a:rPr lang="ru-RU" dirty="0" smtClean="0"/>
              <a:t>340 профессий из 27 отраслей экономики</a:t>
            </a:r>
            <a:endParaRPr u="none" spc="-25" dirty="0">
              <a:solidFill>
                <a:srgbClr val="223B78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19600" y="1219200"/>
            <a:ext cx="6477000" cy="524408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3400" y="914400"/>
            <a:ext cx="3657600" cy="55272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5800" y="228600"/>
            <a:ext cx="6897213" cy="725968"/>
          </a:xfrm>
          <a:prstGeom prst="rect">
            <a:avLst/>
          </a:prstGeom>
        </p:spPr>
        <p:txBody>
          <a:bodyPr vert="horz" wrap="square" lIns="0" tIns="231267" rIns="0" bIns="0" rtlCol="0">
            <a:spAutoFit/>
          </a:bodyPr>
          <a:lstStyle/>
          <a:p>
            <a:pPr marL="586740">
              <a:lnSpc>
                <a:spcPct val="100000"/>
              </a:lnSpc>
              <a:spcBef>
                <a:spcPts val="100"/>
              </a:spcBef>
            </a:pPr>
            <a:r>
              <a:rPr sz="3200" b="1" u="none" spc="-30" dirty="0">
                <a:solidFill>
                  <a:srgbClr val="223B78"/>
                </a:solidFill>
                <a:latin typeface="Calibri"/>
                <a:cs typeface="Calibri"/>
              </a:rPr>
              <a:t>Атлас</a:t>
            </a:r>
            <a:r>
              <a:rPr sz="3200" b="1" u="none" spc="-10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>
                <a:solidFill>
                  <a:srgbClr val="223B78"/>
                </a:solidFill>
                <a:latin typeface="Calibri"/>
                <a:cs typeface="Calibri"/>
              </a:rPr>
              <a:t>новых</a:t>
            </a:r>
            <a:r>
              <a:rPr sz="3200" b="1" u="none" spc="-95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mtClean="0">
                <a:solidFill>
                  <a:srgbClr val="223B78"/>
                </a:solidFill>
                <a:latin typeface="Calibri"/>
                <a:cs typeface="Calibri"/>
              </a:rPr>
              <a:t>профессий</a:t>
            </a:r>
            <a:r>
              <a:rPr sz="3200" b="1" u="none" spc="-100" smtClean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pc="-25" smtClean="0">
                <a:solidFill>
                  <a:srgbClr val="223B78"/>
                </a:solidFill>
                <a:latin typeface="Calibri"/>
                <a:cs typeface="Calibri"/>
              </a:rPr>
              <a:t>3.0</a:t>
            </a:r>
            <a:endParaRPr sz="3200" b="1" u="none" spc="-25" dirty="0">
              <a:solidFill>
                <a:srgbClr val="223B78"/>
              </a:solidFill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56870" y="1295400"/>
            <a:ext cx="11834812" cy="5562600"/>
            <a:chOff x="357187" y="864742"/>
            <a:chExt cx="11834812" cy="55626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7187" y="864742"/>
              <a:ext cx="6111367" cy="2972307"/>
            </a:xfrm>
            <a:prstGeom prst="rect">
              <a:avLst/>
            </a:prstGeom>
            <a:effectLst>
              <a:softEdge rad="31750"/>
            </a:effectLst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81917" y="2583903"/>
              <a:ext cx="7010082" cy="3843439"/>
            </a:xfrm>
            <a:prstGeom prst="rect">
              <a:avLst/>
            </a:prstGeom>
            <a:effectLst>
              <a:softEdge rad="3175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600" y="0"/>
            <a:ext cx="7354413" cy="1218410"/>
          </a:xfrm>
          <a:prstGeom prst="rect">
            <a:avLst/>
          </a:prstGeom>
        </p:spPr>
        <p:txBody>
          <a:bodyPr vert="horz" wrap="square" lIns="0" tIns="231267" rIns="0" bIns="0" rtlCol="0">
            <a:spAutoFit/>
          </a:bodyPr>
          <a:lstStyle/>
          <a:p>
            <a:pPr marL="586740">
              <a:lnSpc>
                <a:spcPct val="100000"/>
              </a:lnSpc>
              <a:spcBef>
                <a:spcPts val="100"/>
              </a:spcBef>
            </a:pP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А</a:t>
            </a:r>
            <a:r>
              <a:rPr sz="3200" b="1" u="none" spc="-8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причём</a:t>
            </a:r>
            <a:r>
              <a:rPr sz="3200" b="1" u="none" spc="-8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же</a:t>
            </a:r>
            <a:r>
              <a:rPr sz="3200" b="1" u="none" spc="-9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здесь</a:t>
            </a:r>
            <a:r>
              <a:rPr sz="3200" b="1" u="none" spc="-7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pc="-10" dirty="0">
                <a:solidFill>
                  <a:srgbClr val="223B78"/>
                </a:solidFill>
                <a:latin typeface="Calibri"/>
                <a:cs typeface="Calibri"/>
              </a:rPr>
              <a:t>функциональная</a:t>
            </a:r>
            <a:r>
              <a:rPr sz="3200" b="1" u="none" spc="-6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pc="-10" dirty="0">
                <a:solidFill>
                  <a:srgbClr val="223B78"/>
                </a:solidFill>
                <a:latin typeface="Calibri"/>
                <a:cs typeface="Calibri"/>
              </a:rPr>
              <a:t>грамотность?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556252" y="1338486"/>
            <a:ext cx="6818630" cy="2404110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sz="2400" spc="-10" dirty="0">
                <a:latin typeface="Calibri"/>
                <a:cs typeface="Calibri"/>
              </a:rPr>
              <a:t>«Функциональная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грамотность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—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способность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2400" spc="-10" dirty="0">
                <a:latin typeface="Calibri"/>
                <a:cs typeface="Calibri"/>
              </a:rPr>
              <a:t>человека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использовать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приобретаемые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в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течение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2400" dirty="0">
                <a:latin typeface="Calibri"/>
                <a:cs typeface="Calibri"/>
              </a:rPr>
              <a:t>жизни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знания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для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решения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широкого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диапазона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ts val="3750"/>
              </a:lnSpc>
              <a:spcBef>
                <a:spcPts val="90"/>
              </a:spcBef>
            </a:pPr>
            <a:r>
              <a:rPr sz="2400" spc="-10" dirty="0">
                <a:latin typeface="Calibri"/>
                <a:cs typeface="Calibri"/>
              </a:rPr>
              <a:t>жизненных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задач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в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различных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сферах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человеческой деятельности,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общения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и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социальных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отношений»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62000" y="1371600"/>
            <a:ext cx="3246120" cy="4572000"/>
            <a:chOff x="829462" y="1354277"/>
            <a:chExt cx="3246120" cy="457200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8987" y="1363802"/>
              <a:ext cx="3227069" cy="455256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34224" y="1359039"/>
              <a:ext cx="3236595" cy="4562475"/>
            </a:xfrm>
            <a:custGeom>
              <a:avLst/>
              <a:gdLst/>
              <a:ahLst/>
              <a:cxnLst/>
              <a:rect l="l" t="t" r="r" b="b"/>
              <a:pathLst>
                <a:path w="3236595" h="4562475">
                  <a:moveTo>
                    <a:pt x="0" y="4562094"/>
                  </a:moveTo>
                  <a:lnTo>
                    <a:pt x="3236594" y="4562094"/>
                  </a:lnTo>
                  <a:lnTo>
                    <a:pt x="3236594" y="0"/>
                  </a:lnTo>
                  <a:lnTo>
                    <a:pt x="0" y="0"/>
                  </a:lnTo>
                  <a:lnTo>
                    <a:pt x="0" y="4562094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121142" y="4733035"/>
            <a:ext cx="3162300" cy="11569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dirty="0">
                <a:solidFill>
                  <a:srgbClr val="223B78"/>
                </a:solidFill>
                <a:latin typeface="Calibri"/>
                <a:cs typeface="Calibri"/>
              </a:rPr>
              <a:t>Алексей</a:t>
            </a:r>
            <a:r>
              <a:rPr sz="1800" b="1" i="1" spc="-8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223B78"/>
                </a:solidFill>
                <a:latin typeface="Calibri"/>
                <a:cs typeface="Calibri"/>
              </a:rPr>
              <a:t>Алексеевич</a:t>
            </a:r>
            <a:r>
              <a:rPr sz="1800" b="1" i="1" spc="-9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1800" b="1" i="1" spc="-10" dirty="0">
                <a:solidFill>
                  <a:srgbClr val="223B78"/>
                </a:solidFill>
                <a:latin typeface="Calibri"/>
                <a:cs typeface="Calibri"/>
              </a:rPr>
              <a:t>Леонтьев</a:t>
            </a:r>
            <a:r>
              <a:rPr sz="1800" b="1" i="1" spc="-10" dirty="0">
                <a:solidFill>
                  <a:srgbClr val="345DAD"/>
                </a:solidFill>
                <a:latin typeface="Calibri"/>
                <a:cs typeface="Calibri"/>
              </a:rPr>
              <a:t>,</a:t>
            </a:r>
            <a:endParaRPr sz="1800">
              <a:latin typeface="Calibri"/>
              <a:cs typeface="Calibri"/>
            </a:endParaRPr>
          </a:p>
          <a:p>
            <a:pPr marL="12700" marR="470534">
              <a:lnSpc>
                <a:spcPct val="100000"/>
              </a:lnSpc>
              <a:spcBef>
                <a:spcPts val="25"/>
              </a:spcBef>
            </a:pPr>
            <a:r>
              <a:rPr sz="1400" i="1" dirty="0">
                <a:latin typeface="Calibri"/>
                <a:cs typeface="Calibri"/>
              </a:rPr>
              <a:t>советский</a:t>
            </a:r>
            <a:r>
              <a:rPr sz="1400" i="1" spc="-5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и</a:t>
            </a:r>
            <a:r>
              <a:rPr sz="1400" i="1" spc="-5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российский</a:t>
            </a:r>
            <a:r>
              <a:rPr sz="1400" i="1" spc="-35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лингвист, психолог,</a:t>
            </a:r>
            <a:r>
              <a:rPr sz="1400" i="1" spc="-3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доктор</a:t>
            </a:r>
            <a:r>
              <a:rPr sz="1400" i="1" spc="-20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психологических</a:t>
            </a:r>
            <a:endParaRPr sz="1400">
              <a:latin typeface="Calibri"/>
              <a:cs typeface="Calibri"/>
            </a:endParaRPr>
          </a:p>
          <a:p>
            <a:pPr marL="12700" marR="325755">
              <a:lnSpc>
                <a:spcPct val="100000"/>
              </a:lnSpc>
            </a:pPr>
            <a:r>
              <a:rPr sz="1400" i="1" dirty="0">
                <a:latin typeface="Calibri"/>
                <a:cs typeface="Calibri"/>
              </a:rPr>
              <a:t>наук и</a:t>
            </a:r>
            <a:r>
              <a:rPr sz="1400" i="1" spc="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доктор</a:t>
            </a:r>
            <a:r>
              <a:rPr sz="1400" i="1" spc="-10" dirty="0">
                <a:latin typeface="Calibri"/>
                <a:cs typeface="Calibri"/>
              </a:rPr>
              <a:t> филологических</a:t>
            </a:r>
            <a:r>
              <a:rPr sz="1400" i="1" spc="-25" dirty="0">
                <a:latin typeface="Calibri"/>
                <a:cs typeface="Calibri"/>
              </a:rPr>
              <a:t> </a:t>
            </a:r>
            <a:r>
              <a:rPr sz="1400" i="1" spc="-20" dirty="0">
                <a:latin typeface="Calibri"/>
                <a:cs typeface="Calibri"/>
              </a:rPr>
              <a:t>наук, </a:t>
            </a:r>
            <a:r>
              <a:rPr sz="1400" i="1" spc="-10" dirty="0">
                <a:latin typeface="Calibri"/>
                <a:cs typeface="Calibri"/>
              </a:rPr>
              <a:t>действительный</a:t>
            </a:r>
            <a:r>
              <a:rPr sz="1400" i="1" spc="-1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член</a:t>
            </a:r>
            <a:r>
              <a:rPr sz="1400" i="1" spc="-10" dirty="0">
                <a:latin typeface="Calibri"/>
                <a:cs typeface="Calibri"/>
              </a:rPr>
              <a:t> </a:t>
            </a:r>
            <a:r>
              <a:rPr sz="1400" i="1" spc="-50" dirty="0">
                <a:latin typeface="Calibri"/>
                <a:cs typeface="Calibri"/>
              </a:rPr>
              <a:t>РАО</a:t>
            </a:r>
            <a:r>
              <a:rPr sz="1400" i="1" spc="-9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и</a:t>
            </a:r>
            <a:r>
              <a:rPr sz="1400" i="1" spc="5" dirty="0">
                <a:latin typeface="Calibri"/>
                <a:cs typeface="Calibri"/>
              </a:rPr>
              <a:t> </a:t>
            </a:r>
            <a:r>
              <a:rPr sz="1400" i="1" spc="-20" dirty="0">
                <a:latin typeface="Calibri"/>
                <a:cs typeface="Calibri"/>
              </a:rPr>
              <a:t>АПСН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67000" y="1981200"/>
            <a:ext cx="7013448" cy="439254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75512" y="231089"/>
            <a:ext cx="10420985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Современное</a:t>
            </a:r>
            <a:r>
              <a:rPr sz="3200" b="1" u="none" spc="-9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образование</a:t>
            </a:r>
            <a:r>
              <a:rPr sz="3200" b="1" u="none" spc="-9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должно</a:t>
            </a:r>
            <a:r>
              <a:rPr sz="3200" b="1" u="none" spc="-9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на</a:t>
            </a:r>
            <a:r>
              <a:rPr sz="3200" b="1" u="none" spc="-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первое</a:t>
            </a:r>
            <a:r>
              <a:rPr sz="3200" b="1" u="none" spc="-8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место</a:t>
            </a:r>
            <a:r>
              <a:rPr sz="3200" b="1" u="none" spc="-9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выдвигать</a:t>
            </a:r>
            <a:r>
              <a:rPr sz="3200" b="1" u="none" spc="-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>
                <a:solidFill>
                  <a:srgbClr val="001F5F"/>
                </a:solidFill>
                <a:latin typeface="Calibri"/>
                <a:cs typeface="Calibri"/>
              </a:rPr>
              <a:t>не</a:t>
            </a:r>
            <a:r>
              <a:rPr sz="3200" b="1" u="none" spc="-8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spc="-10" smtClean="0">
                <a:solidFill>
                  <a:srgbClr val="001F5F"/>
                </a:solidFill>
                <a:latin typeface="Calibri"/>
                <a:cs typeface="Calibri"/>
              </a:rPr>
              <a:t>собственно</a:t>
            </a:r>
            <a:r>
              <a:rPr lang="ru-RU" sz="3200" b="1" u="none" spc="-10" dirty="0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spc="-10" smtClean="0">
                <a:solidFill>
                  <a:srgbClr val="001F5F"/>
                </a:solidFill>
                <a:latin typeface="Calibri"/>
                <a:cs typeface="Calibri"/>
              </a:rPr>
              <a:t>предметное</a:t>
            </a:r>
            <a:r>
              <a:rPr sz="3200" b="1" u="none" spc="-65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>
                <a:solidFill>
                  <a:srgbClr val="001F5F"/>
                </a:solidFill>
                <a:latin typeface="Calibri"/>
                <a:cs typeface="Calibri"/>
              </a:rPr>
              <a:t>знание</a:t>
            </a:r>
            <a:r>
              <a:rPr sz="3200" b="1" u="none" smtClean="0">
                <a:solidFill>
                  <a:srgbClr val="001F5F"/>
                </a:solidFill>
                <a:latin typeface="Calibri"/>
                <a:cs typeface="Calibri"/>
              </a:rPr>
              <a:t>,</a:t>
            </a:r>
            <a:r>
              <a:rPr lang="ru-RU" sz="3200" b="1" u="none" dirty="0" smtClean="0">
                <a:solidFill>
                  <a:srgbClr val="001F5F"/>
                </a:solidFill>
                <a:latin typeface="Calibri"/>
                <a:cs typeface="Calibri"/>
              </a:rPr>
              <a:t/>
            </a:r>
            <a:br>
              <a:rPr lang="ru-RU" sz="3200" b="1" u="none" dirty="0" smtClean="0">
                <a:solidFill>
                  <a:srgbClr val="001F5F"/>
                </a:solidFill>
                <a:latin typeface="Calibri"/>
                <a:cs typeface="Calibri"/>
              </a:rPr>
            </a:br>
            <a:r>
              <a:rPr sz="3200" b="1" u="none" spc="-35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а</a:t>
            </a:r>
            <a:r>
              <a:rPr sz="3200" b="1" u="none" spc="-5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умение</a:t>
            </a:r>
            <a:r>
              <a:rPr sz="3200" b="1" u="none" spc="-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3200" b="1" u="none" spc="-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его</a:t>
            </a:r>
            <a:r>
              <a:rPr sz="3200" b="1" u="none" spc="-6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помощью</a:t>
            </a:r>
            <a:r>
              <a:rPr sz="3200" b="1" u="none" spc="-6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001F5F"/>
                </a:solidFill>
                <a:latin typeface="Calibri"/>
                <a:cs typeface="Calibri"/>
              </a:rPr>
              <a:t>решать</a:t>
            </a:r>
            <a:r>
              <a:rPr sz="3200" b="1" u="none" spc="-6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u="none" spc="-10" dirty="0">
                <a:solidFill>
                  <a:srgbClr val="001F5F"/>
                </a:solidFill>
                <a:latin typeface="Calibri"/>
                <a:cs typeface="Calibri"/>
              </a:rPr>
              <a:t>проблемы.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88820" y="473202"/>
            <a:ext cx="986017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u="none" spc="-10" dirty="0">
                <a:solidFill>
                  <a:srgbClr val="223B78"/>
                </a:solidFill>
                <a:latin typeface="Calibri"/>
                <a:cs typeface="Calibri"/>
              </a:rPr>
              <a:t>Функциональная</a:t>
            </a:r>
            <a:r>
              <a:rPr sz="3200" b="1" u="none" spc="-4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грамотность</a:t>
            </a:r>
            <a:r>
              <a:rPr sz="3200" b="1" u="none" spc="-75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=</a:t>
            </a:r>
            <a:r>
              <a:rPr sz="3200" b="1" u="none" spc="-5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dirty="0">
                <a:solidFill>
                  <a:srgbClr val="223B78"/>
                </a:solidFill>
                <a:latin typeface="Calibri"/>
                <a:cs typeface="Calibri"/>
              </a:rPr>
              <a:t>качество</a:t>
            </a:r>
            <a:r>
              <a:rPr sz="3200" b="1" u="none" spc="-60" dirty="0">
                <a:solidFill>
                  <a:srgbClr val="223B78"/>
                </a:solidFill>
                <a:latin typeface="Calibri"/>
                <a:cs typeface="Calibri"/>
              </a:rPr>
              <a:t> </a:t>
            </a:r>
            <a:r>
              <a:rPr sz="3200" b="1" u="none" spc="-10" dirty="0">
                <a:solidFill>
                  <a:srgbClr val="223B78"/>
                </a:solidFill>
                <a:latin typeface="Calibri"/>
                <a:cs typeface="Calibri"/>
              </a:rPr>
              <a:t>образования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2752153" y="1308823"/>
            <a:ext cx="6513195" cy="4890135"/>
            <a:chOff x="2752153" y="1308823"/>
            <a:chExt cx="6513195" cy="489013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61615" y="1318348"/>
              <a:ext cx="6494018" cy="487057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756916" y="1313586"/>
              <a:ext cx="6503670" cy="4880610"/>
            </a:xfrm>
            <a:custGeom>
              <a:avLst/>
              <a:gdLst/>
              <a:ahLst/>
              <a:cxnLst/>
              <a:rect l="l" t="t" r="r" b="b"/>
              <a:pathLst>
                <a:path w="6503670" h="4880610">
                  <a:moveTo>
                    <a:pt x="0" y="4880102"/>
                  </a:moveTo>
                  <a:lnTo>
                    <a:pt x="6503543" y="4880102"/>
                  </a:lnTo>
                  <a:lnTo>
                    <a:pt x="6503543" y="0"/>
                  </a:lnTo>
                  <a:lnTo>
                    <a:pt x="0" y="0"/>
                  </a:lnTo>
                  <a:lnTo>
                    <a:pt x="0" y="4880102"/>
                  </a:lnTo>
                  <a:close/>
                </a:path>
              </a:pathLst>
            </a:custGeom>
            <a:ln w="9525">
              <a:solidFill>
                <a:srgbClr val="008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00200" y="311277"/>
            <a:ext cx="95250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solidFill>
                  <a:srgbClr val="001F5F"/>
                </a:solidFill>
                <a:latin typeface="Calibri"/>
                <a:cs typeface="Calibri"/>
              </a:rPr>
              <a:t>Из</a:t>
            </a:r>
            <a:r>
              <a:rPr sz="3200" b="1" spc="-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1F5F"/>
                </a:solidFill>
                <a:latin typeface="Calibri"/>
                <a:cs typeface="Calibri"/>
              </a:rPr>
              <a:t>чего</a:t>
            </a:r>
            <a:r>
              <a:rPr sz="3200" b="1" spc="-6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1F5F"/>
                </a:solidFill>
                <a:latin typeface="Calibri"/>
                <a:cs typeface="Calibri"/>
              </a:rPr>
              <a:t>складывается</a:t>
            </a:r>
            <a:r>
              <a:rPr sz="3200" b="1" spc="-6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1F5F"/>
                </a:solidFill>
                <a:latin typeface="Calibri"/>
                <a:cs typeface="Calibri"/>
              </a:rPr>
              <a:t>функциональная</a:t>
            </a:r>
            <a:r>
              <a:rPr sz="3200" b="1" spc="-5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1F5F"/>
                </a:solidFill>
                <a:latin typeface="Calibri"/>
                <a:cs typeface="Calibri"/>
              </a:rPr>
              <a:t>грамотность?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605901" y="1055242"/>
            <a:ext cx="5105400" cy="5105400"/>
            <a:chOff x="3605901" y="1055242"/>
            <a:chExt cx="5105400" cy="51054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05901" y="1055242"/>
              <a:ext cx="5105163" cy="510538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28031" y="3081527"/>
              <a:ext cx="641603" cy="70561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87111" y="3159251"/>
              <a:ext cx="2366772" cy="57302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05983" y="3540251"/>
              <a:ext cx="1979675" cy="573024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5026533" y="3073124"/>
            <a:ext cx="2269490" cy="853440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sz="2500" b="1" cap="small" spc="-45" dirty="0">
                <a:solidFill>
                  <a:srgbClr val="333E50"/>
                </a:solidFill>
                <a:latin typeface="Calibri"/>
                <a:cs typeface="Calibri"/>
              </a:rPr>
              <a:t>Функциональная</a:t>
            </a:r>
            <a:endParaRPr sz="2500">
              <a:latin typeface="Calibri"/>
              <a:cs typeface="Calibri"/>
            </a:endParaRPr>
          </a:p>
          <a:p>
            <a:pPr marL="352425">
              <a:lnSpc>
                <a:spcPct val="100000"/>
              </a:lnSpc>
              <a:spcBef>
                <a:spcPts val="500"/>
              </a:spcBef>
            </a:pPr>
            <a:r>
              <a:rPr sz="2000" b="1" spc="-10" dirty="0">
                <a:solidFill>
                  <a:srgbClr val="333E50"/>
                </a:solidFill>
                <a:latin typeface="Calibri"/>
                <a:cs typeface="Calibri"/>
              </a:rPr>
              <a:t>ГРАМОТНОСТЬ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11148" y="1159636"/>
            <a:ext cx="7465695" cy="4424045"/>
            <a:chOff x="911148" y="1159636"/>
            <a:chExt cx="7465695" cy="4424045"/>
          </a:xfrm>
        </p:grpSpPr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16299" y="3241929"/>
              <a:ext cx="732789" cy="73279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43875" y="3241929"/>
              <a:ext cx="732790" cy="73279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11950" y="4850510"/>
              <a:ext cx="732790" cy="7327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847336" y="4850510"/>
              <a:ext cx="732916" cy="73278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11950" y="1626996"/>
              <a:ext cx="732790" cy="7327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50256" y="1624710"/>
              <a:ext cx="732789" cy="73278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911148" y="1159636"/>
              <a:ext cx="2700020" cy="720090"/>
            </a:xfrm>
            <a:custGeom>
              <a:avLst/>
              <a:gdLst/>
              <a:ahLst/>
              <a:cxnLst/>
              <a:rect l="l" t="t" r="r" b="b"/>
              <a:pathLst>
                <a:path w="2700020" h="720089">
                  <a:moveTo>
                    <a:pt x="2699969" y="0"/>
                  </a:moveTo>
                  <a:lnTo>
                    <a:pt x="179997" y="0"/>
                  </a:lnTo>
                  <a:lnTo>
                    <a:pt x="0" y="720089"/>
                  </a:lnTo>
                  <a:lnTo>
                    <a:pt x="2520010" y="720089"/>
                  </a:lnTo>
                  <a:lnTo>
                    <a:pt x="2699969" y="0"/>
                  </a:lnTo>
                  <a:close/>
                </a:path>
              </a:pathLst>
            </a:custGeom>
            <a:solidFill>
              <a:srgbClr val="8DC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1731010" y="1208659"/>
            <a:ext cx="12350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480" marR="5080" indent="-18415">
              <a:lnSpc>
                <a:spcPct val="124100"/>
              </a:lnSpc>
              <a:spcBef>
                <a:spcPts val="100"/>
              </a:spcBef>
            </a:pPr>
            <a:r>
              <a:rPr sz="1450" b="1" spc="-30" dirty="0">
                <a:solidFill>
                  <a:srgbClr val="FFFFFF"/>
                </a:solidFill>
                <a:latin typeface="Calibri"/>
                <a:cs typeface="Calibri"/>
              </a:rPr>
              <a:t>ЧИТАТЕЛЬСКАЯ </a:t>
            </a:r>
            <a:r>
              <a:rPr sz="1450" b="1" spc="-10" dirty="0">
                <a:solidFill>
                  <a:srgbClr val="FFFFFF"/>
                </a:solidFill>
                <a:latin typeface="Calibri"/>
                <a:cs typeface="Calibri"/>
              </a:rPr>
              <a:t>ГРАМОТНОСТЬ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9811" y="882396"/>
            <a:ext cx="3591560" cy="2244090"/>
            <a:chOff x="19811" y="882396"/>
            <a:chExt cx="3591560" cy="2244090"/>
          </a:xfrm>
        </p:grpSpPr>
        <p:sp>
          <p:nvSpPr>
            <p:cNvPr id="20" name="object 20"/>
            <p:cNvSpPr/>
            <p:nvPr/>
          </p:nvSpPr>
          <p:spPr>
            <a:xfrm>
              <a:off x="153106" y="979630"/>
              <a:ext cx="1304290" cy="1080135"/>
            </a:xfrm>
            <a:custGeom>
              <a:avLst/>
              <a:gdLst/>
              <a:ahLst/>
              <a:cxnLst/>
              <a:rect l="l" t="t" r="r" b="b"/>
              <a:pathLst>
                <a:path w="1304290" h="1080135">
                  <a:moveTo>
                    <a:pt x="541783" y="0"/>
                  </a:moveTo>
                  <a:lnTo>
                    <a:pt x="495757" y="1799"/>
                  </a:lnTo>
                  <a:lnTo>
                    <a:pt x="449987" y="7504"/>
                  </a:lnTo>
                  <a:lnTo>
                    <a:pt x="404743" y="17117"/>
                  </a:lnTo>
                  <a:lnTo>
                    <a:pt x="360295" y="30637"/>
                  </a:lnTo>
                  <a:lnTo>
                    <a:pt x="316913" y="48067"/>
                  </a:lnTo>
                  <a:lnTo>
                    <a:pt x="274865" y="69406"/>
                  </a:lnTo>
                  <a:lnTo>
                    <a:pt x="234422" y="94656"/>
                  </a:lnTo>
                  <a:lnTo>
                    <a:pt x="195853" y="123818"/>
                  </a:lnTo>
                  <a:lnTo>
                    <a:pt x="159428" y="156892"/>
                  </a:lnTo>
                  <a:lnTo>
                    <a:pt x="126113" y="193099"/>
                  </a:lnTo>
                  <a:lnTo>
                    <a:pt x="96696" y="231476"/>
                  </a:lnTo>
                  <a:lnTo>
                    <a:pt x="71178" y="271756"/>
                  </a:lnTo>
                  <a:lnTo>
                    <a:pt x="49560" y="313667"/>
                  </a:lnTo>
                  <a:lnTo>
                    <a:pt x="31842" y="356941"/>
                  </a:lnTo>
                  <a:lnTo>
                    <a:pt x="18027" y="401306"/>
                  </a:lnTo>
                  <a:lnTo>
                    <a:pt x="8114" y="446494"/>
                  </a:lnTo>
                  <a:lnTo>
                    <a:pt x="2105" y="492234"/>
                  </a:lnTo>
                  <a:lnTo>
                    <a:pt x="0" y="538257"/>
                  </a:lnTo>
                  <a:lnTo>
                    <a:pt x="1800" y="584293"/>
                  </a:lnTo>
                  <a:lnTo>
                    <a:pt x="7506" y="630072"/>
                  </a:lnTo>
                  <a:lnTo>
                    <a:pt x="17120" y="675325"/>
                  </a:lnTo>
                  <a:lnTo>
                    <a:pt x="30641" y="719781"/>
                  </a:lnTo>
                  <a:lnTo>
                    <a:pt x="48072" y="763171"/>
                  </a:lnTo>
                  <a:lnTo>
                    <a:pt x="69412" y="805224"/>
                  </a:lnTo>
                  <a:lnTo>
                    <a:pt x="94663" y="845672"/>
                  </a:lnTo>
                  <a:lnTo>
                    <a:pt x="123825" y="884244"/>
                  </a:lnTo>
                  <a:lnTo>
                    <a:pt x="156900" y="920670"/>
                  </a:lnTo>
                  <a:lnTo>
                    <a:pt x="193104" y="953984"/>
                  </a:lnTo>
                  <a:lnTo>
                    <a:pt x="231477" y="983398"/>
                  </a:lnTo>
                  <a:lnTo>
                    <a:pt x="271751" y="1008911"/>
                  </a:lnTo>
                  <a:lnTo>
                    <a:pt x="313656" y="1030523"/>
                  </a:lnTo>
                  <a:lnTo>
                    <a:pt x="356922" y="1048233"/>
                  </a:lnTo>
                  <a:lnTo>
                    <a:pt x="401279" y="1062040"/>
                  </a:lnTo>
                  <a:lnTo>
                    <a:pt x="446458" y="1071944"/>
                  </a:lnTo>
                  <a:lnTo>
                    <a:pt x="492190" y="1077944"/>
                  </a:lnTo>
                  <a:lnTo>
                    <a:pt x="538204" y="1080039"/>
                  </a:lnTo>
                  <a:lnTo>
                    <a:pt x="584231" y="1078229"/>
                  </a:lnTo>
                  <a:lnTo>
                    <a:pt x="630001" y="1072514"/>
                  </a:lnTo>
                  <a:lnTo>
                    <a:pt x="675246" y="1062891"/>
                  </a:lnTo>
                  <a:lnTo>
                    <a:pt x="719694" y="1049362"/>
                  </a:lnTo>
                  <a:lnTo>
                    <a:pt x="763078" y="1031924"/>
                  </a:lnTo>
                  <a:lnTo>
                    <a:pt x="805126" y="1010578"/>
                  </a:lnTo>
                  <a:lnTo>
                    <a:pt x="845569" y="985323"/>
                  </a:lnTo>
                  <a:lnTo>
                    <a:pt x="884139" y="956159"/>
                  </a:lnTo>
                  <a:lnTo>
                    <a:pt x="920564" y="923083"/>
                  </a:lnTo>
                  <a:lnTo>
                    <a:pt x="1303710" y="542591"/>
                  </a:lnTo>
                  <a:lnTo>
                    <a:pt x="923091" y="159432"/>
                  </a:lnTo>
                  <a:lnTo>
                    <a:pt x="886886" y="126117"/>
                  </a:lnTo>
                  <a:lnTo>
                    <a:pt x="848511" y="96700"/>
                  </a:lnTo>
                  <a:lnTo>
                    <a:pt x="808236" y="71182"/>
                  </a:lnTo>
                  <a:lnTo>
                    <a:pt x="766331" y="49563"/>
                  </a:lnTo>
                  <a:lnTo>
                    <a:pt x="723065" y="31846"/>
                  </a:lnTo>
                  <a:lnTo>
                    <a:pt x="678707" y="18029"/>
                  </a:lnTo>
                  <a:lnTo>
                    <a:pt x="633528" y="8116"/>
                  </a:lnTo>
                  <a:lnTo>
                    <a:pt x="587797" y="2105"/>
                  </a:lnTo>
                  <a:lnTo>
                    <a:pt x="541783" y="0"/>
                  </a:lnTo>
                  <a:close/>
                </a:path>
              </a:pathLst>
            </a:custGeom>
            <a:solidFill>
              <a:srgbClr val="8DC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53106" y="979630"/>
              <a:ext cx="1304290" cy="1080135"/>
            </a:xfrm>
            <a:custGeom>
              <a:avLst/>
              <a:gdLst/>
              <a:ahLst/>
              <a:cxnLst/>
              <a:rect l="l" t="t" r="r" b="b"/>
              <a:pathLst>
                <a:path w="1304290" h="1080135">
                  <a:moveTo>
                    <a:pt x="159428" y="156892"/>
                  </a:moveTo>
                  <a:lnTo>
                    <a:pt x="195853" y="123818"/>
                  </a:lnTo>
                  <a:lnTo>
                    <a:pt x="234422" y="94656"/>
                  </a:lnTo>
                  <a:lnTo>
                    <a:pt x="274865" y="69406"/>
                  </a:lnTo>
                  <a:lnTo>
                    <a:pt x="316913" y="48067"/>
                  </a:lnTo>
                  <a:lnTo>
                    <a:pt x="360295" y="30637"/>
                  </a:lnTo>
                  <a:lnTo>
                    <a:pt x="404743" y="17117"/>
                  </a:lnTo>
                  <a:lnTo>
                    <a:pt x="449987" y="7504"/>
                  </a:lnTo>
                  <a:lnTo>
                    <a:pt x="495757" y="1799"/>
                  </a:lnTo>
                  <a:lnTo>
                    <a:pt x="541783" y="0"/>
                  </a:lnTo>
                  <a:lnTo>
                    <a:pt x="587797" y="2105"/>
                  </a:lnTo>
                  <a:lnTo>
                    <a:pt x="633528" y="8116"/>
                  </a:lnTo>
                  <a:lnTo>
                    <a:pt x="678707" y="18029"/>
                  </a:lnTo>
                  <a:lnTo>
                    <a:pt x="723065" y="31846"/>
                  </a:lnTo>
                  <a:lnTo>
                    <a:pt x="766331" y="49563"/>
                  </a:lnTo>
                  <a:lnTo>
                    <a:pt x="808236" y="71182"/>
                  </a:lnTo>
                  <a:lnTo>
                    <a:pt x="848511" y="96700"/>
                  </a:lnTo>
                  <a:lnTo>
                    <a:pt x="886886" y="126117"/>
                  </a:lnTo>
                  <a:lnTo>
                    <a:pt x="923091" y="159432"/>
                  </a:lnTo>
                  <a:lnTo>
                    <a:pt x="957690" y="194273"/>
                  </a:lnTo>
                  <a:lnTo>
                    <a:pt x="992290" y="229109"/>
                  </a:lnTo>
                  <a:lnTo>
                    <a:pt x="1026891" y="263941"/>
                  </a:lnTo>
                  <a:lnTo>
                    <a:pt x="1061493" y="298771"/>
                  </a:lnTo>
                  <a:lnTo>
                    <a:pt x="1096095" y="333598"/>
                  </a:lnTo>
                  <a:lnTo>
                    <a:pt x="1130697" y="368425"/>
                  </a:lnTo>
                  <a:lnTo>
                    <a:pt x="1165300" y="403253"/>
                  </a:lnTo>
                  <a:lnTo>
                    <a:pt x="1199903" y="438082"/>
                  </a:lnTo>
                  <a:lnTo>
                    <a:pt x="1234506" y="472914"/>
                  </a:lnTo>
                  <a:lnTo>
                    <a:pt x="1269108" y="507750"/>
                  </a:lnTo>
                  <a:lnTo>
                    <a:pt x="1303710" y="542591"/>
                  </a:lnTo>
                  <a:lnTo>
                    <a:pt x="1268868" y="577193"/>
                  </a:lnTo>
                  <a:lnTo>
                    <a:pt x="1234029" y="611794"/>
                  </a:lnTo>
                  <a:lnTo>
                    <a:pt x="1199193" y="646394"/>
                  </a:lnTo>
                  <a:lnTo>
                    <a:pt x="1164360" y="680992"/>
                  </a:lnTo>
                  <a:lnTo>
                    <a:pt x="1129528" y="715588"/>
                  </a:lnTo>
                  <a:lnTo>
                    <a:pt x="1094699" y="750181"/>
                  </a:lnTo>
                  <a:lnTo>
                    <a:pt x="1059871" y="784770"/>
                  </a:lnTo>
                  <a:lnTo>
                    <a:pt x="1025044" y="819356"/>
                  </a:lnTo>
                  <a:lnTo>
                    <a:pt x="990217" y="853937"/>
                  </a:lnTo>
                  <a:lnTo>
                    <a:pt x="955391" y="888513"/>
                  </a:lnTo>
                  <a:lnTo>
                    <a:pt x="920564" y="923083"/>
                  </a:lnTo>
                  <a:lnTo>
                    <a:pt x="884139" y="956159"/>
                  </a:lnTo>
                  <a:lnTo>
                    <a:pt x="845569" y="985323"/>
                  </a:lnTo>
                  <a:lnTo>
                    <a:pt x="805126" y="1010578"/>
                  </a:lnTo>
                  <a:lnTo>
                    <a:pt x="763078" y="1031924"/>
                  </a:lnTo>
                  <a:lnTo>
                    <a:pt x="719694" y="1049362"/>
                  </a:lnTo>
                  <a:lnTo>
                    <a:pt x="675246" y="1062891"/>
                  </a:lnTo>
                  <a:lnTo>
                    <a:pt x="630001" y="1072514"/>
                  </a:lnTo>
                  <a:lnTo>
                    <a:pt x="584231" y="1078229"/>
                  </a:lnTo>
                  <a:lnTo>
                    <a:pt x="538204" y="1080039"/>
                  </a:lnTo>
                  <a:lnTo>
                    <a:pt x="492190" y="1077944"/>
                  </a:lnTo>
                  <a:lnTo>
                    <a:pt x="446458" y="1071944"/>
                  </a:lnTo>
                  <a:lnTo>
                    <a:pt x="401279" y="1062040"/>
                  </a:lnTo>
                  <a:lnTo>
                    <a:pt x="356922" y="1048233"/>
                  </a:lnTo>
                  <a:lnTo>
                    <a:pt x="313656" y="1030523"/>
                  </a:lnTo>
                  <a:lnTo>
                    <a:pt x="271751" y="1008911"/>
                  </a:lnTo>
                  <a:lnTo>
                    <a:pt x="231477" y="983398"/>
                  </a:lnTo>
                  <a:lnTo>
                    <a:pt x="193104" y="953984"/>
                  </a:lnTo>
                  <a:lnTo>
                    <a:pt x="156900" y="920670"/>
                  </a:lnTo>
                  <a:lnTo>
                    <a:pt x="123825" y="884244"/>
                  </a:lnTo>
                  <a:lnTo>
                    <a:pt x="94663" y="845672"/>
                  </a:lnTo>
                  <a:lnTo>
                    <a:pt x="69412" y="805224"/>
                  </a:lnTo>
                  <a:lnTo>
                    <a:pt x="48072" y="763171"/>
                  </a:lnTo>
                  <a:lnTo>
                    <a:pt x="30641" y="719781"/>
                  </a:lnTo>
                  <a:lnTo>
                    <a:pt x="17120" y="675325"/>
                  </a:lnTo>
                  <a:lnTo>
                    <a:pt x="7506" y="630072"/>
                  </a:lnTo>
                  <a:lnTo>
                    <a:pt x="1800" y="584293"/>
                  </a:lnTo>
                  <a:lnTo>
                    <a:pt x="0" y="538257"/>
                  </a:lnTo>
                  <a:lnTo>
                    <a:pt x="2105" y="492234"/>
                  </a:lnTo>
                  <a:lnTo>
                    <a:pt x="8114" y="446494"/>
                  </a:lnTo>
                  <a:lnTo>
                    <a:pt x="18027" y="401306"/>
                  </a:lnTo>
                  <a:lnTo>
                    <a:pt x="31842" y="356941"/>
                  </a:lnTo>
                  <a:lnTo>
                    <a:pt x="49560" y="313667"/>
                  </a:lnTo>
                  <a:lnTo>
                    <a:pt x="71178" y="271756"/>
                  </a:lnTo>
                  <a:lnTo>
                    <a:pt x="96696" y="231476"/>
                  </a:lnTo>
                  <a:lnTo>
                    <a:pt x="126113" y="193099"/>
                  </a:lnTo>
                  <a:lnTo>
                    <a:pt x="159428" y="156892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9811" y="882396"/>
              <a:ext cx="1344168" cy="150418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911148" y="2406142"/>
              <a:ext cx="2700020" cy="720090"/>
            </a:xfrm>
            <a:custGeom>
              <a:avLst/>
              <a:gdLst/>
              <a:ahLst/>
              <a:cxnLst/>
              <a:rect l="l" t="t" r="r" b="b"/>
              <a:pathLst>
                <a:path w="2700020" h="720089">
                  <a:moveTo>
                    <a:pt x="2699969" y="0"/>
                  </a:moveTo>
                  <a:lnTo>
                    <a:pt x="179997" y="0"/>
                  </a:lnTo>
                  <a:lnTo>
                    <a:pt x="0" y="720090"/>
                  </a:lnTo>
                  <a:lnTo>
                    <a:pt x="2520010" y="720090"/>
                  </a:lnTo>
                  <a:lnTo>
                    <a:pt x="2699969" y="0"/>
                  </a:lnTo>
                  <a:close/>
                </a:path>
              </a:pathLst>
            </a:custGeom>
            <a:solidFill>
              <a:srgbClr val="85C3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579880" y="2455290"/>
            <a:ext cx="1537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1610" marR="5080" indent="-169545">
              <a:lnSpc>
                <a:spcPct val="124100"/>
              </a:lnSpc>
              <a:spcBef>
                <a:spcPts val="100"/>
              </a:spcBef>
            </a:pPr>
            <a:r>
              <a:rPr sz="1450" b="1" spc="-30" dirty="0">
                <a:solidFill>
                  <a:srgbClr val="FFFFFF"/>
                </a:solidFill>
                <a:latin typeface="Calibri"/>
                <a:cs typeface="Calibri"/>
              </a:rPr>
              <a:t>МАТЕМАТИЧЕСКАЯ </a:t>
            </a:r>
            <a:r>
              <a:rPr sz="1450" b="1" spc="-10" dirty="0">
                <a:solidFill>
                  <a:srgbClr val="FFFFFF"/>
                </a:solidFill>
                <a:latin typeface="Calibri"/>
                <a:cs typeface="Calibri"/>
              </a:rPr>
              <a:t>ГРАМОТНОСТЬ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19811" y="2129027"/>
            <a:ext cx="3591560" cy="2244090"/>
            <a:chOff x="19811" y="2129027"/>
            <a:chExt cx="3591560" cy="2244090"/>
          </a:xfrm>
        </p:grpSpPr>
        <p:sp>
          <p:nvSpPr>
            <p:cNvPr id="26" name="object 26"/>
            <p:cNvSpPr/>
            <p:nvPr/>
          </p:nvSpPr>
          <p:spPr>
            <a:xfrm>
              <a:off x="153106" y="2226135"/>
              <a:ext cx="1304290" cy="1080135"/>
            </a:xfrm>
            <a:custGeom>
              <a:avLst/>
              <a:gdLst/>
              <a:ahLst/>
              <a:cxnLst/>
              <a:rect l="l" t="t" r="r" b="b"/>
              <a:pathLst>
                <a:path w="1304290" h="1080135">
                  <a:moveTo>
                    <a:pt x="541783" y="0"/>
                  </a:moveTo>
                  <a:lnTo>
                    <a:pt x="495757" y="1799"/>
                  </a:lnTo>
                  <a:lnTo>
                    <a:pt x="449987" y="7504"/>
                  </a:lnTo>
                  <a:lnTo>
                    <a:pt x="404743" y="17117"/>
                  </a:lnTo>
                  <a:lnTo>
                    <a:pt x="360295" y="30637"/>
                  </a:lnTo>
                  <a:lnTo>
                    <a:pt x="316913" y="48067"/>
                  </a:lnTo>
                  <a:lnTo>
                    <a:pt x="274865" y="69406"/>
                  </a:lnTo>
                  <a:lnTo>
                    <a:pt x="234422" y="94656"/>
                  </a:lnTo>
                  <a:lnTo>
                    <a:pt x="195853" y="123818"/>
                  </a:lnTo>
                  <a:lnTo>
                    <a:pt x="159428" y="156892"/>
                  </a:lnTo>
                  <a:lnTo>
                    <a:pt x="126113" y="193099"/>
                  </a:lnTo>
                  <a:lnTo>
                    <a:pt x="96696" y="231476"/>
                  </a:lnTo>
                  <a:lnTo>
                    <a:pt x="71178" y="271756"/>
                  </a:lnTo>
                  <a:lnTo>
                    <a:pt x="49560" y="313667"/>
                  </a:lnTo>
                  <a:lnTo>
                    <a:pt x="31842" y="356941"/>
                  </a:lnTo>
                  <a:lnTo>
                    <a:pt x="18027" y="401306"/>
                  </a:lnTo>
                  <a:lnTo>
                    <a:pt x="8114" y="446494"/>
                  </a:lnTo>
                  <a:lnTo>
                    <a:pt x="2105" y="492234"/>
                  </a:lnTo>
                  <a:lnTo>
                    <a:pt x="0" y="538257"/>
                  </a:lnTo>
                  <a:lnTo>
                    <a:pt x="1800" y="584293"/>
                  </a:lnTo>
                  <a:lnTo>
                    <a:pt x="7506" y="630072"/>
                  </a:lnTo>
                  <a:lnTo>
                    <a:pt x="17120" y="675325"/>
                  </a:lnTo>
                  <a:lnTo>
                    <a:pt x="30641" y="719781"/>
                  </a:lnTo>
                  <a:lnTo>
                    <a:pt x="48072" y="763171"/>
                  </a:lnTo>
                  <a:lnTo>
                    <a:pt x="69412" y="805224"/>
                  </a:lnTo>
                  <a:lnTo>
                    <a:pt x="94663" y="845672"/>
                  </a:lnTo>
                  <a:lnTo>
                    <a:pt x="123825" y="884244"/>
                  </a:lnTo>
                  <a:lnTo>
                    <a:pt x="156900" y="920670"/>
                  </a:lnTo>
                  <a:lnTo>
                    <a:pt x="193104" y="953985"/>
                  </a:lnTo>
                  <a:lnTo>
                    <a:pt x="231477" y="983402"/>
                  </a:lnTo>
                  <a:lnTo>
                    <a:pt x="271751" y="1008920"/>
                  </a:lnTo>
                  <a:lnTo>
                    <a:pt x="313656" y="1030539"/>
                  </a:lnTo>
                  <a:lnTo>
                    <a:pt x="356922" y="1048257"/>
                  </a:lnTo>
                  <a:lnTo>
                    <a:pt x="401279" y="1062073"/>
                  </a:lnTo>
                  <a:lnTo>
                    <a:pt x="446458" y="1071987"/>
                  </a:lnTo>
                  <a:lnTo>
                    <a:pt x="492190" y="1077997"/>
                  </a:lnTo>
                  <a:lnTo>
                    <a:pt x="538204" y="1080103"/>
                  </a:lnTo>
                  <a:lnTo>
                    <a:pt x="584231" y="1078303"/>
                  </a:lnTo>
                  <a:lnTo>
                    <a:pt x="630001" y="1072598"/>
                  </a:lnTo>
                  <a:lnTo>
                    <a:pt x="675246" y="1062985"/>
                  </a:lnTo>
                  <a:lnTo>
                    <a:pt x="719694" y="1049465"/>
                  </a:lnTo>
                  <a:lnTo>
                    <a:pt x="763078" y="1032035"/>
                  </a:lnTo>
                  <a:lnTo>
                    <a:pt x="805126" y="1010696"/>
                  </a:lnTo>
                  <a:lnTo>
                    <a:pt x="845569" y="985446"/>
                  </a:lnTo>
                  <a:lnTo>
                    <a:pt x="884139" y="956284"/>
                  </a:lnTo>
                  <a:lnTo>
                    <a:pt x="920564" y="923210"/>
                  </a:lnTo>
                  <a:lnTo>
                    <a:pt x="1303710" y="542591"/>
                  </a:lnTo>
                  <a:lnTo>
                    <a:pt x="923091" y="159432"/>
                  </a:lnTo>
                  <a:lnTo>
                    <a:pt x="886886" y="126117"/>
                  </a:lnTo>
                  <a:lnTo>
                    <a:pt x="848511" y="96700"/>
                  </a:lnTo>
                  <a:lnTo>
                    <a:pt x="808236" y="71182"/>
                  </a:lnTo>
                  <a:lnTo>
                    <a:pt x="766331" y="49563"/>
                  </a:lnTo>
                  <a:lnTo>
                    <a:pt x="723065" y="31846"/>
                  </a:lnTo>
                  <a:lnTo>
                    <a:pt x="678707" y="18029"/>
                  </a:lnTo>
                  <a:lnTo>
                    <a:pt x="633528" y="8116"/>
                  </a:lnTo>
                  <a:lnTo>
                    <a:pt x="587797" y="2105"/>
                  </a:lnTo>
                  <a:lnTo>
                    <a:pt x="541783" y="0"/>
                  </a:lnTo>
                  <a:close/>
                </a:path>
              </a:pathLst>
            </a:custGeom>
            <a:solidFill>
              <a:srgbClr val="85C3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53106" y="2226135"/>
              <a:ext cx="1304290" cy="1080135"/>
            </a:xfrm>
            <a:custGeom>
              <a:avLst/>
              <a:gdLst/>
              <a:ahLst/>
              <a:cxnLst/>
              <a:rect l="l" t="t" r="r" b="b"/>
              <a:pathLst>
                <a:path w="1304290" h="1080135">
                  <a:moveTo>
                    <a:pt x="159428" y="156892"/>
                  </a:moveTo>
                  <a:lnTo>
                    <a:pt x="195853" y="123818"/>
                  </a:lnTo>
                  <a:lnTo>
                    <a:pt x="234422" y="94656"/>
                  </a:lnTo>
                  <a:lnTo>
                    <a:pt x="274865" y="69406"/>
                  </a:lnTo>
                  <a:lnTo>
                    <a:pt x="316913" y="48067"/>
                  </a:lnTo>
                  <a:lnTo>
                    <a:pt x="360295" y="30637"/>
                  </a:lnTo>
                  <a:lnTo>
                    <a:pt x="404743" y="17117"/>
                  </a:lnTo>
                  <a:lnTo>
                    <a:pt x="449987" y="7504"/>
                  </a:lnTo>
                  <a:lnTo>
                    <a:pt x="495757" y="1799"/>
                  </a:lnTo>
                  <a:lnTo>
                    <a:pt x="541783" y="0"/>
                  </a:lnTo>
                  <a:lnTo>
                    <a:pt x="587797" y="2105"/>
                  </a:lnTo>
                  <a:lnTo>
                    <a:pt x="633528" y="8116"/>
                  </a:lnTo>
                  <a:lnTo>
                    <a:pt x="678707" y="18029"/>
                  </a:lnTo>
                  <a:lnTo>
                    <a:pt x="723065" y="31846"/>
                  </a:lnTo>
                  <a:lnTo>
                    <a:pt x="766331" y="49563"/>
                  </a:lnTo>
                  <a:lnTo>
                    <a:pt x="808236" y="71182"/>
                  </a:lnTo>
                  <a:lnTo>
                    <a:pt x="848511" y="96700"/>
                  </a:lnTo>
                  <a:lnTo>
                    <a:pt x="886886" y="126117"/>
                  </a:lnTo>
                  <a:lnTo>
                    <a:pt x="923091" y="159432"/>
                  </a:lnTo>
                  <a:lnTo>
                    <a:pt x="957690" y="194273"/>
                  </a:lnTo>
                  <a:lnTo>
                    <a:pt x="992290" y="229109"/>
                  </a:lnTo>
                  <a:lnTo>
                    <a:pt x="1026891" y="263941"/>
                  </a:lnTo>
                  <a:lnTo>
                    <a:pt x="1061493" y="298771"/>
                  </a:lnTo>
                  <a:lnTo>
                    <a:pt x="1096095" y="333598"/>
                  </a:lnTo>
                  <a:lnTo>
                    <a:pt x="1130697" y="368425"/>
                  </a:lnTo>
                  <a:lnTo>
                    <a:pt x="1165300" y="403253"/>
                  </a:lnTo>
                  <a:lnTo>
                    <a:pt x="1199903" y="438082"/>
                  </a:lnTo>
                  <a:lnTo>
                    <a:pt x="1234506" y="472914"/>
                  </a:lnTo>
                  <a:lnTo>
                    <a:pt x="1269108" y="507750"/>
                  </a:lnTo>
                  <a:lnTo>
                    <a:pt x="1303710" y="542591"/>
                  </a:lnTo>
                  <a:lnTo>
                    <a:pt x="1268868" y="577193"/>
                  </a:lnTo>
                  <a:lnTo>
                    <a:pt x="1234029" y="611795"/>
                  </a:lnTo>
                  <a:lnTo>
                    <a:pt x="1199193" y="646396"/>
                  </a:lnTo>
                  <a:lnTo>
                    <a:pt x="1164360" y="680998"/>
                  </a:lnTo>
                  <a:lnTo>
                    <a:pt x="1129528" y="715600"/>
                  </a:lnTo>
                  <a:lnTo>
                    <a:pt x="1094699" y="750201"/>
                  </a:lnTo>
                  <a:lnTo>
                    <a:pt x="1059871" y="784803"/>
                  </a:lnTo>
                  <a:lnTo>
                    <a:pt x="1025044" y="819405"/>
                  </a:lnTo>
                  <a:lnTo>
                    <a:pt x="990217" y="854007"/>
                  </a:lnTo>
                  <a:lnTo>
                    <a:pt x="955391" y="888608"/>
                  </a:lnTo>
                  <a:lnTo>
                    <a:pt x="920564" y="923210"/>
                  </a:lnTo>
                  <a:lnTo>
                    <a:pt x="884139" y="956284"/>
                  </a:lnTo>
                  <a:lnTo>
                    <a:pt x="845569" y="985446"/>
                  </a:lnTo>
                  <a:lnTo>
                    <a:pt x="805126" y="1010696"/>
                  </a:lnTo>
                  <a:lnTo>
                    <a:pt x="763078" y="1032035"/>
                  </a:lnTo>
                  <a:lnTo>
                    <a:pt x="719694" y="1049465"/>
                  </a:lnTo>
                  <a:lnTo>
                    <a:pt x="675246" y="1062985"/>
                  </a:lnTo>
                  <a:lnTo>
                    <a:pt x="630001" y="1072598"/>
                  </a:lnTo>
                  <a:lnTo>
                    <a:pt x="584231" y="1078303"/>
                  </a:lnTo>
                  <a:lnTo>
                    <a:pt x="538204" y="1080103"/>
                  </a:lnTo>
                  <a:lnTo>
                    <a:pt x="492190" y="1077997"/>
                  </a:lnTo>
                  <a:lnTo>
                    <a:pt x="446458" y="1071987"/>
                  </a:lnTo>
                  <a:lnTo>
                    <a:pt x="401279" y="1062073"/>
                  </a:lnTo>
                  <a:lnTo>
                    <a:pt x="356922" y="1048257"/>
                  </a:lnTo>
                  <a:lnTo>
                    <a:pt x="313656" y="1030539"/>
                  </a:lnTo>
                  <a:lnTo>
                    <a:pt x="271751" y="1008920"/>
                  </a:lnTo>
                  <a:lnTo>
                    <a:pt x="231477" y="983402"/>
                  </a:lnTo>
                  <a:lnTo>
                    <a:pt x="193104" y="953985"/>
                  </a:lnTo>
                  <a:lnTo>
                    <a:pt x="156900" y="920670"/>
                  </a:lnTo>
                  <a:lnTo>
                    <a:pt x="123825" y="884244"/>
                  </a:lnTo>
                  <a:lnTo>
                    <a:pt x="94663" y="845672"/>
                  </a:lnTo>
                  <a:lnTo>
                    <a:pt x="69412" y="805224"/>
                  </a:lnTo>
                  <a:lnTo>
                    <a:pt x="48072" y="763171"/>
                  </a:lnTo>
                  <a:lnTo>
                    <a:pt x="30641" y="719781"/>
                  </a:lnTo>
                  <a:lnTo>
                    <a:pt x="17120" y="675325"/>
                  </a:lnTo>
                  <a:lnTo>
                    <a:pt x="7506" y="630072"/>
                  </a:lnTo>
                  <a:lnTo>
                    <a:pt x="1800" y="584293"/>
                  </a:lnTo>
                  <a:lnTo>
                    <a:pt x="0" y="538257"/>
                  </a:lnTo>
                  <a:lnTo>
                    <a:pt x="2105" y="492234"/>
                  </a:lnTo>
                  <a:lnTo>
                    <a:pt x="8114" y="446494"/>
                  </a:lnTo>
                  <a:lnTo>
                    <a:pt x="18027" y="401306"/>
                  </a:lnTo>
                  <a:lnTo>
                    <a:pt x="31842" y="356941"/>
                  </a:lnTo>
                  <a:lnTo>
                    <a:pt x="49560" y="313667"/>
                  </a:lnTo>
                  <a:lnTo>
                    <a:pt x="71178" y="271756"/>
                  </a:lnTo>
                  <a:lnTo>
                    <a:pt x="96696" y="231476"/>
                  </a:lnTo>
                  <a:lnTo>
                    <a:pt x="126113" y="193099"/>
                  </a:lnTo>
                  <a:lnTo>
                    <a:pt x="159428" y="156892"/>
                  </a:lnTo>
                  <a:close/>
                </a:path>
              </a:pathLst>
            </a:custGeom>
            <a:ln w="761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811" y="2129027"/>
              <a:ext cx="1344168" cy="1504188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911148" y="3652647"/>
              <a:ext cx="2700020" cy="720090"/>
            </a:xfrm>
            <a:custGeom>
              <a:avLst/>
              <a:gdLst/>
              <a:ahLst/>
              <a:cxnLst/>
              <a:rect l="l" t="t" r="r" b="b"/>
              <a:pathLst>
                <a:path w="2700020" h="720089">
                  <a:moveTo>
                    <a:pt x="2699969" y="0"/>
                  </a:moveTo>
                  <a:lnTo>
                    <a:pt x="179997" y="0"/>
                  </a:lnTo>
                  <a:lnTo>
                    <a:pt x="0" y="720089"/>
                  </a:lnTo>
                  <a:lnTo>
                    <a:pt x="2520010" y="720089"/>
                  </a:lnTo>
                  <a:lnTo>
                    <a:pt x="2699969" y="0"/>
                  </a:lnTo>
                  <a:close/>
                </a:path>
              </a:pathLst>
            </a:custGeom>
            <a:solidFill>
              <a:srgbClr val="FFB8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1483867" y="3694839"/>
            <a:ext cx="1731645" cy="5549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40360" marR="5080" indent="-328295">
              <a:lnSpc>
                <a:spcPct val="118200"/>
              </a:lnSpc>
              <a:spcBef>
                <a:spcPts val="140"/>
              </a:spcBef>
            </a:pPr>
            <a:r>
              <a:rPr sz="1250" b="1" dirty="0">
                <a:solidFill>
                  <a:srgbClr val="FFFFFF"/>
                </a:solidFill>
                <a:latin typeface="Calibri"/>
                <a:cs typeface="Calibri"/>
              </a:rPr>
              <a:t>ЕСТЕСТВЕННО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1250" b="1" spc="-10" dirty="0">
                <a:solidFill>
                  <a:srgbClr val="FFFFFF"/>
                </a:solidFill>
                <a:latin typeface="Calibri"/>
                <a:cs typeface="Calibri"/>
              </a:rPr>
              <a:t>НАУЧНАЯ ГРАМОТНОСТЬ</a:t>
            </a:r>
            <a:endParaRPr sz="125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19811" y="3375659"/>
            <a:ext cx="1475105" cy="1504315"/>
            <a:chOff x="19811" y="3375659"/>
            <a:chExt cx="1475105" cy="1504315"/>
          </a:xfrm>
        </p:grpSpPr>
        <p:sp>
          <p:nvSpPr>
            <p:cNvPr id="32" name="object 32"/>
            <p:cNvSpPr/>
            <p:nvPr/>
          </p:nvSpPr>
          <p:spPr>
            <a:xfrm>
              <a:off x="153106" y="3472703"/>
              <a:ext cx="1304290" cy="1080135"/>
            </a:xfrm>
            <a:custGeom>
              <a:avLst/>
              <a:gdLst/>
              <a:ahLst/>
              <a:cxnLst/>
              <a:rect l="l" t="t" r="r" b="b"/>
              <a:pathLst>
                <a:path w="1304290" h="1080135">
                  <a:moveTo>
                    <a:pt x="541783" y="0"/>
                  </a:moveTo>
                  <a:lnTo>
                    <a:pt x="495757" y="1809"/>
                  </a:lnTo>
                  <a:lnTo>
                    <a:pt x="449987" y="7525"/>
                  </a:lnTo>
                  <a:lnTo>
                    <a:pt x="404743" y="17147"/>
                  </a:lnTo>
                  <a:lnTo>
                    <a:pt x="360295" y="30677"/>
                  </a:lnTo>
                  <a:lnTo>
                    <a:pt x="316913" y="48114"/>
                  </a:lnTo>
                  <a:lnTo>
                    <a:pt x="274865" y="69460"/>
                  </a:lnTo>
                  <a:lnTo>
                    <a:pt x="234422" y="94715"/>
                  </a:lnTo>
                  <a:lnTo>
                    <a:pt x="195853" y="123880"/>
                  </a:lnTo>
                  <a:lnTo>
                    <a:pt x="159428" y="156956"/>
                  </a:lnTo>
                  <a:lnTo>
                    <a:pt x="126113" y="193142"/>
                  </a:lnTo>
                  <a:lnTo>
                    <a:pt x="96696" y="231502"/>
                  </a:lnTo>
                  <a:lnTo>
                    <a:pt x="71178" y="271766"/>
                  </a:lnTo>
                  <a:lnTo>
                    <a:pt x="49560" y="313664"/>
                  </a:lnTo>
                  <a:lnTo>
                    <a:pt x="31842" y="356925"/>
                  </a:lnTo>
                  <a:lnTo>
                    <a:pt x="18027" y="401280"/>
                  </a:lnTo>
                  <a:lnTo>
                    <a:pt x="8114" y="446459"/>
                  </a:lnTo>
                  <a:lnTo>
                    <a:pt x="2105" y="492192"/>
                  </a:lnTo>
                  <a:lnTo>
                    <a:pt x="0" y="538210"/>
                  </a:lnTo>
                  <a:lnTo>
                    <a:pt x="1800" y="584241"/>
                  </a:lnTo>
                  <a:lnTo>
                    <a:pt x="7506" y="630016"/>
                  </a:lnTo>
                  <a:lnTo>
                    <a:pt x="17120" y="675266"/>
                  </a:lnTo>
                  <a:lnTo>
                    <a:pt x="30641" y="719720"/>
                  </a:lnTo>
                  <a:lnTo>
                    <a:pt x="48072" y="763109"/>
                  </a:lnTo>
                  <a:lnTo>
                    <a:pt x="69412" y="805161"/>
                  </a:lnTo>
                  <a:lnTo>
                    <a:pt x="94663" y="845609"/>
                  </a:lnTo>
                  <a:lnTo>
                    <a:pt x="123825" y="884180"/>
                  </a:lnTo>
                  <a:lnTo>
                    <a:pt x="156900" y="920607"/>
                  </a:lnTo>
                  <a:lnTo>
                    <a:pt x="193104" y="953922"/>
                  </a:lnTo>
                  <a:lnTo>
                    <a:pt x="231477" y="983339"/>
                  </a:lnTo>
                  <a:lnTo>
                    <a:pt x="271751" y="1008857"/>
                  </a:lnTo>
                  <a:lnTo>
                    <a:pt x="313656" y="1030475"/>
                  </a:lnTo>
                  <a:lnTo>
                    <a:pt x="356922" y="1048193"/>
                  </a:lnTo>
                  <a:lnTo>
                    <a:pt x="401279" y="1062009"/>
                  </a:lnTo>
                  <a:lnTo>
                    <a:pt x="446458" y="1071923"/>
                  </a:lnTo>
                  <a:lnTo>
                    <a:pt x="492190" y="1077933"/>
                  </a:lnTo>
                  <a:lnTo>
                    <a:pt x="538204" y="1080039"/>
                  </a:lnTo>
                  <a:lnTo>
                    <a:pt x="584231" y="1078240"/>
                  </a:lnTo>
                  <a:lnTo>
                    <a:pt x="630001" y="1072534"/>
                  </a:lnTo>
                  <a:lnTo>
                    <a:pt x="675246" y="1062922"/>
                  </a:lnTo>
                  <a:lnTo>
                    <a:pt x="719694" y="1049401"/>
                  </a:lnTo>
                  <a:lnTo>
                    <a:pt x="763078" y="1031972"/>
                  </a:lnTo>
                  <a:lnTo>
                    <a:pt x="805126" y="1010633"/>
                  </a:lnTo>
                  <a:lnTo>
                    <a:pt x="845569" y="985383"/>
                  </a:lnTo>
                  <a:lnTo>
                    <a:pt x="884139" y="956221"/>
                  </a:lnTo>
                  <a:lnTo>
                    <a:pt x="920564" y="923147"/>
                  </a:lnTo>
                  <a:lnTo>
                    <a:pt x="1303710" y="542528"/>
                  </a:lnTo>
                  <a:lnTo>
                    <a:pt x="923091" y="159369"/>
                  </a:lnTo>
                  <a:lnTo>
                    <a:pt x="886886" y="126055"/>
                  </a:lnTo>
                  <a:lnTo>
                    <a:pt x="848511" y="96641"/>
                  </a:lnTo>
                  <a:lnTo>
                    <a:pt x="808236" y="71128"/>
                  </a:lnTo>
                  <a:lnTo>
                    <a:pt x="766331" y="49516"/>
                  </a:lnTo>
                  <a:lnTo>
                    <a:pt x="723065" y="31806"/>
                  </a:lnTo>
                  <a:lnTo>
                    <a:pt x="678707" y="17999"/>
                  </a:lnTo>
                  <a:lnTo>
                    <a:pt x="633528" y="8095"/>
                  </a:lnTo>
                  <a:lnTo>
                    <a:pt x="587797" y="2095"/>
                  </a:lnTo>
                  <a:lnTo>
                    <a:pt x="541783" y="0"/>
                  </a:lnTo>
                  <a:close/>
                </a:path>
              </a:pathLst>
            </a:custGeom>
            <a:solidFill>
              <a:srgbClr val="FFB8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53106" y="3472703"/>
              <a:ext cx="1304290" cy="1080135"/>
            </a:xfrm>
            <a:custGeom>
              <a:avLst/>
              <a:gdLst/>
              <a:ahLst/>
              <a:cxnLst/>
              <a:rect l="l" t="t" r="r" b="b"/>
              <a:pathLst>
                <a:path w="1304290" h="1080135">
                  <a:moveTo>
                    <a:pt x="159428" y="156956"/>
                  </a:moveTo>
                  <a:lnTo>
                    <a:pt x="195853" y="123880"/>
                  </a:lnTo>
                  <a:lnTo>
                    <a:pt x="234422" y="94715"/>
                  </a:lnTo>
                  <a:lnTo>
                    <a:pt x="274865" y="69460"/>
                  </a:lnTo>
                  <a:lnTo>
                    <a:pt x="316913" y="48114"/>
                  </a:lnTo>
                  <a:lnTo>
                    <a:pt x="360295" y="30677"/>
                  </a:lnTo>
                  <a:lnTo>
                    <a:pt x="404743" y="17147"/>
                  </a:lnTo>
                  <a:lnTo>
                    <a:pt x="449987" y="7525"/>
                  </a:lnTo>
                  <a:lnTo>
                    <a:pt x="495757" y="1809"/>
                  </a:lnTo>
                  <a:lnTo>
                    <a:pt x="541783" y="0"/>
                  </a:lnTo>
                  <a:lnTo>
                    <a:pt x="587797" y="2095"/>
                  </a:lnTo>
                  <a:lnTo>
                    <a:pt x="633528" y="8095"/>
                  </a:lnTo>
                  <a:lnTo>
                    <a:pt x="678707" y="17999"/>
                  </a:lnTo>
                  <a:lnTo>
                    <a:pt x="723065" y="31806"/>
                  </a:lnTo>
                  <a:lnTo>
                    <a:pt x="766331" y="49516"/>
                  </a:lnTo>
                  <a:lnTo>
                    <a:pt x="808236" y="71128"/>
                  </a:lnTo>
                  <a:lnTo>
                    <a:pt x="848511" y="96641"/>
                  </a:lnTo>
                  <a:lnTo>
                    <a:pt x="886886" y="126055"/>
                  </a:lnTo>
                  <a:lnTo>
                    <a:pt x="923091" y="159369"/>
                  </a:lnTo>
                  <a:lnTo>
                    <a:pt x="957690" y="194210"/>
                  </a:lnTo>
                  <a:lnTo>
                    <a:pt x="992290" y="229046"/>
                  </a:lnTo>
                  <a:lnTo>
                    <a:pt x="1026891" y="263878"/>
                  </a:lnTo>
                  <a:lnTo>
                    <a:pt x="1061493" y="298707"/>
                  </a:lnTo>
                  <a:lnTo>
                    <a:pt x="1096095" y="333535"/>
                  </a:lnTo>
                  <a:lnTo>
                    <a:pt x="1130697" y="368362"/>
                  </a:lnTo>
                  <a:lnTo>
                    <a:pt x="1165300" y="403189"/>
                  </a:lnTo>
                  <a:lnTo>
                    <a:pt x="1199903" y="438018"/>
                  </a:lnTo>
                  <a:lnTo>
                    <a:pt x="1234506" y="472850"/>
                  </a:lnTo>
                  <a:lnTo>
                    <a:pt x="1269108" y="507686"/>
                  </a:lnTo>
                  <a:lnTo>
                    <a:pt x="1303710" y="542528"/>
                  </a:lnTo>
                  <a:lnTo>
                    <a:pt x="1268868" y="577129"/>
                  </a:lnTo>
                  <a:lnTo>
                    <a:pt x="1234029" y="611731"/>
                  </a:lnTo>
                  <a:lnTo>
                    <a:pt x="1199193" y="646333"/>
                  </a:lnTo>
                  <a:lnTo>
                    <a:pt x="1164360" y="680935"/>
                  </a:lnTo>
                  <a:lnTo>
                    <a:pt x="1129528" y="715536"/>
                  </a:lnTo>
                  <a:lnTo>
                    <a:pt x="1094699" y="750138"/>
                  </a:lnTo>
                  <a:lnTo>
                    <a:pt x="1059871" y="784740"/>
                  </a:lnTo>
                  <a:lnTo>
                    <a:pt x="1025044" y="819341"/>
                  </a:lnTo>
                  <a:lnTo>
                    <a:pt x="990217" y="853943"/>
                  </a:lnTo>
                  <a:lnTo>
                    <a:pt x="955391" y="888545"/>
                  </a:lnTo>
                  <a:lnTo>
                    <a:pt x="920564" y="923147"/>
                  </a:lnTo>
                  <a:lnTo>
                    <a:pt x="884139" y="956221"/>
                  </a:lnTo>
                  <a:lnTo>
                    <a:pt x="845569" y="985383"/>
                  </a:lnTo>
                  <a:lnTo>
                    <a:pt x="805126" y="1010633"/>
                  </a:lnTo>
                  <a:lnTo>
                    <a:pt x="763078" y="1031972"/>
                  </a:lnTo>
                  <a:lnTo>
                    <a:pt x="719694" y="1049401"/>
                  </a:lnTo>
                  <a:lnTo>
                    <a:pt x="675246" y="1062922"/>
                  </a:lnTo>
                  <a:lnTo>
                    <a:pt x="630001" y="1072534"/>
                  </a:lnTo>
                  <a:lnTo>
                    <a:pt x="584231" y="1078240"/>
                  </a:lnTo>
                  <a:lnTo>
                    <a:pt x="538204" y="1080039"/>
                  </a:lnTo>
                  <a:lnTo>
                    <a:pt x="492190" y="1077933"/>
                  </a:lnTo>
                  <a:lnTo>
                    <a:pt x="446458" y="1071923"/>
                  </a:lnTo>
                  <a:lnTo>
                    <a:pt x="401279" y="1062009"/>
                  </a:lnTo>
                  <a:lnTo>
                    <a:pt x="356922" y="1048193"/>
                  </a:lnTo>
                  <a:lnTo>
                    <a:pt x="313656" y="1030475"/>
                  </a:lnTo>
                  <a:lnTo>
                    <a:pt x="271751" y="1008857"/>
                  </a:lnTo>
                  <a:lnTo>
                    <a:pt x="231477" y="983339"/>
                  </a:lnTo>
                  <a:lnTo>
                    <a:pt x="193104" y="953922"/>
                  </a:lnTo>
                  <a:lnTo>
                    <a:pt x="156900" y="920607"/>
                  </a:lnTo>
                  <a:lnTo>
                    <a:pt x="123825" y="884180"/>
                  </a:lnTo>
                  <a:lnTo>
                    <a:pt x="94663" y="845609"/>
                  </a:lnTo>
                  <a:lnTo>
                    <a:pt x="69412" y="805161"/>
                  </a:lnTo>
                  <a:lnTo>
                    <a:pt x="48072" y="763109"/>
                  </a:lnTo>
                  <a:lnTo>
                    <a:pt x="30641" y="719720"/>
                  </a:lnTo>
                  <a:lnTo>
                    <a:pt x="17120" y="675266"/>
                  </a:lnTo>
                  <a:lnTo>
                    <a:pt x="7506" y="630016"/>
                  </a:lnTo>
                  <a:lnTo>
                    <a:pt x="1800" y="584241"/>
                  </a:lnTo>
                  <a:lnTo>
                    <a:pt x="0" y="538210"/>
                  </a:lnTo>
                  <a:lnTo>
                    <a:pt x="2105" y="492192"/>
                  </a:lnTo>
                  <a:lnTo>
                    <a:pt x="8114" y="446459"/>
                  </a:lnTo>
                  <a:lnTo>
                    <a:pt x="18027" y="401280"/>
                  </a:lnTo>
                  <a:lnTo>
                    <a:pt x="31842" y="356925"/>
                  </a:lnTo>
                  <a:lnTo>
                    <a:pt x="49560" y="313664"/>
                  </a:lnTo>
                  <a:lnTo>
                    <a:pt x="71178" y="271766"/>
                  </a:lnTo>
                  <a:lnTo>
                    <a:pt x="96696" y="231502"/>
                  </a:lnTo>
                  <a:lnTo>
                    <a:pt x="126113" y="193142"/>
                  </a:lnTo>
                  <a:lnTo>
                    <a:pt x="159428" y="15695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9811" y="3375659"/>
              <a:ext cx="1344168" cy="1504188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450900" y="623682"/>
            <a:ext cx="483234" cy="3765550"/>
          </a:xfrm>
          <a:prstGeom prst="rect">
            <a:avLst/>
          </a:prstGeom>
        </p:spPr>
        <p:txBody>
          <a:bodyPr vert="horz" wrap="square" lIns="0" tIns="436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34"/>
              </a:spcBef>
            </a:pPr>
            <a:r>
              <a:rPr sz="5400" spc="-5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endParaRPr sz="5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335"/>
              </a:spcBef>
            </a:pPr>
            <a:r>
              <a:rPr sz="5400" spc="-50" dirty="0">
                <a:solidFill>
                  <a:srgbClr val="FFFFFF"/>
                </a:solidFill>
                <a:latin typeface="Arial Black"/>
                <a:cs typeface="Arial Black"/>
              </a:rPr>
              <a:t>2</a:t>
            </a:r>
            <a:endParaRPr sz="5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335"/>
              </a:spcBef>
            </a:pPr>
            <a:r>
              <a:rPr sz="5400" spc="-50" dirty="0">
                <a:solidFill>
                  <a:srgbClr val="FFFFFF"/>
                </a:solidFill>
                <a:latin typeface="Arial Black"/>
                <a:cs typeface="Arial Black"/>
              </a:rPr>
              <a:t>3</a:t>
            </a:r>
            <a:endParaRPr sz="5400">
              <a:latin typeface="Arial Black"/>
              <a:cs typeface="Arial Black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680957" y="2843276"/>
            <a:ext cx="2700020" cy="720090"/>
          </a:xfrm>
          <a:custGeom>
            <a:avLst/>
            <a:gdLst/>
            <a:ahLst/>
            <a:cxnLst/>
            <a:rect l="l" t="t" r="r" b="b"/>
            <a:pathLst>
              <a:path w="2700020" h="720089">
                <a:moveTo>
                  <a:pt x="2520061" y="0"/>
                </a:moveTo>
                <a:lnTo>
                  <a:pt x="0" y="0"/>
                </a:lnTo>
                <a:lnTo>
                  <a:pt x="180086" y="720089"/>
                </a:lnTo>
                <a:lnTo>
                  <a:pt x="2700020" y="720089"/>
                </a:lnTo>
                <a:lnTo>
                  <a:pt x="2520061" y="0"/>
                </a:lnTo>
                <a:close/>
              </a:path>
            </a:pathLst>
          </a:custGeom>
          <a:solidFill>
            <a:srgbClr val="F967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9342881" y="2892678"/>
            <a:ext cx="12033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0955">
              <a:lnSpc>
                <a:spcPct val="124100"/>
              </a:lnSpc>
              <a:spcBef>
                <a:spcPts val="100"/>
              </a:spcBef>
            </a:pPr>
            <a:r>
              <a:rPr sz="1450" b="1" spc="-10" dirty="0">
                <a:solidFill>
                  <a:srgbClr val="FFFFFF"/>
                </a:solidFill>
                <a:latin typeface="Calibri"/>
                <a:cs typeface="Calibri"/>
              </a:rPr>
              <a:t>ФИНАНСОВАЯ </a:t>
            </a:r>
            <a:r>
              <a:rPr sz="1450" b="1" spc="-20" dirty="0">
                <a:solidFill>
                  <a:srgbClr val="FFFFFF"/>
                </a:solidFill>
                <a:latin typeface="Calibri"/>
                <a:cs typeface="Calibri"/>
              </a:rPr>
              <a:t>ГРАМОТНОСТЬ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8680957" y="2566416"/>
            <a:ext cx="3511550" cy="2243455"/>
            <a:chOff x="8680957" y="2566416"/>
            <a:chExt cx="3511550" cy="2243455"/>
          </a:xfrm>
        </p:grpSpPr>
        <p:sp>
          <p:nvSpPr>
            <p:cNvPr id="39" name="object 39"/>
            <p:cNvSpPr/>
            <p:nvPr/>
          </p:nvSpPr>
          <p:spPr>
            <a:xfrm>
              <a:off x="10835385" y="2663269"/>
              <a:ext cx="1303655" cy="1080135"/>
            </a:xfrm>
            <a:custGeom>
              <a:avLst/>
              <a:gdLst/>
              <a:ahLst/>
              <a:cxnLst/>
              <a:rect l="l" t="t" r="r" b="b"/>
              <a:pathLst>
                <a:path w="1303654" h="1080135">
                  <a:moveTo>
                    <a:pt x="761857" y="0"/>
                  </a:moveTo>
                  <a:lnTo>
                    <a:pt x="715834" y="2105"/>
                  </a:lnTo>
                  <a:lnTo>
                    <a:pt x="670093" y="8116"/>
                  </a:lnTo>
                  <a:lnTo>
                    <a:pt x="624905" y="18029"/>
                  </a:lnTo>
                  <a:lnTo>
                    <a:pt x="580540" y="31846"/>
                  </a:lnTo>
                  <a:lnTo>
                    <a:pt x="537267" y="49563"/>
                  </a:lnTo>
                  <a:lnTo>
                    <a:pt x="495355" y="71182"/>
                  </a:lnTo>
                  <a:lnTo>
                    <a:pt x="455076" y="96700"/>
                  </a:lnTo>
                  <a:lnTo>
                    <a:pt x="416698" y="126117"/>
                  </a:lnTo>
                  <a:lnTo>
                    <a:pt x="380492" y="159432"/>
                  </a:lnTo>
                  <a:lnTo>
                    <a:pt x="0" y="542591"/>
                  </a:lnTo>
                  <a:lnTo>
                    <a:pt x="383032" y="923083"/>
                  </a:lnTo>
                  <a:lnTo>
                    <a:pt x="419457" y="956157"/>
                  </a:lnTo>
                  <a:lnTo>
                    <a:pt x="458025" y="985319"/>
                  </a:lnTo>
                  <a:lnTo>
                    <a:pt x="498468" y="1010570"/>
                  </a:lnTo>
                  <a:lnTo>
                    <a:pt x="540515" y="1031910"/>
                  </a:lnTo>
                  <a:lnTo>
                    <a:pt x="583897" y="1049341"/>
                  </a:lnTo>
                  <a:lnTo>
                    <a:pt x="628344" y="1062863"/>
                  </a:lnTo>
                  <a:lnTo>
                    <a:pt x="673586" y="1072478"/>
                  </a:lnTo>
                  <a:lnTo>
                    <a:pt x="719355" y="1078188"/>
                  </a:lnTo>
                  <a:lnTo>
                    <a:pt x="765381" y="1079992"/>
                  </a:lnTo>
                  <a:lnTo>
                    <a:pt x="811393" y="1077892"/>
                  </a:lnTo>
                  <a:lnTo>
                    <a:pt x="857124" y="1071889"/>
                  </a:lnTo>
                  <a:lnTo>
                    <a:pt x="902302" y="1061983"/>
                  </a:lnTo>
                  <a:lnTo>
                    <a:pt x="946658" y="1048178"/>
                  </a:lnTo>
                  <a:lnTo>
                    <a:pt x="989923" y="1030472"/>
                  </a:lnTo>
                  <a:lnTo>
                    <a:pt x="1031828" y="1008867"/>
                  </a:lnTo>
                  <a:lnTo>
                    <a:pt x="1072102" y="983364"/>
                  </a:lnTo>
                  <a:lnTo>
                    <a:pt x="1110477" y="953965"/>
                  </a:lnTo>
                  <a:lnTo>
                    <a:pt x="1146683" y="920670"/>
                  </a:lnTo>
                  <a:lnTo>
                    <a:pt x="1179758" y="884244"/>
                  </a:lnTo>
                  <a:lnTo>
                    <a:pt x="1208923" y="845672"/>
                  </a:lnTo>
                  <a:lnTo>
                    <a:pt x="1234178" y="805224"/>
                  </a:lnTo>
                  <a:lnTo>
                    <a:pt x="1255524" y="763171"/>
                  </a:lnTo>
                  <a:lnTo>
                    <a:pt x="1272961" y="719781"/>
                  </a:lnTo>
                  <a:lnTo>
                    <a:pt x="1286491" y="675325"/>
                  </a:lnTo>
                  <a:lnTo>
                    <a:pt x="1296113" y="630072"/>
                  </a:lnTo>
                  <a:lnTo>
                    <a:pt x="1301829" y="584293"/>
                  </a:lnTo>
                  <a:lnTo>
                    <a:pt x="1303639" y="538257"/>
                  </a:lnTo>
                  <a:lnTo>
                    <a:pt x="1301543" y="492234"/>
                  </a:lnTo>
                  <a:lnTo>
                    <a:pt x="1295543" y="446494"/>
                  </a:lnTo>
                  <a:lnTo>
                    <a:pt x="1285639" y="401306"/>
                  </a:lnTo>
                  <a:lnTo>
                    <a:pt x="1271832" y="356941"/>
                  </a:lnTo>
                  <a:lnTo>
                    <a:pt x="1254122" y="313667"/>
                  </a:lnTo>
                  <a:lnTo>
                    <a:pt x="1232510" y="271756"/>
                  </a:lnTo>
                  <a:lnTo>
                    <a:pt x="1206997" y="231476"/>
                  </a:lnTo>
                  <a:lnTo>
                    <a:pt x="1177583" y="193099"/>
                  </a:lnTo>
                  <a:lnTo>
                    <a:pt x="1144270" y="156892"/>
                  </a:lnTo>
                  <a:lnTo>
                    <a:pt x="1107843" y="123818"/>
                  </a:lnTo>
                  <a:lnTo>
                    <a:pt x="1069271" y="94656"/>
                  </a:lnTo>
                  <a:lnTo>
                    <a:pt x="1028824" y="69406"/>
                  </a:lnTo>
                  <a:lnTo>
                    <a:pt x="986770" y="48067"/>
                  </a:lnTo>
                  <a:lnTo>
                    <a:pt x="943380" y="30637"/>
                  </a:lnTo>
                  <a:lnTo>
                    <a:pt x="898924" y="17117"/>
                  </a:lnTo>
                  <a:lnTo>
                    <a:pt x="853672" y="7504"/>
                  </a:lnTo>
                  <a:lnTo>
                    <a:pt x="807893" y="1799"/>
                  </a:lnTo>
                  <a:lnTo>
                    <a:pt x="761857" y="0"/>
                  </a:lnTo>
                  <a:close/>
                </a:path>
              </a:pathLst>
            </a:custGeom>
            <a:solidFill>
              <a:srgbClr val="F9676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0835385" y="2663269"/>
              <a:ext cx="1303655" cy="1080135"/>
            </a:xfrm>
            <a:custGeom>
              <a:avLst/>
              <a:gdLst/>
              <a:ahLst/>
              <a:cxnLst/>
              <a:rect l="l" t="t" r="r" b="b"/>
              <a:pathLst>
                <a:path w="1303654" h="1080135">
                  <a:moveTo>
                    <a:pt x="1144270" y="156892"/>
                  </a:moveTo>
                  <a:lnTo>
                    <a:pt x="1107843" y="123818"/>
                  </a:lnTo>
                  <a:lnTo>
                    <a:pt x="1069271" y="94656"/>
                  </a:lnTo>
                  <a:lnTo>
                    <a:pt x="1028824" y="69406"/>
                  </a:lnTo>
                  <a:lnTo>
                    <a:pt x="986770" y="48067"/>
                  </a:lnTo>
                  <a:lnTo>
                    <a:pt x="943380" y="30637"/>
                  </a:lnTo>
                  <a:lnTo>
                    <a:pt x="898924" y="17117"/>
                  </a:lnTo>
                  <a:lnTo>
                    <a:pt x="853672" y="7504"/>
                  </a:lnTo>
                  <a:lnTo>
                    <a:pt x="807893" y="1799"/>
                  </a:lnTo>
                  <a:lnTo>
                    <a:pt x="761857" y="0"/>
                  </a:lnTo>
                  <a:lnTo>
                    <a:pt x="715834" y="2105"/>
                  </a:lnTo>
                  <a:lnTo>
                    <a:pt x="670093" y="8116"/>
                  </a:lnTo>
                  <a:lnTo>
                    <a:pt x="624905" y="18029"/>
                  </a:lnTo>
                  <a:lnTo>
                    <a:pt x="580540" y="31846"/>
                  </a:lnTo>
                  <a:lnTo>
                    <a:pt x="537267" y="49563"/>
                  </a:lnTo>
                  <a:lnTo>
                    <a:pt x="495355" y="71182"/>
                  </a:lnTo>
                  <a:lnTo>
                    <a:pt x="455076" y="96700"/>
                  </a:lnTo>
                  <a:lnTo>
                    <a:pt x="416698" y="126117"/>
                  </a:lnTo>
                  <a:lnTo>
                    <a:pt x="380492" y="159432"/>
                  </a:lnTo>
                  <a:lnTo>
                    <a:pt x="345921" y="194273"/>
                  </a:lnTo>
                  <a:lnTo>
                    <a:pt x="311345" y="229109"/>
                  </a:lnTo>
                  <a:lnTo>
                    <a:pt x="276764" y="263941"/>
                  </a:lnTo>
                  <a:lnTo>
                    <a:pt x="242179" y="298771"/>
                  </a:lnTo>
                  <a:lnTo>
                    <a:pt x="207589" y="333598"/>
                  </a:lnTo>
                  <a:lnTo>
                    <a:pt x="172996" y="368425"/>
                  </a:lnTo>
                  <a:lnTo>
                    <a:pt x="138400" y="403253"/>
                  </a:lnTo>
                  <a:lnTo>
                    <a:pt x="103802" y="438082"/>
                  </a:lnTo>
                  <a:lnTo>
                    <a:pt x="69202" y="472914"/>
                  </a:lnTo>
                  <a:lnTo>
                    <a:pt x="34601" y="507750"/>
                  </a:lnTo>
                  <a:lnTo>
                    <a:pt x="0" y="542591"/>
                  </a:lnTo>
                  <a:lnTo>
                    <a:pt x="34812" y="577193"/>
                  </a:lnTo>
                  <a:lnTo>
                    <a:pt x="69630" y="611794"/>
                  </a:lnTo>
                  <a:lnTo>
                    <a:pt x="104451" y="646394"/>
                  </a:lnTo>
                  <a:lnTo>
                    <a:pt x="139276" y="680992"/>
                  </a:lnTo>
                  <a:lnTo>
                    <a:pt x="174102" y="715588"/>
                  </a:lnTo>
                  <a:lnTo>
                    <a:pt x="208929" y="750181"/>
                  </a:lnTo>
                  <a:lnTo>
                    <a:pt x="243755" y="784770"/>
                  </a:lnTo>
                  <a:lnTo>
                    <a:pt x="278580" y="819356"/>
                  </a:lnTo>
                  <a:lnTo>
                    <a:pt x="313401" y="853937"/>
                  </a:lnTo>
                  <a:lnTo>
                    <a:pt x="348219" y="888513"/>
                  </a:lnTo>
                  <a:lnTo>
                    <a:pt x="383032" y="923083"/>
                  </a:lnTo>
                  <a:lnTo>
                    <a:pt x="419457" y="956157"/>
                  </a:lnTo>
                  <a:lnTo>
                    <a:pt x="458025" y="985319"/>
                  </a:lnTo>
                  <a:lnTo>
                    <a:pt x="498468" y="1010570"/>
                  </a:lnTo>
                  <a:lnTo>
                    <a:pt x="540515" y="1031910"/>
                  </a:lnTo>
                  <a:lnTo>
                    <a:pt x="583897" y="1049341"/>
                  </a:lnTo>
                  <a:lnTo>
                    <a:pt x="628344" y="1062863"/>
                  </a:lnTo>
                  <a:lnTo>
                    <a:pt x="673586" y="1072478"/>
                  </a:lnTo>
                  <a:lnTo>
                    <a:pt x="719355" y="1078188"/>
                  </a:lnTo>
                  <a:lnTo>
                    <a:pt x="765381" y="1079992"/>
                  </a:lnTo>
                  <a:lnTo>
                    <a:pt x="811393" y="1077892"/>
                  </a:lnTo>
                  <a:lnTo>
                    <a:pt x="857124" y="1071889"/>
                  </a:lnTo>
                  <a:lnTo>
                    <a:pt x="902302" y="1061983"/>
                  </a:lnTo>
                  <a:lnTo>
                    <a:pt x="946658" y="1048178"/>
                  </a:lnTo>
                  <a:lnTo>
                    <a:pt x="989923" y="1030472"/>
                  </a:lnTo>
                  <a:lnTo>
                    <a:pt x="1031828" y="1008867"/>
                  </a:lnTo>
                  <a:lnTo>
                    <a:pt x="1072102" y="983364"/>
                  </a:lnTo>
                  <a:lnTo>
                    <a:pt x="1110477" y="953965"/>
                  </a:lnTo>
                  <a:lnTo>
                    <a:pt x="1146683" y="920670"/>
                  </a:lnTo>
                  <a:lnTo>
                    <a:pt x="1179758" y="884244"/>
                  </a:lnTo>
                  <a:lnTo>
                    <a:pt x="1208923" y="845672"/>
                  </a:lnTo>
                  <a:lnTo>
                    <a:pt x="1234178" y="805224"/>
                  </a:lnTo>
                  <a:lnTo>
                    <a:pt x="1255524" y="763171"/>
                  </a:lnTo>
                  <a:lnTo>
                    <a:pt x="1272961" y="719781"/>
                  </a:lnTo>
                  <a:lnTo>
                    <a:pt x="1286491" y="675325"/>
                  </a:lnTo>
                  <a:lnTo>
                    <a:pt x="1296113" y="630072"/>
                  </a:lnTo>
                  <a:lnTo>
                    <a:pt x="1301829" y="584293"/>
                  </a:lnTo>
                  <a:lnTo>
                    <a:pt x="1303639" y="538257"/>
                  </a:lnTo>
                  <a:lnTo>
                    <a:pt x="1301543" y="492234"/>
                  </a:lnTo>
                  <a:lnTo>
                    <a:pt x="1295543" y="446494"/>
                  </a:lnTo>
                  <a:lnTo>
                    <a:pt x="1285639" y="401306"/>
                  </a:lnTo>
                  <a:lnTo>
                    <a:pt x="1271832" y="356941"/>
                  </a:lnTo>
                  <a:lnTo>
                    <a:pt x="1254122" y="313667"/>
                  </a:lnTo>
                  <a:lnTo>
                    <a:pt x="1232510" y="271756"/>
                  </a:lnTo>
                  <a:lnTo>
                    <a:pt x="1206997" y="231476"/>
                  </a:lnTo>
                  <a:lnTo>
                    <a:pt x="1177583" y="193099"/>
                  </a:lnTo>
                  <a:lnTo>
                    <a:pt x="1144270" y="156892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925555" y="2566416"/>
              <a:ext cx="1266444" cy="1504187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8680957" y="4089780"/>
              <a:ext cx="2700020" cy="720090"/>
            </a:xfrm>
            <a:custGeom>
              <a:avLst/>
              <a:gdLst/>
              <a:ahLst/>
              <a:cxnLst/>
              <a:rect l="l" t="t" r="r" b="b"/>
              <a:pathLst>
                <a:path w="2700020" h="720089">
                  <a:moveTo>
                    <a:pt x="2520061" y="0"/>
                  </a:moveTo>
                  <a:lnTo>
                    <a:pt x="0" y="0"/>
                  </a:lnTo>
                  <a:lnTo>
                    <a:pt x="180086" y="720090"/>
                  </a:lnTo>
                  <a:lnTo>
                    <a:pt x="2700020" y="720090"/>
                  </a:lnTo>
                  <a:lnTo>
                    <a:pt x="2520061" y="0"/>
                  </a:lnTo>
                  <a:close/>
                </a:path>
              </a:pathLst>
            </a:custGeom>
            <a:solidFill>
              <a:srgbClr val="DCA6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9414509" y="4139310"/>
            <a:ext cx="10547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" marR="5080" indent="-15240">
              <a:lnSpc>
                <a:spcPct val="124100"/>
              </a:lnSpc>
              <a:spcBef>
                <a:spcPts val="100"/>
              </a:spcBef>
            </a:pPr>
            <a:r>
              <a:rPr sz="1450" b="1" spc="-25" dirty="0">
                <a:solidFill>
                  <a:srgbClr val="FFFFFF"/>
                </a:solidFill>
                <a:latin typeface="Calibri"/>
                <a:cs typeface="Calibri"/>
              </a:rPr>
              <a:t>КРЕАТИВНОЕ </a:t>
            </a:r>
            <a:r>
              <a:rPr sz="1450" b="1" spc="-10" dirty="0">
                <a:solidFill>
                  <a:srgbClr val="FFFFFF"/>
                </a:solidFill>
                <a:latin typeface="Calibri"/>
                <a:cs typeface="Calibri"/>
              </a:rPr>
              <a:t>МЫШЛЕНИЕ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8680957" y="3813047"/>
            <a:ext cx="3511550" cy="2243455"/>
            <a:chOff x="8680957" y="3813047"/>
            <a:chExt cx="3511550" cy="2243455"/>
          </a:xfrm>
        </p:grpSpPr>
        <p:sp>
          <p:nvSpPr>
            <p:cNvPr id="45" name="object 45"/>
            <p:cNvSpPr/>
            <p:nvPr/>
          </p:nvSpPr>
          <p:spPr>
            <a:xfrm>
              <a:off x="10835385" y="3909774"/>
              <a:ext cx="1303655" cy="1080135"/>
            </a:xfrm>
            <a:custGeom>
              <a:avLst/>
              <a:gdLst/>
              <a:ahLst/>
              <a:cxnLst/>
              <a:rect l="l" t="t" r="r" b="b"/>
              <a:pathLst>
                <a:path w="1303654" h="1080135">
                  <a:moveTo>
                    <a:pt x="761857" y="0"/>
                  </a:moveTo>
                  <a:lnTo>
                    <a:pt x="715834" y="2105"/>
                  </a:lnTo>
                  <a:lnTo>
                    <a:pt x="670093" y="8116"/>
                  </a:lnTo>
                  <a:lnTo>
                    <a:pt x="624905" y="18029"/>
                  </a:lnTo>
                  <a:lnTo>
                    <a:pt x="580540" y="31846"/>
                  </a:lnTo>
                  <a:lnTo>
                    <a:pt x="537267" y="49563"/>
                  </a:lnTo>
                  <a:lnTo>
                    <a:pt x="495355" y="71182"/>
                  </a:lnTo>
                  <a:lnTo>
                    <a:pt x="455076" y="96700"/>
                  </a:lnTo>
                  <a:lnTo>
                    <a:pt x="416698" y="126117"/>
                  </a:lnTo>
                  <a:lnTo>
                    <a:pt x="380492" y="159432"/>
                  </a:lnTo>
                  <a:lnTo>
                    <a:pt x="0" y="542591"/>
                  </a:lnTo>
                  <a:lnTo>
                    <a:pt x="383032" y="923083"/>
                  </a:lnTo>
                  <a:lnTo>
                    <a:pt x="419457" y="956159"/>
                  </a:lnTo>
                  <a:lnTo>
                    <a:pt x="458025" y="985323"/>
                  </a:lnTo>
                  <a:lnTo>
                    <a:pt x="498468" y="1010578"/>
                  </a:lnTo>
                  <a:lnTo>
                    <a:pt x="540515" y="1031924"/>
                  </a:lnTo>
                  <a:lnTo>
                    <a:pt x="583897" y="1049362"/>
                  </a:lnTo>
                  <a:lnTo>
                    <a:pt x="628344" y="1062891"/>
                  </a:lnTo>
                  <a:lnTo>
                    <a:pt x="673586" y="1072514"/>
                  </a:lnTo>
                  <a:lnTo>
                    <a:pt x="719355" y="1078229"/>
                  </a:lnTo>
                  <a:lnTo>
                    <a:pt x="765381" y="1080039"/>
                  </a:lnTo>
                  <a:lnTo>
                    <a:pt x="811393" y="1077944"/>
                  </a:lnTo>
                  <a:lnTo>
                    <a:pt x="857124" y="1071944"/>
                  </a:lnTo>
                  <a:lnTo>
                    <a:pt x="902302" y="1062040"/>
                  </a:lnTo>
                  <a:lnTo>
                    <a:pt x="946658" y="1048233"/>
                  </a:lnTo>
                  <a:lnTo>
                    <a:pt x="989923" y="1030523"/>
                  </a:lnTo>
                  <a:lnTo>
                    <a:pt x="1031828" y="1008911"/>
                  </a:lnTo>
                  <a:lnTo>
                    <a:pt x="1072102" y="983398"/>
                  </a:lnTo>
                  <a:lnTo>
                    <a:pt x="1110477" y="953984"/>
                  </a:lnTo>
                  <a:lnTo>
                    <a:pt x="1146683" y="920670"/>
                  </a:lnTo>
                  <a:lnTo>
                    <a:pt x="1179758" y="884244"/>
                  </a:lnTo>
                  <a:lnTo>
                    <a:pt x="1208923" y="845672"/>
                  </a:lnTo>
                  <a:lnTo>
                    <a:pt x="1234178" y="805224"/>
                  </a:lnTo>
                  <a:lnTo>
                    <a:pt x="1255524" y="763171"/>
                  </a:lnTo>
                  <a:lnTo>
                    <a:pt x="1272961" y="719781"/>
                  </a:lnTo>
                  <a:lnTo>
                    <a:pt x="1286491" y="675325"/>
                  </a:lnTo>
                  <a:lnTo>
                    <a:pt x="1296113" y="630072"/>
                  </a:lnTo>
                  <a:lnTo>
                    <a:pt x="1301829" y="584293"/>
                  </a:lnTo>
                  <a:lnTo>
                    <a:pt x="1303639" y="538257"/>
                  </a:lnTo>
                  <a:lnTo>
                    <a:pt x="1301543" y="492234"/>
                  </a:lnTo>
                  <a:lnTo>
                    <a:pt x="1295543" y="446494"/>
                  </a:lnTo>
                  <a:lnTo>
                    <a:pt x="1285639" y="401306"/>
                  </a:lnTo>
                  <a:lnTo>
                    <a:pt x="1271832" y="356941"/>
                  </a:lnTo>
                  <a:lnTo>
                    <a:pt x="1254122" y="313667"/>
                  </a:lnTo>
                  <a:lnTo>
                    <a:pt x="1232510" y="271756"/>
                  </a:lnTo>
                  <a:lnTo>
                    <a:pt x="1206997" y="231476"/>
                  </a:lnTo>
                  <a:lnTo>
                    <a:pt x="1177583" y="193099"/>
                  </a:lnTo>
                  <a:lnTo>
                    <a:pt x="1144270" y="156892"/>
                  </a:lnTo>
                  <a:lnTo>
                    <a:pt x="1107843" y="123818"/>
                  </a:lnTo>
                  <a:lnTo>
                    <a:pt x="1069271" y="94656"/>
                  </a:lnTo>
                  <a:lnTo>
                    <a:pt x="1028824" y="69406"/>
                  </a:lnTo>
                  <a:lnTo>
                    <a:pt x="986770" y="48067"/>
                  </a:lnTo>
                  <a:lnTo>
                    <a:pt x="943380" y="30637"/>
                  </a:lnTo>
                  <a:lnTo>
                    <a:pt x="898924" y="17117"/>
                  </a:lnTo>
                  <a:lnTo>
                    <a:pt x="853672" y="7504"/>
                  </a:lnTo>
                  <a:lnTo>
                    <a:pt x="807893" y="1799"/>
                  </a:lnTo>
                  <a:lnTo>
                    <a:pt x="761857" y="0"/>
                  </a:lnTo>
                  <a:close/>
                </a:path>
              </a:pathLst>
            </a:custGeom>
            <a:solidFill>
              <a:srgbClr val="DCA6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0835385" y="3909774"/>
              <a:ext cx="1303655" cy="1080135"/>
            </a:xfrm>
            <a:custGeom>
              <a:avLst/>
              <a:gdLst/>
              <a:ahLst/>
              <a:cxnLst/>
              <a:rect l="l" t="t" r="r" b="b"/>
              <a:pathLst>
                <a:path w="1303654" h="1080135">
                  <a:moveTo>
                    <a:pt x="1144270" y="156892"/>
                  </a:moveTo>
                  <a:lnTo>
                    <a:pt x="1107843" y="123818"/>
                  </a:lnTo>
                  <a:lnTo>
                    <a:pt x="1069271" y="94656"/>
                  </a:lnTo>
                  <a:lnTo>
                    <a:pt x="1028824" y="69406"/>
                  </a:lnTo>
                  <a:lnTo>
                    <a:pt x="986770" y="48067"/>
                  </a:lnTo>
                  <a:lnTo>
                    <a:pt x="943380" y="30637"/>
                  </a:lnTo>
                  <a:lnTo>
                    <a:pt x="898924" y="17117"/>
                  </a:lnTo>
                  <a:lnTo>
                    <a:pt x="853672" y="7504"/>
                  </a:lnTo>
                  <a:lnTo>
                    <a:pt x="807893" y="1799"/>
                  </a:lnTo>
                  <a:lnTo>
                    <a:pt x="761857" y="0"/>
                  </a:lnTo>
                  <a:lnTo>
                    <a:pt x="715834" y="2105"/>
                  </a:lnTo>
                  <a:lnTo>
                    <a:pt x="670093" y="8116"/>
                  </a:lnTo>
                  <a:lnTo>
                    <a:pt x="624905" y="18029"/>
                  </a:lnTo>
                  <a:lnTo>
                    <a:pt x="580540" y="31846"/>
                  </a:lnTo>
                  <a:lnTo>
                    <a:pt x="537267" y="49563"/>
                  </a:lnTo>
                  <a:lnTo>
                    <a:pt x="495355" y="71182"/>
                  </a:lnTo>
                  <a:lnTo>
                    <a:pt x="455076" y="96700"/>
                  </a:lnTo>
                  <a:lnTo>
                    <a:pt x="416698" y="126117"/>
                  </a:lnTo>
                  <a:lnTo>
                    <a:pt x="380492" y="159432"/>
                  </a:lnTo>
                  <a:lnTo>
                    <a:pt x="345921" y="194273"/>
                  </a:lnTo>
                  <a:lnTo>
                    <a:pt x="311345" y="229109"/>
                  </a:lnTo>
                  <a:lnTo>
                    <a:pt x="276764" y="263941"/>
                  </a:lnTo>
                  <a:lnTo>
                    <a:pt x="242179" y="298771"/>
                  </a:lnTo>
                  <a:lnTo>
                    <a:pt x="207589" y="333598"/>
                  </a:lnTo>
                  <a:lnTo>
                    <a:pt x="172996" y="368425"/>
                  </a:lnTo>
                  <a:lnTo>
                    <a:pt x="138400" y="403253"/>
                  </a:lnTo>
                  <a:lnTo>
                    <a:pt x="103802" y="438082"/>
                  </a:lnTo>
                  <a:lnTo>
                    <a:pt x="69202" y="472914"/>
                  </a:lnTo>
                  <a:lnTo>
                    <a:pt x="34601" y="507750"/>
                  </a:lnTo>
                  <a:lnTo>
                    <a:pt x="0" y="542591"/>
                  </a:lnTo>
                  <a:lnTo>
                    <a:pt x="34812" y="577193"/>
                  </a:lnTo>
                  <a:lnTo>
                    <a:pt x="69630" y="611794"/>
                  </a:lnTo>
                  <a:lnTo>
                    <a:pt x="104451" y="646394"/>
                  </a:lnTo>
                  <a:lnTo>
                    <a:pt x="139276" y="680992"/>
                  </a:lnTo>
                  <a:lnTo>
                    <a:pt x="174102" y="715588"/>
                  </a:lnTo>
                  <a:lnTo>
                    <a:pt x="208929" y="750181"/>
                  </a:lnTo>
                  <a:lnTo>
                    <a:pt x="243755" y="784770"/>
                  </a:lnTo>
                  <a:lnTo>
                    <a:pt x="278580" y="819356"/>
                  </a:lnTo>
                  <a:lnTo>
                    <a:pt x="313401" y="853937"/>
                  </a:lnTo>
                  <a:lnTo>
                    <a:pt x="348219" y="888513"/>
                  </a:lnTo>
                  <a:lnTo>
                    <a:pt x="383032" y="923083"/>
                  </a:lnTo>
                  <a:lnTo>
                    <a:pt x="419457" y="956159"/>
                  </a:lnTo>
                  <a:lnTo>
                    <a:pt x="458025" y="985323"/>
                  </a:lnTo>
                  <a:lnTo>
                    <a:pt x="498468" y="1010578"/>
                  </a:lnTo>
                  <a:lnTo>
                    <a:pt x="540515" y="1031924"/>
                  </a:lnTo>
                  <a:lnTo>
                    <a:pt x="583897" y="1049362"/>
                  </a:lnTo>
                  <a:lnTo>
                    <a:pt x="628344" y="1062891"/>
                  </a:lnTo>
                  <a:lnTo>
                    <a:pt x="673586" y="1072514"/>
                  </a:lnTo>
                  <a:lnTo>
                    <a:pt x="719355" y="1078229"/>
                  </a:lnTo>
                  <a:lnTo>
                    <a:pt x="765381" y="1080039"/>
                  </a:lnTo>
                  <a:lnTo>
                    <a:pt x="811393" y="1077944"/>
                  </a:lnTo>
                  <a:lnTo>
                    <a:pt x="857124" y="1071944"/>
                  </a:lnTo>
                  <a:lnTo>
                    <a:pt x="902302" y="1062040"/>
                  </a:lnTo>
                  <a:lnTo>
                    <a:pt x="946658" y="1048233"/>
                  </a:lnTo>
                  <a:lnTo>
                    <a:pt x="989923" y="1030523"/>
                  </a:lnTo>
                  <a:lnTo>
                    <a:pt x="1031828" y="1008911"/>
                  </a:lnTo>
                  <a:lnTo>
                    <a:pt x="1072102" y="983398"/>
                  </a:lnTo>
                  <a:lnTo>
                    <a:pt x="1110477" y="953984"/>
                  </a:lnTo>
                  <a:lnTo>
                    <a:pt x="1146683" y="920670"/>
                  </a:lnTo>
                  <a:lnTo>
                    <a:pt x="1179758" y="884244"/>
                  </a:lnTo>
                  <a:lnTo>
                    <a:pt x="1208923" y="845672"/>
                  </a:lnTo>
                  <a:lnTo>
                    <a:pt x="1234178" y="805224"/>
                  </a:lnTo>
                  <a:lnTo>
                    <a:pt x="1255524" y="763171"/>
                  </a:lnTo>
                  <a:lnTo>
                    <a:pt x="1272961" y="719781"/>
                  </a:lnTo>
                  <a:lnTo>
                    <a:pt x="1286491" y="675325"/>
                  </a:lnTo>
                  <a:lnTo>
                    <a:pt x="1296113" y="630072"/>
                  </a:lnTo>
                  <a:lnTo>
                    <a:pt x="1301829" y="584293"/>
                  </a:lnTo>
                  <a:lnTo>
                    <a:pt x="1303639" y="538257"/>
                  </a:lnTo>
                  <a:lnTo>
                    <a:pt x="1301543" y="492234"/>
                  </a:lnTo>
                  <a:lnTo>
                    <a:pt x="1295543" y="446494"/>
                  </a:lnTo>
                  <a:lnTo>
                    <a:pt x="1285639" y="401306"/>
                  </a:lnTo>
                  <a:lnTo>
                    <a:pt x="1271832" y="356941"/>
                  </a:lnTo>
                  <a:lnTo>
                    <a:pt x="1254122" y="313667"/>
                  </a:lnTo>
                  <a:lnTo>
                    <a:pt x="1232510" y="271756"/>
                  </a:lnTo>
                  <a:lnTo>
                    <a:pt x="1206997" y="231476"/>
                  </a:lnTo>
                  <a:lnTo>
                    <a:pt x="1177583" y="193099"/>
                  </a:lnTo>
                  <a:lnTo>
                    <a:pt x="1144270" y="156892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925555" y="3813047"/>
              <a:ext cx="1266444" cy="1504188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8680957" y="5336285"/>
              <a:ext cx="2700020" cy="720090"/>
            </a:xfrm>
            <a:custGeom>
              <a:avLst/>
              <a:gdLst/>
              <a:ahLst/>
              <a:cxnLst/>
              <a:rect l="l" t="t" r="r" b="b"/>
              <a:pathLst>
                <a:path w="2700020" h="720089">
                  <a:moveTo>
                    <a:pt x="2520061" y="0"/>
                  </a:moveTo>
                  <a:lnTo>
                    <a:pt x="0" y="0"/>
                  </a:lnTo>
                  <a:lnTo>
                    <a:pt x="180086" y="720051"/>
                  </a:lnTo>
                  <a:lnTo>
                    <a:pt x="2700020" y="720051"/>
                  </a:lnTo>
                  <a:lnTo>
                    <a:pt x="2520061" y="0"/>
                  </a:lnTo>
                  <a:close/>
                </a:path>
              </a:pathLst>
            </a:custGeom>
            <a:solidFill>
              <a:srgbClr val="8683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9309354" y="5385887"/>
            <a:ext cx="1270000" cy="574675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525"/>
              </a:spcBef>
            </a:pPr>
            <a:r>
              <a:rPr sz="1450" b="1" spc="-10" dirty="0">
                <a:solidFill>
                  <a:srgbClr val="FFFFFF"/>
                </a:solidFill>
                <a:latin typeface="Calibri"/>
                <a:cs typeface="Calibri"/>
              </a:rPr>
              <a:t>ГЛОБАЛЬНЫЕ</a:t>
            </a:r>
            <a:endParaRPr sz="14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450" b="1" spc="-10" dirty="0">
                <a:solidFill>
                  <a:srgbClr val="FFFFFF"/>
                </a:solidFill>
                <a:latin typeface="Calibri"/>
                <a:cs typeface="Calibri"/>
              </a:rPr>
              <a:t>КОМПЕТЕНЦИИ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10797285" y="5059679"/>
            <a:ext cx="1395095" cy="1504315"/>
            <a:chOff x="10797285" y="5059679"/>
            <a:chExt cx="1395095" cy="1504315"/>
          </a:xfrm>
        </p:grpSpPr>
        <p:sp>
          <p:nvSpPr>
            <p:cNvPr id="51" name="object 51"/>
            <p:cNvSpPr/>
            <p:nvPr/>
          </p:nvSpPr>
          <p:spPr>
            <a:xfrm>
              <a:off x="10835385" y="5156279"/>
              <a:ext cx="1303655" cy="1080135"/>
            </a:xfrm>
            <a:custGeom>
              <a:avLst/>
              <a:gdLst/>
              <a:ahLst/>
              <a:cxnLst/>
              <a:rect l="l" t="t" r="r" b="b"/>
              <a:pathLst>
                <a:path w="1303654" h="1080135">
                  <a:moveTo>
                    <a:pt x="761857" y="0"/>
                  </a:moveTo>
                  <a:lnTo>
                    <a:pt x="715834" y="2105"/>
                  </a:lnTo>
                  <a:lnTo>
                    <a:pt x="670093" y="8116"/>
                  </a:lnTo>
                  <a:lnTo>
                    <a:pt x="624905" y="18029"/>
                  </a:lnTo>
                  <a:lnTo>
                    <a:pt x="580540" y="31846"/>
                  </a:lnTo>
                  <a:lnTo>
                    <a:pt x="537267" y="49563"/>
                  </a:lnTo>
                  <a:lnTo>
                    <a:pt x="495355" y="71182"/>
                  </a:lnTo>
                  <a:lnTo>
                    <a:pt x="455076" y="96700"/>
                  </a:lnTo>
                  <a:lnTo>
                    <a:pt x="416698" y="126117"/>
                  </a:lnTo>
                  <a:lnTo>
                    <a:pt x="380492" y="159432"/>
                  </a:lnTo>
                  <a:lnTo>
                    <a:pt x="0" y="542578"/>
                  </a:lnTo>
                  <a:lnTo>
                    <a:pt x="383032" y="923159"/>
                  </a:lnTo>
                  <a:lnTo>
                    <a:pt x="419457" y="956232"/>
                  </a:lnTo>
                  <a:lnTo>
                    <a:pt x="458025" y="985392"/>
                  </a:lnTo>
                  <a:lnTo>
                    <a:pt x="498468" y="1010641"/>
                  </a:lnTo>
                  <a:lnTo>
                    <a:pt x="540515" y="1031979"/>
                  </a:lnTo>
                  <a:lnTo>
                    <a:pt x="583897" y="1049409"/>
                  </a:lnTo>
                  <a:lnTo>
                    <a:pt x="628344" y="1062929"/>
                  </a:lnTo>
                  <a:lnTo>
                    <a:pt x="673586" y="1072542"/>
                  </a:lnTo>
                  <a:lnTo>
                    <a:pt x="719355" y="1078247"/>
                  </a:lnTo>
                  <a:lnTo>
                    <a:pt x="765381" y="1080047"/>
                  </a:lnTo>
                  <a:lnTo>
                    <a:pt x="811393" y="1077942"/>
                  </a:lnTo>
                  <a:lnTo>
                    <a:pt x="857124" y="1071932"/>
                  </a:lnTo>
                  <a:lnTo>
                    <a:pt x="902302" y="1062019"/>
                  </a:lnTo>
                  <a:lnTo>
                    <a:pt x="946658" y="1048204"/>
                  </a:lnTo>
                  <a:lnTo>
                    <a:pt x="989923" y="1030487"/>
                  </a:lnTo>
                  <a:lnTo>
                    <a:pt x="1031828" y="1008869"/>
                  </a:lnTo>
                  <a:lnTo>
                    <a:pt x="1072102" y="983351"/>
                  </a:lnTo>
                  <a:lnTo>
                    <a:pt x="1110477" y="953934"/>
                  </a:lnTo>
                  <a:lnTo>
                    <a:pt x="1146683" y="920619"/>
                  </a:lnTo>
                  <a:lnTo>
                    <a:pt x="1179758" y="884195"/>
                  </a:lnTo>
                  <a:lnTo>
                    <a:pt x="1208923" y="845626"/>
                  </a:lnTo>
                  <a:lnTo>
                    <a:pt x="1234178" y="805182"/>
                  </a:lnTo>
                  <a:lnTo>
                    <a:pt x="1255524" y="763131"/>
                  </a:lnTo>
                  <a:lnTo>
                    <a:pt x="1272961" y="719745"/>
                  </a:lnTo>
                  <a:lnTo>
                    <a:pt x="1286491" y="675293"/>
                  </a:lnTo>
                  <a:lnTo>
                    <a:pt x="1296113" y="630044"/>
                  </a:lnTo>
                  <a:lnTo>
                    <a:pt x="1301829" y="584269"/>
                  </a:lnTo>
                  <a:lnTo>
                    <a:pt x="1303639" y="538237"/>
                  </a:lnTo>
                  <a:lnTo>
                    <a:pt x="1301543" y="492217"/>
                  </a:lnTo>
                  <a:lnTo>
                    <a:pt x="1295543" y="446480"/>
                  </a:lnTo>
                  <a:lnTo>
                    <a:pt x="1285639" y="401296"/>
                  </a:lnTo>
                  <a:lnTo>
                    <a:pt x="1271832" y="356933"/>
                  </a:lnTo>
                  <a:lnTo>
                    <a:pt x="1254122" y="313662"/>
                  </a:lnTo>
                  <a:lnTo>
                    <a:pt x="1232510" y="271753"/>
                  </a:lnTo>
                  <a:lnTo>
                    <a:pt x="1206997" y="231475"/>
                  </a:lnTo>
                  <a:lnTo>
                    <a:pt x="1177583" y="193098"/>
                  </a:lnTo>
                  <a:lnTo>
                    <a:pt x="1144270" y="156892"/>
                  </a:lnTo>
                  <a:lnTo>
                    <a:pt x="1107843" y="123818"/>
                  </a:lnTo>
                  <a:lnTo>
                    <a:pt x="1069271" y="94656"/>
                  </a:lnTo>
                  <a:lnTo>
                    <a:pt x="1028824" y="69406"/>
                  </a:lnTo>
                  <a:lnTo>
                    <a:pt x="986770" y="48067"/>
                  </a:lnTo>
                  <a:lnTo>
                    <a:pt x="943380" y="30637"/>
                  </a:lnTo>
                  <a:lnTo>
                    <a:pt x="898924" y="17117"/>
                  </a:lnTo>
                  <a:lnTo>
                    <a:pt x="853672" y="7504"/>
                  </a:lnTo>
                  <a:lnTo>
                    <a:pt x="807893" y="1799"/>
                  </a:lnTo>
                  <a:lnTo>
                    <a:pt x="761857" y="0"/>
                  </a:lnTo>
                  <a:close/>
                </a:path>
              </a:pathLst>
            </a:custGeom>
            <a:solidFill>
              <a:srgbClr val="8683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0835385" y="5156279"/>
              <a:ext cx="1303655" cy="1080135"/>
            </a:xfrm>
            <a:custGeom>
              <a:avLst/>
              <a:gdLst/>
              <a:ahLst/>
              <a:cxnLst/>
              <a:rect l="l" t="t" r="r" b="b"/>
              <a:pathLst>
                <a:path w="1303654" h="1080135">
                  <a:moveTo>
                    <a:pt x="1144270" y="156892"/>
                  </a:moveTo>
                  <a:lnTo>
                    <a:pt x="1107843" y="123818"/>
                  </a:lnTo>
                  <a:lnTo>
                    <a:pt x="1069271" y="94656"/>
                  </a:lnTo>
                  <a:lnTo>
                    <a:pt x="1028824" y="69406"/>
                  </a:lnTo>
                  <a:lnTo>
                    <a:pt x="986770" y="48067"/>
                  </a:lnTo>
                  <a:lnTo>
                    <a:pt x="943380" y="30637"/>
                  </a:lnTo>
                  <a:lnTo>
                    <a:pt x="898924" y="17117"/>
                  </a:lnTo>
                  <a:lnTo>
                    <a:pt x="853672" y="7504"/>
                  </a:lnTo>
                  <a:lnTo>
                    <a:pt x="807893" y="1799"/>
                  </a:lnTo>
                  <a:lnTo>
                    <a:pt x="761857" y="0"/>
                  </a:lnTo>
                  <a:lnTo>
                    <a:pt x="715834" y="2105"/>
                  </a:lnTo>
                  <a:lnTo>
                    <a:pt x="670093" y="8116"/>
                  </a:lnTo>
                  <a:lnTo>
                    <a:pt x="624905" y="18029"/>
                  </a:lnTo>
                  <a:lnTo>
                    <a:pt x="580540" y="31846"/>
                  </a:lnTo>
                  <a:lnTo>
                    <a:pt x="537267" y="49563"/>
                  </a:lnTo>
                  <a:lnTo>
                    <a:pt x="495355" y="71182"/>
                  </a:lnTo>
                  <a:lnTo>
                    <a:pt x="455076" y="96700"/>
                  </a:lnTo>
                  <a:lnTo>
                    <a:pt x="416698" y="126117"/>
                  </a:lnTo>
                  <a:lnTo>
                    <a:pt x="380492" y="159432"/>
                  </a:lnTo>
                  <a:lnTo>
                    <a:pt x="345921" y="194273"/>
                  </a:lnTo>
                  <a:lnTo>
                    <a:pt x="311345" y="229109"/>
                  </a:lnTo>
                  <a:lnTo>
                    <a:pt x="276764" y="263941"/>
                  </a:lnTo>
                  <a:lnTo>
                    <a:pt x="242179" y="298770"/>
                  </a:lnTo>
                  <a:lnTo>
                    <a:pt x="207589" y="333597"/>
                  </a:lnTo>
                  <a:lnTo>
                    <a:pt x="172996" y="368423"/>
                  </a:lnTo>
                  <a:lnTo>
                    <a:pt x="138400" y="403249"/>
                  </a:lnTo>
                  <a:lnTo>
                    <a:pt x="103802" y="438077"/>
                  </a:lnTo>
                  <a:lnTo>
                    <a:pt x="69202" y="472907"/>
                  </a:lnTo>
                  <a:lnTo>
                    <a:pt x="34601" y="507740"/>
                  </a:lnTo>
                  <a:lnTo>
                    <a:pt x="0" y="542578"/>
                  </a:lnTo>
                  <a:lnTo>
                    <a:pt x="34812" y="577177"/>
                  </a:lnTo>
                  <a:lnTo>
                    <a:pt x="69630" y="611775"/>
                  </a:lnTo>
                  <a:lnTo>
                    <a:pt x="104451" y="646373"/>
                  </a:lnTo>
                  <a:lnTo>
                    <a:pt x="139276" y="680971"/>
                  </a:lnTo>
                  <a:lnTo>
                    <a:pt x="174102" y="715570"/>
                  </a:lnTo>
                  <a:lnTo>
                    <a:pt x="208929" y="750168"/>
                  </a:lnTo>
                  <a:lnTo>
                    <a:pt x="243755" y="784766"/>
                  </a:lnTo>
                  <a:lnTo>
                    <a:pt x="278580" y="819365"/>
                  </a:lnTo>
                  <a:lnTo>
                    <a:pt x="313401" y="853963"/>
                  </a:lnTo>
                  <a:lnTo>
                    <a:pt x="348219" y="888561"/>
                  </a:lnTo>
                  <a:lnTo>
                    <a:pt x="383032" y="923159"/>
                  </a:lnTo>
                  <a:lnTo>
                    <a:pt x="419457" y="956232"/>
                  </a:lnTo>
                  <a:lnTo>
                    <a:pt x="458025" y="985392"/>
                  </a:lnTo>
                  <a:lnTo>
                    <a:pt x="498468" y="1010641"/>
                  </a:lnTo>
                  <a:lnTo>
                    <a:pt x="540515" y="1031979"/>
                  </a:lnTo>
                  <a:lnTo>
                    <a:pt x="583897" y="1049409"/>
                  </a:lnTo>
                  <a:lnTo>
                    <a:pt x="628344" y="1062929"/>
                  </a:lnTo>
                  <a:lnTo>
                    <a:pt x="673586" y="1072542"/>
                  </a:lnTo>
                  <a:lnTo>
                    <a:pt x="719355" y="1078247"/>
                  </a:lnTo>
                  <a:lnTo>
                    <a:pt x="765381" y="1080047"/>
                  </a:lnTo>
                  <a:lnTo>
                    <a:pt x="811393" y="1077942"/>
                  </a:lnTo>
                  <a:lnTo>
                    <a:pt x="857124" y="1071932"/>
                  </a:lnTo>
                  <a:lnTo>
                    <a:pt x="902302" y="1062019"/>
                  </a:lnTo>
                  <a:lnTo>
                    <a:pt x="946658" y="1048204"/>
                  </a:lnTo>
                  <a:lnTo>
                    <a:pt x="989923" y="1030487"/>
                  </a:lnTo>
                  <a:lnTo>
                    <a:pt x="1031828" y="1008869"/>
                  </a:lnTo>
                  <a:lnTo>
                    <a:pt x="1072102" y="983351"/>
                  </a:lnTo>
                  <a:lnTo>
                    <a:pt x="1110477" y="953934"/>
                  </a:lnTo>
                  <a:lnTo>
                    <a:pt x="1146683" y="920619"/>
                  </a:lnTo>
                  <a:lnTo>
                    <a:pt x="1179758" y="884195"/>
                  </a:lnTo>
                  <a:lnTo>
                    <a:pt x="1208923" y="845626"/>
                  </a:lnTo>
                  <a:lnTo>
                    <a:pt x="1234178" y="805182"/>
                  </a:lnTo>
                  <a:lnTo>
                    <a:pt x="1255524" y="763131"/>
                  </a:lnTo>
                  <a:lnTo>
                    <a:pt x="1272961" y="719745"/>
                  </a:lnTo>
                  <a:lnTo>
                    <a:pt x="1286491" y="675293"/>
                  </a:lnTo>
                  <a:lnTo>
                    <a:pt x="1296113" y="630044"/>
                  </a:lnTo>
                  <a:lnTo>
                    <a:pt x="1301829" y="584269"/>
                  </a:lnTo>
                  <a:lnTo>
                    <a:pt x="1303639" y="538237"/>
                  </a:lnTo>
                  <a:lnTo>
                    <a:pt x="1301543" y="492217"/>
                  </a:lnTo>
                  <a:lnTo>
                    <a:pt x="1295543" y="446480"/>
                  </a:lnTo>
                  <a:lnTo>
                    <a:pt x="1285639" y="401296"/>
                  </a:lnTo>
                  <a:lnTo>
                    <a:pt x="1271832" y="356933"/>
                  </a:lnTo>
                  <a:lnTo>
                    <a:pt x="1254122" y="313662"/>
                  </a:lnTo>
                  <a:lnTo>
                    <a:pt x="1232510" y="271753"/>
                  </a:lnTo>
                  <a:lnTo>
                    <a:pt x="1206997" y="231475"/>
                  </a:lnTo>
                  <a:lnTo>
                    <a:pt x="1177583" y="193098"/>
                  </a:lnTo>
                  <a:lnTo>
                    <a:pt x="1144270" y="156892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925555" y="5059679"/>
              <a:ext cx="1266444" cy="1504188"/>
            </a:xfrm>
            <a:prstGeom prst="rect">
              <a:avLst/>
            </a:prstGeom>
          </p:spPr>
        </p:pic>
      </p:grpSp>
      <p:sp>
        <p:nvSpPr>
          <p:cNvPr id="54" name="object 54"/>
          <p:cNvSpPr txBox="1"/>
          <p:nvPr/>
        </p:nvSpPr>
        <p:spPr>
          <a:xfrm>
            <a:off x="11357864" y="2307701"/>
            <a:ext cx="483234" cy="3765550"/>
          </a:xfrm>
          <a:prstGeom prst="rect">
            <a:avLst/>
          </a:prstGeom>
        </p:spPr>
        <p:txBody>
          <a:bodyPr vert="horz" wrap="square" lIns="0" tIns="436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34"/>
              </a:spcBef>
            </a:pPr>
            <a:r>
              <a:rPr sz="5400" spc="-50" dirty="0">
                <a:solidFill>
                  <a:srgbClr val="FFFFFF"/>
                </a:solidFill>
                <a:latin typeface="Arial Black"/>
                <a:cs typeface="Arial Black"/>
              </a:rPr>
              <a:t>4</a:t>
            </a:r>
            <a:endParaRPr sz="5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335"/>
              </a:spcBef>
            </a:pPr>
            <a:r>
              <a:rPr sz="5400" spc="-50" dirty="0">
                <a:solidFill>
                  <a:srgbClr val="FFFFFF"/>
                </a:solidFill>
                <a:latin typeface="Arial Black"/>
                <a:cs typeface="Arial Black"/>
              </a:rPr>
              <a:t>5</a:t>
            </a:r>
            <a:endParaRPr sz="5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335"/>
              </a:spcBef>
            </a:pPr>
            <a:r>
              <a:rPr sz="5400" spc="-50" dirty="0">
                <a:solidFill>
                  <a:srgbClr val="FFFFFF"/>
                </a:solidFill>
                <a:latin typeface="Arial Black"/>
                <a:cs typeface="Arial Black"/>
              </a:rPr>
              <a:t>6</a:t>
            </a:r>
            <a:endParaRPr sz="540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600200"/>
            <a:ext cx="10439400" cy="1754326"/>
          </a:xfrm>
        </p:spPr>
        <p:txBody>
          <a:bodyPr/>
          <a:lstStyle/>
          <a:p>
            <a:pPr algn="ctr"/>
            <a:r>
              <a:rPr lang="ru-RU" sz="6600" dirty="0" smtClean="0">
                <a:solidFill>
                  <a:schemeClr val="tx1"/>
                </a:solidFill>
                <a:latin typeface="Candara" pitchFamily="34" charset="0"/>
              </a:rPr>
              <a:t>Математика вне урока</a:t>
            </a:r>
            <a:br>
              <a:rPr lang="ru-RU" sz="6600" dirty="0" smtClean="0">
                <a:solidFill>
                  <a:schemeClr val="tx1"/>
                </a:solidFill>
                <a:latin typeface="Candara" pitchFamily="34" charset="0"/>
              </a:rPr>
            </a:br>
            <a:r>
              <a:rPr lang="ru-RU" sz="4800" dirty="0" smtClean="0">
                <a:solidFill>
                  <a:schemeClr val="tx1"/>
                </a:solidFill>
                <a:latin typeface="Candara" pitchFamily="34" charset="0"/>
              </a:rPr>
              <a:t>(</a:t>
            </a:r>
            <a:r>
              <a:rPr lang="ru-RU" sz="4800" i="1" dirty="0" smtClean="0">
                <a:solidFill>
                  <a:schemeClr val="tx1"/>
                </a:solidFill>
                <a:latin typeface="Candara" pitchFamily="34" charset="0"/>
              </a:rPr>
              <a:t>из опыта работы)</a:t>
            </a:r>
            <a:endParaRPr lang="ru-RU" sz="4800" i="1" dirty="0">
              <a:solidFill>
                <a:schemeClr val="tx1"/>
              </a:solidFill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13773" y="5951880"/>
            <a:ext cx="958672" cy="503999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975854" y="344551"/>
            <a:ext cx="2615946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>
                <a:solidFill>
                  <a:srgbClr val="1708D6"/>
                </a:solidFill>
                <a:latin typeface="Candara" pitchFamily="34" charset="0"/>
              </a:rPr>
              <a:t>Дебаты</a:t>
            </a:r>
            <a:endParaRPr sz="4800">
              <a:solidFill>
                <a:srgbClr val="1708D6"/>
              </a:solidFill>
              <a:latin typeface="Candara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239000" y="1295400"/>
            <a:ext cx="463359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i="1" dirty="0">
                <a:latin typeface="Candara" pitchFamily="34" charset="0"/>
                <a:cs typeface="Times New Roman"/>
              </a:rPr>
              <a:t>Зачем</a:t>
            </a:r>
            <a:r>
              <a:rPr sz="3200" b="1" i="1" spc="-60" dirty="0">
                <a:latin typeface="Candara" pitchFamily="34" charset="0"/>
                <a:cs typeface="Times New Roman"/>
              </a:rPr>
              <a:t> </a:t>
            </a:r>
            <a:r>
              <a:rPr sz="3200" b="1" i="1" dirty="0">
                <a:latin typeface="Candara" pitchFamily="34" charset="0"/>
                <a:cs typeface="Times New Roman"/>
              </a:rPr>
              <a:t>нам</a:t>
            </a:r>
            <a:r>
              <a:rPr sz="3200" b="1" i="1" spc="-20" dirty="0">
                <a:latin typeface="Candara" pitchFamily="34" charset="0"/>
                <a:cs typeface="Times New Roman"/>
              </a:rPr>
              <a:t> </a:t>
            </a:r>
            <a:r>
              <a:rPr sz="3200" b="1" i="1" spc="-10" dirty="0">
                <a:latin typeface="Candara" pitchFamily="34" charset="0"/>
                <a:cs typeface="Times New Roman"/>
              </a:rPr>
              <a:t>математика?</a:t>
            </a:r>
            <a:endParaRPr sz="3200">
              <a:latin typeface="Candara" pitchFamily="34" charset="0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255510" y="2209800"/>
            <a:ext cx="4936490" cy="15901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sz="2000" b="1" i="1" dirty="0">
                <a:latin typeface="Candara" pitchFamily="34" charset="0"/>
                <a:cs typeface="Times New Roman"/>
              </a:rPr>
              <a:t>Цель</a:t>
            </a:r>
            <a:r>
              <a:rPr sz="2000" b="1" i="1" spc="-55" dirty="0">
                <a:latin typeface="Candara" pitchFamily="34" charset="0"/>
                <a:cs typeface="Times New Roman"/>
              </a:rPr>
              <a:t> </a:t>
            </a:r>
            <a:r>
              <a:rPr sz="2000" b="1" i="1">
                <a:latin typeface="Candara" pitchFamily="34" charset="0"/>
                <a:cs typeface="Times New Roman"/>
              </a:rPr>
              <a:t>занятия</a:t>
            </a:r>
            <a:r>
              <a:rPr sz="2000" b="1" i="1" spc="-50">
                <a:latin typeface="Candara" pitchFamily="34" charset="0"/>
                <a:cs typeface="Times New Roman"/>
              </a:rPr>
              <a:t> </a:t>
            </a:r>
            <a:r>
              <a:rPr lang="ru-RU" sz="2000" spc="-50" dirty="0" smtClean="0">
                <a:latin typeface="Candara" pitchFamily="34" charset="0"/>
                <a:cs typeface="Times New Roman"/>
              </a:rPr>
              <a:t>–</a:t>
            </a:r>
            <a:endParaRPr lang="ru-RU" sz="2000" dirty="0">
              <a:latin typeface="Candara" pitchFamily="34" charset="0"/>
              <a:cs typeface="Times New Roman"/>
            </a:endParaRPr>
          </a:p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sz="2000" smtClean="0">
                <a:latin typeface="Candara" pitchFamily="34" charset="0"/>
                <a:cs typeface="Times New Roman"/>
              </a:rPr>
              <a:t>привести</a:t>
            </a:r>
            <a:r>
              <a:rPr sz="2000" spc="-60" smtClean="0">
                <a:latin typeface="Candara" pitchFamily="34" charset="0"/>
                <a:cs typeface="Times New Roman"/>
              </a:rPr>
              <a:t> </a:t>
            </a:r>
            <a:r>
              <a:rPr lang="ru-RU" sz="2000" dirty="0" smtClean="0">
                <a:latin typeface="Candara" pitchFamily="34" charset="0"/>
                <a:cs typeface="Times New Roman"/>
              </a:rPr>
              <a:t>обучающихся</a:t>
            </a:r>
          </a:p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sz="2000" spc="-55" smtClean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к</a:t>
            </a:r>
            <a:r>
              <a:rPr sz="2000" spc="-50" dirty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самостоятельному </a:t>
            </a:r>
            <a:r>
              <a:rPr sz="2000">
                <a:latin typeface="Candara" pitchFamily="34" charset="0"/>
                <a:cs typeface="Times New Roman"/>
              </a:rPr>
              <a:t>выводу</a:t>
            </a:r>
            <a:r>
              <a:rPr sz="2000" spc="-55">
                <a:latin typeface="Candara" pitchFamily="34" charset="0"/>
                <a:cs typeface="Times New Roman"/>
              </a:rPr>
              <a:t> </a:t>
            </a:r>
            <a:r>
              <a:rPr sz="2000" spc="-50" smtClean="0">
                <a:latin typeface="Candara" pitchFamily="34" charset="0"/>
                <a:cs typeface="Times New Roman"/>
              </a:rPr>
              <a:t>о</a:t>
            </a:r>
            <a:endParaRPr lang="ru-RU" sz="2000" dirty="0">
              <a:latin typeface="Candara" pitchFamily="34" charset="0"/>
              <a:cs typeface="Times New Roman"/>
            </a:endParaRPr>
          </a:p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sz="2000" smtClean="0">
                <a:latin typeface="Candara" pitchFamily="34" charset="0"/>
                <a:cs typeface="Times New Roman"/>
              </a:rPr>
              <a:t>необходимости</a:t>
            </a:r>
            <a:r>
              <a:rPr sz="2000" spc="459" smtClean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математики </a:t>
            </a:r>
            <a:r>
              <a:rPr sz="2000" dirty="0">
                <a:latin typeface="Candara" pitchFamily="34" charset="0"/>
                <a:cs typeface="Times New Roman"/>
              </a:rPr>
              <a:t>в</a:t>
            </a:r>
            <a:r>
              <a:rPr sz="2000" spc="-40" dirty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жизни</a:t>
            </a:r>
            <a:r>
              <a:rPr sz="2000" spc="-15" dirty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и</a:t>
            </a:r>
            <a:r>
              <a:rPr sz="2000" spc="-20" dirty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будущей</a:t>
            </a:r>
            <a:r>
              <a:rPr sz="2000" spc="-35" dirty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профессии.</a:t>
            </a:r>
            <a:endParaRPr sz="2000">
              <a:latin typeface="Candara" pitchFamily="34" charset="0"/>
              <a:cs typeface="Times New Roman"/>
            </a:endParaRPr>
          </a:p>
        </p:txBody>
      </p:sp>
      <p:pic>
        <p:nvPicPr>
          <p:cNvPr id="1026" name="Picture 2" descr="C:\Users\larisa\Desktop\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0999" y="381000"/>
            <a:ext cx="6506411" cy="41148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098" name="Picture 2" descr="C:\Users\larisa\Desktop\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4724400"/>
            <a:ext cx="2286000" cy="1793294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099" name="Picture 3" descr="C:\Users\larisa\Desktop\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4800600"/>
            <a:ext cx="2228410" cy="16764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100" name="Picture 4" descr="C:\Users\larisa\Desktop\1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2600" y="4800600"/>
            <a:ext cx="2004013" cy="16764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13773" y="5951880"/>
            <a:ext cx="958672" cy="50399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221331"/>
            <a:ext cx="3638830" cy="3745003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81000" y="304800"/>
            <a:ext cx="3425825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4800" dirty="0" smtClean="0">
                <a:solidFill>
                  <a:srgbClr val="1708D6"/>
                </a:solidFill>
                <a:latin typeface="Candara" pitchFamily="34" charset="0"/>
              </a:rPr>
              <a:t>Интервью</a:t>
            </a:r>
            <a:endParaRPr sz="4800" spc="-10" dirty="0">
              <a:solidFill>
                <a:srgbClr val="1708D6"/>
              </a:solidFill>
              <a:latin typeface="Candara" pitchFamily="34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28800" y="1447800"/>
            <a:ext cx="3733800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731010">
              <a:lnSpc>
                <a:spcPct val="100000"/>
              </a:lnSpc>
              <a:spcBef>
                <a:spcPts val="95"/>
              </a:spcBef>
            </a:pPr>
            <a:r>
              <a:rPr sz="2800" b="1" i="1" dirty="0">
                <a:latin typeface="Candara" pitchFamily="34" charset="0"/>
                <a:cs typeface="Times New Roman"/>
              </a:rPr>
              <a:t>Я</a:t>
            </a:r>
            <a:r>
              <a:rPr sz="2800" b="1" i="1" spc="-10" dirty="0">
                <a:latin typeface="Candara" pitchFamily="34" charset="0"/>
                <a:cs typeface="Times New Roman"/>
              </a:rPr>
              <a:t> </a:t>
            </a:r>
            <a:r>
              <a:rPr sz="2800" b="1" i="1" spc="-20" dirty="0">
                <a:latin typeface="Candara" pitchFamily="34" charset="0"/>
                <a:cs typeface="Times New Roman"/>
              </a:rPr>
              <a:t>умею </a:t>
            </a:r>
            <a:r>
              <a:rPr sz="2800" b="1" i="1">
                <a:latin typeface="Candara" pitchFamily="34" charset="0"/>
                <a:cs typeface="Times New Roman"/>
              </a:rPr>
              <a:t>применять</a:t>
            </a:r>
            <a:r>
              <a:rPr sz="2800" b="1" i="1" spc="-110">
                <a:latin typeface="Candara" pitchFamily="34" charset="0"/>
                <a:cs typeface="Times New Roman"/>
              </a:rPr>
              <a:t> </a:t>
            </a:r>
            <a:r>
              <a:rPr sz="2800" b="1" i="1" spc="-10" smtClean="0">
                <a:latin typeface="Candara" pitchFamily="34" charset="0"/>
                <a:cs typeface="Times New Roman"/>
              </a:rPr>
              <a:t>знания</a:t>
            </a:r>
            <a:r>
              <a:rPr lang="ru-RU" sz="2800" b="1" i="1" spc="-10" dirty="0" smtClean="0">
                <a:latin typeface="Candara" pitchFamily="34" charset="0"/>
                <a:cs typeface="Times New Roman"/>
              </a:rPr>
              <a:t>! </a:t>
            </a:r>
            <a:endParaRPr sz="2800">
              <a:latin typeface="Candara" pitchFamily="34" charset="0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09600" y="2819400"/>
            <a:ext cx="3657600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i="1" dirty="0">
                <a:latin typeface="Candara" pitchFamily="34" charset="0"/>
                <a:cs typeface="Times New Roman"/>
              </a:rPr>
              <a:t>Цель</a:t>
            </a:r>
            <a:r>
              <a:rPr sz="2000" b="1" i="1" spc="-55" dirty="0">
                <a:latin typeface="Candara" pitchFamily="34" charset="0"/>
                <a:cs typeface="Times New Roman"/>
              </a:rPr>
              <a:t> </a:t>
            </a:r>
            <a:r>
              <a:rPr sz="2000" b="1" i="1">
                <a:latin typeface="Candara" pitchFamily="34" charset="0"/>
                <a:cs typeface="Times New Roman"/>
              </a:rPr>
              <a:t>занятия</a:t>
            </a:r>
            <a:r>
              <a:rPr sz="2000" b="1" i="1" spc="-50">
                <a:latin typeface="Candara" pitchFamily="34" charset="0"/>
                <a:cs typeface="Times New Roman"/>
              </a:rPr>
              <a:t> </a:t>
            </a:r>
            <a:r>
              <a:rPr sz="2000" spc="-50" smtClean="0">
                <a:latin typeface="Candara" pitchFamily="34" charset="0"/>
                <a:cs typeface="Times New Roman"/>
              </a:rPr>
              <a:t>-</a:t>
            </a:r>
            <a:r>
              <a:rPr lang="ru-RU" sz="2000" dirty="0">
                <a:latin typeface="Candara" pitchFamily="34" charset="0"/>
                <a:cs typeface="Times New Roman"/>
              </a:rPr>
              <a:t> </a:t>
            </a:r>
            <a:r>
              <a:rPr lang="ru-RU" sz="2000" dirty="0" smtClean="0">
                <a:latin typeface="Candara" pitchFamily="34" charset="0"/>
                <a:cs typeface="Times New Roman"/>
              </a:rPr>
              <a:t> </a:t>
            </a:r>
            <a:r>
              <a:rPr sz="2000" smtClean="0">
                <a:latin typeface="Candara" pitchFamily="34" charset="0"/>
                <a:cs typeface="Times New Roman"/>
              </a:rPr>
              <a:t>показать</a:t>
            </a:r>
            <a:r>
              <a:rPr sz="2000" spc="-75" smtClean="0">
                <a:latin typeface="Candara" pitchFamily="34" charset="0"/>
                <a:cs typeface="Times New Roman"/>
              </a:rPr>
              <a:t> </a:t>
            </a:r>
            <a:r>
              <a:rPr lang="ru-RU" sz="2000" spc="-10" dirty="0">
                <a:latin typeface="Candara" pitchFamily="34" charset="0"/>
                <a:cs typeface="Times New Roman"/>
              </a:rPr>
              <a:t>о</a:t>
            </a:r>
            <a:r>
              <a:rPr lang="ru-RU" sz="2000" spc="-10" dirty="0" smtClean="0">
                <a:latin typeface="Candara" pitchFamily="34" charset="0"/>
                <a:cs typeface="Times New Roman"/>
              </a:rPr>
              <a:t>бучающимся</a:t>
            </a:r>
            <a:r>
              <a:rPr sz="2000" spc="-10" smtClean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присутствие</a:t>
            </a:r>
            <a:r>
              <a:rPr sz="2000" spc="-60" dirty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математики</a:t>
            </a:r>
            <a:r>
              <a:rPr sz="2000" spc="-70" dirty="0">
                <a:latin typeface="Candara" pitchFamily="34" charset="0"/>
                <a:cs typeface="Times New Roman"/>
              </a:rPr>
              <a:t> </a:t>
            </a:r>
            <a:r>
              <a:rPr sz="2000" spc="-50" dirty="0">
                <a:latin typeface="Candara" pitchFamily="34" charset="0"/>
                <a:cs typeface="Times New Roman"/>
              </a:rPr>
              <a:t>в </a:t>
            </a:r>
            <a:r>
              <a:rPr sz="2000" dirty="0">
                <a:latin typeface="Candara" pitchFamily="34" charset="0"/>
                <a:cs typeface="Times New Roman"/>
              </a:rPr>
              <a:t>различных</a:t>
            </a:r>
            <a:r>
              <a:rPr sz="2000" spc="-85" dirty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ситуациях.</a:t>
            </a:r>
            <a:endParaRPr sz="2000">
              <a:latin typeface="Candara" pitchFamily="34" charset="0"/>
              <a:cs typeface="Times New Roman"/>
            </a:endParaRPr>
          </a:p>
        </p:txBody>
      </p:sp>
      <p:pic>
        <p:nvPicPr>
          <p:cNvPr id="2051" name="Picture 3" descr="C:\Users\larisa\Desktop\5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304800"/>
            <a:ext cx="5562600" cy="4289485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52" name="Picture 4" descr="C:\Users\larisa\Desktop\1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62400" y="4648200"/>
            <a:ext cx="4276107" cy="22098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53" name="Picture 5" descr="C:\Users\larisa\Desktop\6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686800" y="4724400"/>
            <a:ext cx="3501957" cy="21336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54" name="Picture 6" descr="C:\Users\larisa\Desktop\14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3400" y="4747846"/>
            <a:ext cx="3048000" cy="2110154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7975854" y="344551"/>
            <a:ext cx="3454146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>
                <a:solidFill>
                  <a:srgbClr val="1708D6"/>
                </a:solidFill>
                <a:latin typeface="Candara" pitchFamily="34" charset="0"/>
              </a:rPr>
              <a:t>Рисование</a:t>
            </a:r>
            <a:endParaRPr sz="4800">
              <a:solidFill>
                <a:srgbClr val="1708D6"/>
              </a:solidFill>
              <a:latin typeface="Candara" pitchFamily="34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798054" y="1578102"/>
            <a:ext cx="3649979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1" dirty="0">
                <a:latin typeface="Candara" pitchFamily="34" charset="0"/>
                <a:cs typeface="Times New Roman"/>
              </a:rPr>
              <a:t>Я</a:t>
            </a:r>
            <a:r>
              <a:rPr sz="2800" b="1" i="1" spc="-10" dirty="0">
                <a:latin typeface="Candara" pitchFamily="34" charset="0"/>
                <a:cs typeface="Times New Roman"/>
              </a:rPr>
              <a:t> художник,</a:t>
            </a:r>
            <a:endParaRPr sz="2800">
              <a:latin typeface="Candara" pitchFamily="34" charset="0"/>
              <a:cs typeface="Times New Roman"/>
            </a:endParaRPr>
          </a:p>
          <a:p>
            <a:pPr marL="1790700">
              <a:lnSpc>
                <a:spcPct val="100000"/>
              </a:lnSpc>
            </a:pPr>
            <a:r>
              <a:rPr sz="2800" b="1" i="1" dirty="0">
                <a:latin typeface="Candara" pitchFamily="34" charset="0"/>
                <a:cs typeface="Times New Roman"/>
              </a:rPr>
              <a:t>я</a:t>
            </a:r>
            <a:r>
              <a:rPr sz="2800" b="1" i="1" spc="-45" dirty="0">
                <a:latin typeface="Candara" pitchFamily="34" charset="0"/>
                <a:cs typeface="Times New Roman"/>
              </a:rPr>
              <a:t> </a:t>
            </a:r>
            <a:r>
              <a:rPr sz="2800" b="1" i="1" dirty="0">
                <a:latin typeface="Candara" pitchFamily="34" charset="0"/>
                <a:cs typeface="Times New Roman"/>
              </a:rPr>
              <a:t>так</a:t>
            </a:r>
            <a:r>
              <a:rPr sz="2800" b="1" i="1" spc="-20" dirty="0">
                <a:latin typeface="Candara" pitchFamily="34" charset="0"/>
                <a:cs typeface="Times New Roman"/>
              </a:rPr>
              <a:t> вижу</a:t>
            </a:r>
            <a:endParaRPr sz="2800">
              <a:latin typeface="Candara" pitchFamily="34" charset="0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15808" y="4029836"/>
            <a:ext cx="4308475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i="1" dirty="0">
                <a:latin typeface="Candara" pitchFamily="34" charset="0"/>
                <a:cs typeface="Times New Roman"/>
              </a:rPr>
              <a:t>Цель</a:t>
            </a:r>
            <a:r>
              <a:rPr sz="2000" b="1" i="1" spc="-55" dirty="0">
                <a:latin typeface="Candara" pitchFamily="34" charset="0"/>
                <a:cs typeface="Times New Roman"/>
              </a:rPr>
              <a:t> </a:t>
            </a:r>
            <a:r>
              <a:rPr sz="2000" b="1" i="1">
                <a:latin typeface="Candara" pitchFamily="34" charset="0"/>
                <a:cs typeface="Times New Roman"/>
              </a:rPr>
              <a:t>занятия</a:t>
            </a:r>
            <a:r>
              <a:rPr sz="2000" b="1" i="1" spc="-50">
                <a:latin typeface="Candara" pitchFamily="34" charset="0"/>
                <a:cs typeface="Times New Roman"/>
              </a:rPr>
              <a:t> </a:t>
            </a:r>
            <a:r>
              <a:rPr sz="2000" spc="-50" smtClean="0">
                <a:latin typeface="Candara" pitchFamily="34" charset="0"/>
                <a:cs typeface="Times New Roman"/>
              </a:rPr>
              <a:t>-</a:t>
            </a:r>
            <a:r>
              <a:rPr lang="ru-RU" sz="2000" dirty="0">
                <a:latin typeface="Candara" pitchFamily="34" charset="0"/>
                <a:cs typeface="Times New Roman"/>
              </a:rPr>
              <a:t> </a:t>
            </a:r>
            <a:r>
              <a:rPr sz="2000" smtClean="0">
                <a:latin typeface="Candara" pitchFamily="34" charset="0"/>
                <a:cs typeface="Times New Roman"/>
              </a:rPr>
              <a:t>развивать</a:t>
            </a:r>
            <a:r>
              <a:rPr sz="2000" spc="-50" smtClean="0">
                <a:latin typeface="Candara" pitchFamily="34" charset="0"/>
                <a:cs typeface="Times New Roman"/>
              </a:rPr>
              <a:t> </a:t>
            </a:r>
            <a:r>
              <a:rPr sz="2000">
                <a:latin typeface="Candara" pitchFamily="34" charset="0"/>
                <a:cs typeface="Times New Roman"/>
              </a:rPr>
              <a:t>у</a:t>
            </a:r>
            <a:r>
              <a:rPr sz="2000" spc="-30">
                <a:latin typeface="Candara" pitchFamily="34" charset="0"/>
                <a:cs typeface="Times New Roman"/>
              </a:rPr>
              <a:t> </a:t>
            </a:r>
            <a:r>
              <a:rPr lang="ru-RU" sz="2000" spc="-10" dirty="0" smtClean="0">
                <a:latin typeface="Candara" pitchFamily="34" charset="0"/>
                <a:cs typeface="Times New Roman"/>
              </a:rPr>
              <a:t>обучающихся </a:t>
            </a:r>
            <a:r>
              <a:rPr sz="2000" smtClean="0">
                <a:latin typeface="Candara" pitchFamily="34" charset="0"/>
                <a:cs typeface="Times New Roman"/>
              </a:rPr>
              <a:t>пространственное</a:t>
            </a:r>
            <a:r>
              <a:rPr sz="2000" spc="-70" smtClean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воображение.</a:t>
            </a:r>
            <a:endParaRPr sz="2000">
              <a:latin typeface="Candara" pitchFamily="34" charset="0"/>
              <a:cs typeface="Times New Roman"/>
            </a:endParaRPr>
          </a:p>
        </p:txBody>
      </p:sp>
      <p:pic>
        <p:nvPicPr>
          <p:cNvPr id="3075" name="Picture 3" descr="C:\Users\larisa\Desktop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609600"/>
            <a:ext cx="6718814" cy="50292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0" y="1143000"/>
            <a:ext cx="679673" cy="318135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5335"/>
              </a:lnSpc>
              <a:tabLst>
                <a:tab pos="1007744" algn="l"/>
              </a:tabLst>
            </a:pPr>
            <a:r>
              <a:rPr sz="4800" b="1" dirty="0">
                <a:latin typeface="Candara" pitchFamily="34" charset="0"/>
                <a:cs typeface="Times New Roman"/>
              </a:rPr>
              <a:t>Г</a:t>
            </a:r>
            <a:r>
              <a:rPr sz="4800" b="1" spc="-20" dirty="0">
                <a:latin typeface="Candara" pitchFamily="34" charset="0"/>
                <a:cs typeface="Times New Roman"/>
              </a:rPr>
              <a:t> </a:t>
            </a:r>
            <a:r>
              <a:rPr sz="4800" b="1" spc="-60" dirty="0">
                <a:latin typeface="Candara" pitchFamily="34" charset="0"/>
                <a:cs typeface="Times New Roman"/>
              </a:rPr>
              <a:t>а</a:t>
            </a:r>
            <a:r>
              <a:rPr sz="4800" b="1" dirty="0">
                <a:latin typeface="Candara" pitchFamily="34" charset="0"/>
                <a:cs typeface="Times New Roman"/>
              </a:rPr>
              <a:t>	л</a:t>
            </a:r>
            <a:r>
              <a:rPr sz="4800" b="1" spc="-15" dirty="0">
                <a:latin typeface="Candara" pitchFamily="34" charset="0"/>
                <a:cs typeface="Times New Roman"/>
              </a:rPr>
              <a:t> </a:t>
            </a:r>
            <a:r>
              <a:rPr sz="4800" b="1" dirty="0">
                <a:latin typeface="Candara" pitchFamily="34" charset="0"/>
                <a:cs typeface="Times New Roman"/>
              </a:rPr>
              <a:t>е</a:t>
            </a:r>
            <a:r>
              <a:rPr sz="4800" b="1" spc="-15" dirty="0">
                <a:latin typeface="Candara" pitchFamily="34" charset="0"/>
                <a:cs typeface="Times New Roman"/>
              </a:rPr>
              <a:t> </a:t>
            </a:r>
            <a:r>
              <a:rPr sz="4800" b="1" dirty="0">
                <a:latin typeface="Candara" pitchFamily="34" charset="0"/>
                <a:cs typeface="Times New Roman"/>
              </a:rPr>
              <a:t>р</a:t>
            </a:r>
            <a:r>
              <a:rPr sz="4800" b="1" spc="-5" dirty="0">
                <a:latin typeface="Candara" pitchFamily="34" charset="0"/>
                <a:cs typeface="Times New Roman"/>
              </a:rPr>
              <a:t> </a:t>
            </a:r>
            <a:r>
              <a:rPr sz="4800" b="1" dirty="0">
                <a:latin typeface="Candara" pitchFamily="34" charset="0"/>
                <a:cs typeface="Times New Roman"/>
              </a:rPr>
              <a:t>е</a:t>
            </a:r>
            <a:r>
              <a:rPr sz="4800" b="1" spc="-15" dirty="0">
                <a:latin typeface="Candara" pitchFamily="34" charset="0"/>
                <a:cs typeface="Times New Roman"/>
              </a:rPr>
              <a:t> </a:t>
            </a:r>
            <a:r>
              <a:rPr sz="4800" b="1" spc="-50" dirty="0">
                <a:latin typeface="Candara" pitchFamily="34" charset="0"/>
                <a:cs typeface="Times New Roman"/>
              </a:rPr>
              <a:t>я</a:t>
            </a:r>
            <a:endParaRPr sz="4800">
              <a:latin typeface="Candara" pitchFamily="34" charset="0"/>
              <a:cs typeface="Times New Roman"/>
            </a:endParaRPr>
          </a:p>
        </p:txBody>
      </p:sp>
      <p:pic>
        <p:nvPicPr>
          <p:cNvPr id="1027" name="Picture 3" descr="C:\Users\larisa\Desktop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28600"/>
            <a:ext cx="1981200" cy="240970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28" name="Picture 4" descr="C:\Users\larisa\Desktop\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28600"/>
            <a:ext cx="2712357" cy="17526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29" name="Picture 5" descr="C:\Users\larisa\Desktop\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2971800"/>
            <a:ext cx="2337432" cy="16002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0" name="Picture 6" descr="C:\Users\larisa\Desktop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304800"/>
            <a:ext cx="2667000" cy="185963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1" name="Picture 7" descr="C:\Users\larisa\Desktop\5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14800" y="2667000"/>
            <a:ext cx="4443413" cy="321430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2" name="Picture 8" descr="C:\Users\larisa\Desktop\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96400" y="381000"/>
            <a:ext cx="2471426" cy="170245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3" name="Picture 9" descr="C:\Users\larisa\Desktop\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193697" y="4697412"/>
            <a:ext cx="2998303" cy="216058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4" name="Picture 10" descr="C:\Users\larisa\Desktop\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144000" y="2667000"/>
            <a:ext cx="2692103" cy="18288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5" name="Picture 11" descr="C:\Users\larisa\Desktop\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8200" y="4800600"/>
            <a:ext cx="2507378" cy="17399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0" y="228600"/>
            <a:ext cx="13030200" cy="991577"/>
          </a:xfrm>
          <a:prstGeom prst="rect">
            <a:avLst/>
          </a:prstGeom>
        </p:spPr>
        <p:txBody>
          <a:bodyPr vert="horz" wrap="square" lIns="0" tIns="250467" rIns="0" bIns="0" rtlCol="0">
            <a:spAutoFit/>
          </a:bodyPr>
          <a:lstStyle/>
          <a:p>
            <a:pPr marL="8465820">
              <a:lnSpc>
                <a:spcPct val="100000"/>
              </a:lnSpc>
              <a:spcBef>
                <a:spcPts val="100"/>
              </a:spcBef>
            </a:pPr>
            <a:r>
              <a:rPr sz="4800" spc="15" smtClean="0">
                <a:solidFill>
                  <a:srgbClr val="1708D6"/>
                </a:solidFill>
                <a:latin typeface="Candara" pitchFamily="34" charset="0"/>
              </a:rPr>
              <a:t>Панто</a:t>
            </a:r>
            <a:r>
              <a:rPr sz="4800" smtClean="0">
                <a:solidFill>
                  <a:srgbClr val="1708D6"/>
                </a:solidFill>
                <a:latin typeface="Candara" pitchFamily="34" charset="0"/>
              </a:rPr>
              <a:t>м</a:t>
            </a:r>
            <a:r>
              <a:rPr sz="4800" spc="25" smtClean="0">
                <a:solidFill>
                  <a:srgbClr val="1708D6"/>
                </a:solidFill>
                <a:latin typeface="Candara" pitchFamily="34" charset="0"/>
              </a:rPr>
              <a:t>и</a:t>
            </a:r>
            <a:r>
              <a:rPr sz="4800" spc="-550" smtClean="0">
                <a:solidFill>
                  <a:srgbClr val="1708D6"/>
                </a:solidFill>
                <a:latin typeface="Candara" pitchFamily="34" charset="0"/>
              </a:rPr>
              <a:t>м</a:t>
            </a:r>
            <a:r>
              <a:rPr lang="ru-RU" sz="2100" spc="-292" baseline="115079" dirty="0" smtClean="0">
                <a:solidFill>
                  <a:srgbClr val="1708D6"/>
                </a:solidFill>
              </a:rPr>
              <a:t>   </a:t>
            </a:r>
            <a:r>
              <a:rPr sz="4800" spc="25" smtClean="0">
                <a:solidFill>
                  <a:srgbClr val="1708D6"/>
                </a:solidFill>
              </a:rPr>
              <a:t>а</a:t>
            </a:r>
            <a:endParaRPr sz="4800">
              <a:solidFill>
                <a:srgbClr val="1708D6"/>
              </a:solidFill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403460" y="1721942"/>
            <a:ext cx="237934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1" spc="-10" dirty="0">
                <a:latin typeface="Candara" pitchFamily="34" charset="0"/>
                <a:cs typeface="Times New Roman"/>
              </a:rPr>
              <a:t>Угадай,</a:t>
            </a:r>
            <a:endParaRPr sz="2800">
              <a:latin typeface="Candara" pitchFamily="34" charset="0"/>
              <a:cs typeface="Times New Roman"/>
            </a:endParaRPr>
          </a:p>
          <a:p>
            <a:pPr marL="50800">
              <a:lnSpc>
                <a:spcPct val="100000"/>
              </a:lnSpc>
            </a:pPr>
            <a:r>
              <a:rPr sz="2800" b="1" i="1" dirty="0">
                <a:latin typeface="Candara" pitchFamily="34" charset="0"/>
                <a:cs typeface="Times New Roman"/>
              </a:rPr>
              <a:t>если</a:t>
            </a:r>
            <a:r>
              <a:rPr sz="2800" b="1" i="1" spc="-45" dirty="0">
                <a:latin typeface="Candara" pitchFamily="34" charset="0"/>
                <a:cs typeface="Times New Roman"/>
              </a:rPr>
              <a:t> </a:t>
            </a:r>
            <a:r>
              <a:rPr sz="2800" b="1" i="1" spc="-10" dirty="0">
                <a:latin typeface="Candara" pitchFamily="34" charset="0"/>
                <a:cs typeface="Times New Roman"/>
              </a:rPr>
              <a:t>сможешь</a:t>
            </a:r>
            <a:endParaRPr sz="2800">
              <a:latin typeface="Candara" pitchFamily="34" charset="0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912097" y="3885641"/>
            <a:ext cx="2866390" cy="12445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i="1" dirty="0">
                <a:latin typeface="Candara" pitchFamily="34" charset="0"/>
                <a:cs typeface="Times New Roman"/>
              </a:rPr>
              <a:t>Цель</a:t>
            </a:r>
            <a:r>
              <a:rPr sz="2000" b="1" i="1" spc="-65" dirty="0">
                <a:latin typeface="Candara" pitchFamily="34" charset="0"/>
                <a:cs typeface="Times New Roman"/>
              </a:rPr>
              <a:t> </a:t>
            </a:r>
            <a:r>
              <a:rPr sz="2000" b="1" i="1">
                <a:latin typeface="Candara" pitchFamily="34" charset="0"/>
                <a:cs typeface="Times New Roman"/>
              </a:rPr>
              <a:t>занятия</a:t>
            </a:r>
            <a:r>
              <a:rPr sz="2000" b="1" i="1" spc="-60">
                <a:latin typeface="Candara" pitchFamily="34" charset="0"/>
                <a:cs typeface="Times New Roman"/>
              </a:rPr>
              <a:t> </a:t>
            </a:r>
            <a:r>
              <a:rPr lang="ru-RU" sz="2000" spc="-50" dirty="0" smtClean="0">
                <a:latin typeface="Candara" pitchFamily="34" charset="0"/>
                <a:cs typeface="Times New Roman"/>
              </a:rPr>
              <a:t>- </a:t>
            </a:r>
            <a:r>
              <a:rPr sz="2000" smtClean="0">
                <a:latin typeface="Candara" pitchFamily="34" charset="0"/>
                <a:cs typeface="Times New Roman"/>
              </a:rPr>
              <a:t>научить</a:t>
            </a:r>
            <a:r>
              <a:rPr sz="2000" spc="-45" smtClean="0">
                <a:latin typeface="Candara" pitchFamily="34" charset="0"/>
                <a:cs typeface="Times New Roman"/>
              </a:rPr>
              <a:t> </a:t>
            </a:r>
            <a:r>
              <a:rPr lang="ru-RU" sz="2000" spc="-10" dirty="0" smtClean="0">
                <a:latin typeface="Candara" pitchFamily="34" charset="0"/>
                <a:cs typeface="Times New Roman"/>
              </a:rPr>
              <a:t>обучающихся </a:t>
            </a:r>
            <a:r>
              <a:rPr sz="2000" smtClean="0">
                <a:latin typeface="Candara" pitchFamily="34" charset="0"/>
                <a:cs typeface="Times New Roman"/>
              </a:rPr>
              <a:t>видеть</a:t>
            </a:r>
            <a:r>
              <a:rPr sz="2000" spc="-40" smtClean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пространственные </a:t>
            </a:r>
            <a:r>
              <a:rPr sz="2000" dirty="0">
                <a:latin typeface="Candara" pitchFamily="34" charset="0"/>
                <a:cs typeface="Times New Roman"/>
              </a:rPr>
              <a:t>геометрические</a:t>
            </a:r>
            <a:r>
              <a:rPr sz="2000" spc="-90" dirty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фигуры.</a:t>
            </a:r>
            <a:endParaRPr sz="2000">
              <a:latin typeface="Candara" pitchFamily="34" charset="0"/>
              <a:cs typeface="Times New Roman"/>
            </a:endParaRPr>
          </a:p>
        </p:txBody>
      </p:sp>
      <p:pic>
        <p:nvPicPr>
          <p:cNvPr id="2050" name="Picture 2" descr="C:\Users\larisa\Desktop\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300" y="381000"/>
            <a:ext cx="5321663" cy="47244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51" name="Picture 3" descr="C:\Users\larisa\Desktop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3886200"/>
            <a:ext cx="3538432" cy="27432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 rot="10800000" flipV="1">
            <a:off x="0" y="397755"/>
            <a:ext cx="12192000" cy="918993"/>
          </a:xfrm>
          <a:prstGeom prst="rect">
            <a:avLst/>
          </a:prstGeom>
        </p:spPr>
        <p:txBody>
          <a:bodyPr vert="horz" wrap="square" lIns="0" tIns="178585" rIns="0" bIns="0" rtlCol="0">
            <a:spAutoFit/>
          </a:bodyPr>
          <a:lstStyle/>
          <a:p>
            <a:pPr marL="7529830">
              <a:lnSpc>
                <a:spcPct val="100000"/>
              </a:lnSpc>
              <a:spcBef>
                <a:spcPts val="100"/>
              </a:spcBef>
            </a:pPr>
            <a:r>
              <a:rPr sz="4800" spc="-35">
                <a:solidFill>
                  <a:srgbClr val="1708D6"/>
                </a:solidFill>
                <a:latin typeface="Candara" pitchFamily="34" charset="0"/>
              </a:rPr>
              <a:t>Шифрование</a:t>
            </a:r>
            <a:r>
              <a:rPr sz="4800" spc="-459">
                <a:solidFill>
                  <a:srgbClr val="1708D6"/>
                </a:solidFill>
                <a:latin typeface="Candara" pitchFamily="34" charset="0"/>
              </a:rPr>
              <a:t> </a:t>
            </a:r>
            <a:endParaRPr sz="2100" baseline="91269">
              <a:solidFill>
                <a:srgbClr val="1708D6"/>
              </a:solidFill>
              <a:latin typeface="Candara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29600" y="1721942"/>
            <a:ext cx="3549903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1" spc="-10" smtClean="0">
                <a:latin typeface="Candara" pitchFamily="34" charset="0"/>
                <a:cs typeface="Times New Roman"/>
              </a:rPr>
              <a:t>Узнай,</a:t>
            </a:r>
            <a:r>
              <a:rPr lang="ru-RU" sz="2800" dirty="0">
                <a:latin typeface="Candara" pitchFamily="34" charset="0"/>
                <a:cs typeface="Times New Roman"/>
              </a:rPr>
              <a:t> </a:t>
            </a:r>
            <a:r>
              <a:rPr lang="ru-RU" sz="2800" dirty="0" smtClean="0">
                <a:latin typeface="Candara" pitchFamily="34" charset="0"/>
                <a:cs typeface="Times New Roman"/>
              </a:rPr>
              <a:t>  </a:t>
            </a:r>
            <a:r>
              <a:rPr sz="2800" b="1" i="1" smtClean="0">
                <a:latin typeface="Candara" pitchFamily="34" charset="0"/>
                <a:cs typeface="Times New Roman"/>
              </a:rPr>
              <a:t>кто</a:t>
            </a:r>
            <a:r>
              <a:rPr sz="2800" b="1" i="1" spc="-55" smtClean="0">
                <a:latin typeface="Candara" pitchFamily="34" charset="0"/>
                <a:cs typeface="Times New Roman"/>
              </a:rPr>
              <a:t> </a:t>
            </a:r>
            <a:r>
              <a:rPr sz="2800" b="1" i="1" spc="-25" dirty="0">
                <a:latin typeface="Candara" pitchFamily="34" charset="0"/>
                <a:cs typeface="Times New Roman"/>
              </a:rPr>
              <a:t>Я?</a:t>
            </a:r>
            <a:endParaRPr sz="2800">
              <a:latin typeface="Candara" pitchFamily="34" charset="0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20000" y="2819401"/>
            <a:ext cx="4304918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sz="2000" b="1" i="1" dirty="0">
                <a:latin typeface="Candara" pitchFamily="34" charset="0"/>
                <a:cs typeface="Times New Roman"/>
              </a:rPr>
              <a:t>Цель</a:t>
            </a:r>
            <a:r>
              <a:rPr sz="2000" b="1" i="1" spc="-55" dirty="0">
                <a:latin typeface="Candara" pitchFamily="34" charset="0"/>
                <a:cs typeface="Times New Roman"/>
              </a:rPr>
              <a:t> </a:t>
            </a:r>
            <a:r>
              <a:rPr sz="2000" b="1" i="1">
                <a:latin typeface="Candara" pitchFamily="34" charset="0"/>
                <a:cs typeface="Times New Roman"/>
              </a:rPr>
              <a:t>занятия</a:t>
            </a:r>
            <a:r>
              <a:rPr sz="2000" b="1" i="1" spc="-50">
                <a:latin typeface="Candara" pitchFamily="34" charset="0"/>
                <a:cs typeface="Times New Roman"/>
              </a:rPr>
              <a:t> </a:t>
            </a:r>
            <a:r>
              <a:rPr sz="2000" spc="-50" smtClean="0">
                <a:latin typeface="Candara" pitchFamily="34" charset="0"/>
                <a:cs typeface="Times New Roman"/>
              </a:rPr>
              <a:t>-</a:t>
            </a:r>
            <a:r>
              <a:rPr lang="ru-RU" sz="2000" dirty="0">
                <a:latin typeface="Candara" pitchFamily="34" charset="0"/>
                <a:cs typeface="Times New Roman"/>
              </a:rPr>
              <a:t> </a:t>
            </a:r>
            <a:r>
              <a:rPr sz="2000" smtClean="0">
                <a:latin typeface="Candara" pitchFamily="34" charset="0"/>
                <a:cs typeface="Times New Roman"/>
              </a:rPr>
              <a:t>заинтересовать</a:t>
            </a:r>
            <a:r>
              <a:rPr sz="2000" spc="-70" smtClean="0">
                <a:latin typeface="Candara" pitchFamily="34" charset="0"/>
                <a:cs typeface="Times New Roman"/>
              </a:rPr>
              <a:t> </a:t>
            </a:r>
            <a:r>
              <a:rPr lang="ru-RU" sz="2000" spc="-10" dirty="0" smtClean="0">
                <a:latin typeface="Candara" pitchFamily="34" charset="0"/>
                <a:cs typeface="Times New Roman"/>
              </a:rPr>
              <a:t>обучающихся </a:t>
            </a:r>
            <a:r>
              <a:rPr sz="2000" spc="-10" smtClean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математикой,</a:t>
            </a:r>
            <a:r>
              <a:rPr sz="2000" spc="-45" dirty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показать </a:t>
            </a:r>
            <a:r>
              <a:rPr sz="2000" dirty="0">
                <a:latin typeface="Candara" pitchFamily="34" charset="0"/>
                <a:cs typeface="Times New Roman"/>
              </a:rPr>
              <a:t>многогранность</a:t>
            </a:r>
            <a:r>
              <a:rPr sz="2000" spc="-55" dirty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ее</a:t>
            </a:r>
            <a:r>
              <a:rPr sz="2000" spc="-40" dirty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применения.</a:t>
            </a:r>
            <a:endParaRPr sz="2000">
              <a:latin typeface="Candara" pitchFamily="34" charset="0"/>
              <a:cs typeface="Times New Roman"/>
            </a:endParaRPr>
          </a:p>
        </p:txBody>
      </p:sp>
      <p:pic>
        <p:nvPicPr>
          <p:cNvPr id="5122" name="Picture 2" descr="C:\Users\larisa\Desktop\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533400"/>
            <a:ext cx="3076575" cy="1343025"/>
          </a:xfrm>
          <a:prstGeom prst="rect">
            <a:avLst/>
          </a:prstGeom>
          <a:noFill/>
        </p:spPr>
      </p:pic>
      <p:pic>
        <p:nvPicPr>
          <p:cNvPr id="5123" name="Picture 3" descr="C:\Users\larisa\Desktop\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81000"/>
            <a:ext cx="2819400" cy="1543050"/>
          </a:xfrm>
          <a:prstGeom prst="rect">
            <a:avLst/>
          </a:prstGeom>
          <a:noFill/>
        </p:spPr>
      </p:pic>
      <p:pic>
        <p:nvPicPr>
          <p:cNvPr id="5125" name="Picture 5" descr="C:\Users\larisa\Desktop\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2071328"/>
            <a:ext cx="6248400" cy="4100872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33400" y="624840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Генераторы </a:t>
            </a:r>
            <a:r>
              <a:rPr lang="ru-RU" b="1" dirty="0" err="1"/>
              <a:t>филвордов</a:t>
            </a:r>
            <a:r>
              <a:rPr lang="ru-RU" b="1" dirty="0"/>
              <a:t> для </a:t>
            </a:r>
            <a:r>
              <a:rPr lang="ru-RU" b="1" dirty="0" smtClean="0"/>
              <a:t>педагогов: </a:t>
            </a:r>
            <a:r>
              <a:rPr lang="en-US" dirty="0" smtClean="0"/>
              <a:t>https://www.wordize.app/ru/wordsearch/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13773" y="5951880"/>
            <a:ext cx="958672" cy="503999"/>
          </a:xfrm>
          <a:prstGeom prst="rect">
            <a:avLst/>
          </a:prstGeom>
        </p:spPr>
      </p:pic>
      <p:pic>
        <p:nvPicPr>
          <p:cNvPr id="6146" name="Picture 2" descr="C:\Users\larisa\Desktop\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11963400" cy="628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13773" y="5951880"/>
            <a:ext cx="958672" cy="50399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4441638"/>
            <a:ext cx="2220416" cy="2280689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28701" y="0"/>
            <a:ext cx="3484879" cy="16748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10155" algn="l">
              <a:lnSpc>
                <a:spcPct val="100000"/>
              </a:lnSpc>
              <a:spcBef>
                <a:spcPts val="100"/>
              </a:spcBef>
            </a:pPr>
            <a:r>
              <a:rPr lang="ru-RU" sz="3600" spc="-25" dirty="0" smtClean="0">
                <a:solidFill>
                  <a:srgbClr val="1708D6"/>
                </a:solidFill>
                <a:latin typeface="Candara" pitchFamily="34" charset="0"/>
              </a:rPr>
              <a:t/>
            </a:r>
            <a:br>
              <a:rPr lang="ru-RU" sz="3600" spc="-25" dirty="0" smtClean="0">
                <a:solidFill>
                  <a:srgbClr val="1708D6"/>
                </a:solidFill>
                <a:latin typeface="Candara" pitchFamily="34" charset="0"/>
              </a:rPr>
            </a:br>
            <a:r>
              <a:rPr sz="3600" spc="-25" smtClean="0">
                <a:solidFill>
                  <a:srgbClr val="1708D6"/>
                </a:solidFill>
                <a:latin typeface="Candara" pitchFamily="34" charset="0"/>
              </a:rPr>
              <a:t>Мир </a:t>
            </a:r>
            <a:r>
              <a:rPr sz="3600" spc="-10" smtClean="0">
                <a:solidFill>
                  <a:srgbClr val="1708D6"/>
                </a:solidFill>
                <a:latin typeface="Candara" pitchFamily="34" charset="0"/>
              </a:rPr>
              <a:t>многогранников</a:t>
            </a:r>
            <a:endParaRPr sz="3600">
              <a:solidFill>
                <a:srgbClr val="1708D6"/>
              </a:solidFill>
              <a:latin typeface="Candara" pitchFamily="34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6115" y="1867916"/>
            <a:ext cx="2973705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95"/>
              </a:spcBef>
            </a:pPr>
            <a:r>
              <a:rPr sz="2800" b="1" i="1" dirty="0">
                <a:latin typeface="Candara" pitchFamily="34" charset="0"/>
                <a:cs typeface="Times New Roman"/>
              </a:rPr>
              <a:t>Все</a:t>
            </a:r>
            <a:r>
              <a:rPr sz="2800" b="1" i="1" spc="-60" dirty="0">
                <a:latin typeface="Candara" pitchFamily="34" charset="0"/>
                <a:cs typeface="Times New Roman"/>
              </a:rPr>
              <a:t> </a:t>
            </a:r>
            <a:r>
              <a:rPr sz="2800" b="1" i="1" dirty="0">
                <a:latin typeface="Candara" pitchFamily="34" charset="0"/>
                <a:cs typeface="Times New Roman"/>
              </a:rPr>
              <a:t>вокруг</a:t>
            </a:r>
            <a:r>
              <a:rPr sz="2800" b="1" i="1" spc="-50" dirty="0">
                <a:latin typeface="Candara" pitchFamily="34" charset="0"/>
                <a:cs typeface="Times New Roman"/>
              </a:rPr>
              <a:t> </a:t>
            </a:r>
            <a:r>
              <a:rPr sz="2800" b="1" i="1" spc="-25" dirty="0">
                <a:latin typeface="Candara" pitchFamily="34" charset="0"/>
                <a:cs typeface="Times New Roman"/>
              </a:rPr>
              <a:t>нас</a:t>
            </a:r>
            <a:endParaRPr sz="2800">
              <a:latin typeface="Candara" pitchFamily="34" charset="0"/>
              <a:cs typeface="Times New Roman"/>
            </a:endParaRPr>
          </a:p>
          <a:p>
            <a:pPr marL="12700" marR="5080" indent="1437005" algn="r">
              <a:lnSpc>
                <a:spcPct val="100000"/>
              </a:lnSpc>
            </a:pPr>
            <a:r>
              <a:rPr sz="2800" b="1" i="1" spc="-10" dirty="0">
                <a:latin typeface="Candara" pitchFamily="34" charset="0"/>
                <a:cs typeface="Times New Roman"/>
              </a:rPr>
              <a:t>состоит </a:t>
            </a:r>
            <a:r>
              <a:rPr sz="2800" b="1" i="1" dirty="0">
                <a:latin typeface="Candara" pitchFamily="34" charset="0"/>
                <a:cs typeface="Times New Roman"/>
              </a:rPr>
              <a:t>из</a:t>
            </a:r>
            <a:r>
              <a:rPr sz="2800" b="1" i="1" spc="-50" dirty="0">
                <a:latin typeface="Candara" pitchFamily="34" charset="0"/>
                <a:cs typeface="Times New Roman"/>
              </a:rPr>
              <a:t> </a:t>
            </a:r>
            <a:r>
              <a:rPr sz="2800" b="1" i="1" spc="-10" dirty="0">
                <a:latin typeface="Candara" pitchFamily="34" charset="0"/>
                <a:cs typeface="Times New Roman"/>
              </a:rPr>
              <a:t>многогранников</a:t>
            </a:r>
            <a:endParaRPr sz="2800">
              <a:latin typeface="Candara" pitchFamily="34" charset="0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4019" y="4101541"/>
            <a:ext cx="3227070" cy="12445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i="1" dirty="0">
                <a:latin typeface="Candara" pitchFamily="34" charset="0"/>
                <a:cs typeface="Times New Roman"/>
              </a:rPr>
              <a:t>Цель</a:t>
            </a:r>
            <a:r>
              <a:rPr sz="2000" b="1" i="1" spc="-65" dirty="0">
                <a:latin typeface="Candara" pitchFamily="34" charset="0"/>
                <a:cs typeface="Times New Roman"/>
              </a:rPr>
              <a:t> </a:t>
            </a:r>
            <a:r>
              <a:rPr sz="2000" b="1" i="1">
                <a:latin typeface="Candara" pitchFamily="34" charset="0"/>
                <a:cs typeface="Times New Roman"/>
              </a:rPr>
              <a:t>занятия</a:t>
            </a:r>
            <a:r>
              <a:rPr sz="2000" b="1" i="1" spc="-60">
                <a:latin typeface="Candara" pitchFamily="34" charset="0"/>
                <a:cs typeface="Times New Roman"/>
              </a:rPr>
              <a:t> </a:t>
            </a:r>
            <a:r>
              <a:rPr sz="2000" spc="-50" smtClean="0">
                <a:latin typeface="Candara" pitchFamily="34" charset="0"/>
                <a:cs typeface="Times New Roman"/>
              </a:rPr>
              <a:t>-</a:t>
            </a:r>
            <a:r>
              <a:rPr sz="2000" smtClean="0">
                <a:latin typeface="Candara" pitchFamily="34" charset="0"/>
                <a:cs typeface="Times New Roman"/>
              </a:rPr>
              <a:t>научить</a:t>
            </a:r>
            <a:r>
              <a:rPr sz="2000" spc="-45" smtClean="0">
                <a:latin typeface="Candara" pitchFamily="34" charset="0"/>
                <a:cs typeface="Times New Roman"/>
              </a:rPr>
              <a:t> </a:t>
            </a:r>
            <a:r>
              <a:rPr lang="ru-RU" sz="2000" spc="-10" dirty="0" smtClean="0">
                <a:latin typeface="Candara" pitchFamily="34" charset="0"/>
                <a:cs typeface="Times New Roman"/>
              </a:rPr>
              <a:t> обучающихся </a:t>
            </a:r>
            <a:r>
              <a:rPr sz="2000" spc="-10" smtClean="0">
                <a:latin typeface="Candara" pitchFamily="34" charset="0"/>
                <a:cs typeface="Times New Roman"/>
              </a:rPr>
              <a:t> </a:t>
            </a:r>
            <a:r>
              <a:rPr sz="2000">
                <a:latin typeface="Candara" pitchFamily="34" charset="0"/>
                <a:cs typeface="Times New Roman"/>
              </a:rPr>
              <a:t>применять</a:t>
            </a:r>
            <a:r>
              <a:rPr sz="2000" spc="-50">
                <a:latin typeface="Candara" pitchFamily="34" charset="0"/>
                <a:cs typeface="Times New Roman"/>
              </a:rPr>
              <a:t> </a:t>
            </a:r>
            <a:r>
              <a:rPr sz="2000" spc="-10" smtClean="0">
                <a:latin typeface="Candara" pitchFamily="34" charset="0"/>
                <a:cs typeface="Times New Roman"/>
              </a:rPr>
              <a:t>знания</a:t>
            </a:r>
            <a:r>
              <a:rPr sz="2000" smtClean="0">
                <a:latin typeface="Candara" pitchFamily="34" charset="0"/>
                <a:cs typeface="Times New Roman"/>
              </a:rPr>
              <a:t>в</a:t>
            </a:r>
            <a:r>
              <a:rPr sz="2000" spc="-65" smtClean="0">
                <a:latin typeface="Candara" pitchFamily="34" charset="0"/>
                <a:cs typeface="Times New Roman"/>
              </a:rPr>
              <a:t> </a:t>
            </a:r>
            <a:r>
              <a:rPr sz="2000">
                <a:latin typeface="Candara" pitchFamily="34" charset="0"/>
                <a:cs typeface="Times New Roman"/>
              </a:rPr>
              <a:t>жизненных</a:t>
            </a:r>
            <a:r>
              <a:rPr sz="2000" spc="-25">
                <a:latin typeface="Candara" pitchFamily="34" charset="0"/>
                <a:cs typeface="Times New Roman"/>
              </a:rPr>
              <a:t> </a:t>
            </a:r>
            <a:r>
              <a:rPr sz="2000" spc="-10" smtClean="0">
                <a:latin typeface="Candara" pitchFamily="34" charset="0"/>
                <a:cs typeface="Times New Roman"/>
              </a:rPr>
              <a:t>ситуаци</a:t>
            </a:r>
            <a:r>
              <a:rPr lang="ru-RU" sz="2000" spc="-10" dirty="0" smtClean="0">
                <a:latin typeface="Candara" pitchFamily="34" charset="0"/>
                <a:cs typeface="Times New Roman"/>
              </a:rPr>
              <a:t>я</a:t>
            </a:r>
            <a:r>
              <a:rPr sz="2000" spc="-10" smtClean="0">
                <a:latin typeface="Candara" pitchFamily="34" charset="0"/>
                <a:cs typeface="Times New Roman"/>
              </a:rPr>
              <a:t>х</a:t>
            </a:r>
            <a:r>
              <a:rPr sz="2000" spc="-10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3074" name="Picture 2" descr="C:\Users\larisa\Desktop\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2400" y="533400"/>
            <a:ext cx="3886200" cy="282013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075" name="Picture 3" descr="C:\Users\larisa\Desktop\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53400" y="533400"/>
            <a:ext cx="3759712" cy="283467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076" name="Picture 4" descr="C:\Users\larisa\Desktop\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7200" y="3810000"/>
            <a:ext cx="3822012" cy="28194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077" name="Picture 5" descr="C:\Users\larisa\Desktop\7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62400" y="3733361"/>
            <a:ext cx="3853986" cy="2896039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-2209800" y="381000"/>
            <a:ext cx="14097000" cy="1342674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8400415" marR="17780" algn="r">
              <a:lnSpc>
                <a:spcPct val="100000"/>
              </a:lnSpc>
              <a:spcBef>
                <a:spcPts val="869"/>
              </a:spcBef>
            </a:pPr>
            <a:r>
              <a:rPr sz="4000" spc="10" smtClean="0">
                <a:solidFill>
                  <a:srgbClr val="1708D6"/>
                </a:solidFill>
                <a:latin typeface="Candara" pitchFamily="34" charset="0"/>
              </a:rPr>
              <a:t>Юридическ</a:t>
            </a:r>
            <a:r>
              <a:rPr sz="4000" spc="-1555" smtClean="0">
                <a:solidFill>
                  <a:srgbClr val="1708D6"/>
                </a:solidFill>
                <a:latin typeface="Candara" pitchFamily="34" charset="0"/>
              </a:rPr>
              <a:t>а</a:t>
            </a:r>
            <a:r>
              <a:rPr lang="ru-RU" sz="4000" spc="15" baseline="39682" dirty="0" smtClean="0">
                <a:solidFill>
                  <a:srgbClr val="1708D6"/>
                </a:solidFill>
                <a:latin typeface="Candara" pitchFamily="34" charset="0"/>
              </a:rPr>
              <a:t>   </a:t>
            </a:r>
            <a:r>
              <a:rPr sz="4000" spc="10" smtClean="0">
                <a:solidFill>
                  <a:srgbClr val="1708D6"/>
                </a:solidFill>
                <a:latin typeface="Candara" pitchFamily="34" charset="0"/>
              </a:rPr>
              <a:t>я</a:t>
            </a:r>
            <a:r>
              <a:rPr lang="ru-RU" sz="4000" dirty="0" smtClean="0">
                <a:solidFill>
                  <a:srgbClr val="1708D6"/>
                </a:solidFill>
                <a:latin typeface="Candara" pitchFamily="34" charset="0"/>
              </a:rPr>
              <a:t> </a:t>
            </a:r>
            <a:br>
              <a:rPr lang="ru-RU" sz="4000" dirty="0" smtClean="0">
                <a:solidFill>
                  <a:srgbClr val="1708D6"/>
                </a:solidFill>
                <a:latin typeface="Candara" pitchFamily="34" charset="0"/>
              </a:rPr>
            </a:br>
            <a:r>
              <a:rPr lang="ru-RU" sz="4000" dirty="0" smtClean="0">
                <a:solidFill>
                  <a:srgbClr val="1708D6"/>
                </a:solidFill>
                <a:latin typeface="Candara" pitchFamily="34" charset="0"/>
              </a:rPr>
              <a:t> </a:t>
            </a:r>
            <a:r>
              <a:rPr sz="4000" spc="-10" smtClean="0">
                <a:solidFill>
                  <a:srgbClr val="1708D6"/>
                </a:solidFill>
                <a:latin typeface="Candara" pitchFamily="34" charset="0"/>
              </a:rPr>
              <a:t>фирма</a:t>
            </a:r>
            <a:endParaRPr sz="4000" spc="-10" dirty="0">
              <a:solidFill>
                <a:srgbClr val="1708D6"/>
              </a:solidFill>
              <a:latin typeface="Candara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53400" y="2286000"/>
            <a:ext cx="3810000" cy="27828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37920" marR="5080" indent="464820" algn="r">
              <a:lnSpc>
                <a:spcPct val="100000"/>
              </a:lnSpc>
              <a:spcBef>
                <a:spcPts val="100"/>
              </a:spcBef>
            </a:pPr>
            <a:r>
              <a:rPr sz="2400" b="1" i="1" dirty="0">
                <a:latin typeface="Candara" pitchFamily="34" charset="0"/>
                <a:cs typeface="Times New Roman"/>
              </a:rPr>
              <a:t>Я</a:t>
            </a:r>
            <a:r>
              <a:rPr sz="2400" b="1" i="1" spc="-25" dirty="0">
                <a:latin typeface="Candara" pitchFamily="34" charset="0"/>
                <a:cs typeface="Times New Roman"/>
              </a:rPr>
              <a:t> </a:t>
            </a:r>
            <a:r>
              <a:rPr sz="2400" b="1" i="1" spc="-10">
                <a:latin typeface="Candara" pitchFamily="34" charset="0"/>
                <a:cs typeface="Times New Roman"/>
              </a:rPr>
              <a:t>справлюсь </a:t>
            </a:r>
            <a:r>
              <a:rPr sz="2400" b="1" i="1" smtClean="0">
                <a:latin typeface="Candara" pitchFamily="34" charset="0"/>
                <a:cs typeface="Times New Roman"/>
              </a:rPr>
              <a:t>с </a:t>
            </a:r>
            <a:r>
              <a:rPr sz="2400" b="1" i="1" spc="-10" smtClean="0">
                <a:latin typeface="Candara" pitchFamily="34" charset="0"/>
                <a:cs typeface="Times New Roman"/>
              </a:rPr>
              <a:t>поставленной</a:t>
            </a:r>
            <a:endParaRPr sz="2400">
              <a:latin typeface="Candara" pitchFamily="34" charset="0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b="1" i="1" spc="-10" dirty="0">
                <a:latin typeface="Candara" pitchFamily="34" charset="0"/>
                <a:cs typeface="Times New Roman"/>
              </a:rPr>
              <a:t>задачей</a:t>
            </a:r>
            <a:endParaRPr sz="2400">
              <a:latin typeface="Candara" pitchFamily="34" charset="0"/>
              <a:cs typeface="Times New Roman"/>
            </a:endParaRPr>
          </a:p>
          <a:p>
            <a:pPr algn="r">
              <a:lnSpc>
                <a:spcPct val="100000"/>
              </a:lnSpc>
            </a:pPr>
            <a:endParaRPr sz="2400">
              <a:latin typeface="Candara" pitchFamily="34" charset="0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400">
              <a:latin typeface="Candara" pitchFamily="34" charset="0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b="1" i="1" dirty="0">
                <a:latin typeface="Candara" pitchFamily="34" charset="0"/>
                <a:cs typeface="Times New Roman"/>
              </a:rPr>
              <a:t>Цель</a:t>
            </a:r>
            <a:r>
              <a:rPr sz="2000" b="1" i="1" spc="-55" dirty="0">
                <a:latin typeface="Candara" pitchFamily="34" charset="0"/>
                <a:cs typeface="Times New Roman"/>
              </a:rPr>
              <a:t> </a:t>
            </a:r>
            <a:r>
              <a:rPr sz="2000" b="1" i="1">
                <a:latin typeface="Candara" pitchFamily="34" charset="0"/>
                <a:cs typeface="Times New Roman"/>
              </a:rPr>
              <a:t>занятия</a:t>
            </a:r>
            <a:r>
              <a:rPr sz="2000" b="1" i="1" spc="-50">
                <a:latin typeface="Candara" pitchFamily="34" charset="0"/>
                <a:cs typeface="Times New Roman"/>
              </a:rPr>
              <a:t> </a:t>
            </a:r>
            <a:r>
              <a:rPr sz="2000" spc="-50" smtClean="0">
                <a:latin typeface="Candara" pitchFamily="34" charset="0"/>
                <a:cs typeface="Times New Roman"/>
              </a:rPr>
              <a:t>-</a:t>
            </a:r>
            <a:r>
              <a:rPr lang="ru-RU" sz="2000" dirty="0">
                <a:latin typeface="Candara" pitchFamily="34" charset="0"/>
                <a:cs typeface="Times New Roman"/>
              </a:rPr>
              <a:t> </a:t>
            </a:r>
            <a:r>
              <a:rPr sz="2000" smtClean="0">
                <a:latin typeface="Candara" pitchFamily="34" charset="0"/>
                <a:cs typeface="Times New Roman"/>
              </a:rPr>
              <a:t>показать</a:t>
            </a:r>
            <a:r>
              <a:rPr sz="2000" spc="-65" smtClean="0">
                <a:latin typeface="Candara" pitchFamily="34" charset="0"/>
                <a:cs typeface="Times New Roman"/>
              </a:rPr>
              <a:t> </a:t>
            </a:r>
            <a:r>
              <a:rPr sz="2000" spc="-10" smtClean="0">
                <a:latin typeface="Candara" pitchFamily="34" charset="0"/>
                <a:cs typeface="Times New Roman"/>
              </a:rPr>
              <a:t>применение</a:t>
            </a:r>
            <a:r>
              <a:rPr lang="ru-RU" sz="2000" dirty="0">
                <a:latin typeface="Candara" pitchFamily="34" charset="0"/>
                <a:cs typeface="Times New Roman"/>
              </a:rPr>
              <a:t> </a:t>
            </a:r>
            <a:r>
              <a:rPr lang="ru-RU" sz="2000" dirty="0" smtClean="0">
                <a:latin typeface="Candara" pitchFamily="34" charset="0"/>
                <a:cs typeface="Times New Roman"/>
              </a:rPr>
              <a:t> </a:t>
            </a:r>
            <a:r>
              <a:rPr sz="2000" spc="-10" smtClean="0">
                <a:latin typeface="Candara" pitchFamily="34" charset="0"/>
                <a:cs typeface="Times New Roman"/>
              </a:rPr>
              <a:t>математики </a:t>
            </a:r>
            <a:r>
              <a:rPr sz="2000" dirty="0">
                <a:latin typeface="Candara" pitchFamily="34" charset="0"/>
                <a:cs typeface="Times New Roman"/>
              </a:rPr>
              <a:t>в</a:t>
            </a:r>
            <a:r>
              <a:rPr sz="2000" spc="-15" dirty="0">
                <a:latin typeface="Candara" pitchFamily="34" charset="0"/>
                <a:cs typeface="Times New Roman"/>
              </a:rPr>
              <a:t> </a:t>
            </a:r>
            <a:r>
              <a:rPr sz="2000" dirty="0">
                <a:latin typeface="Candara" pitchFamily="34" charset="0"/>
                <a:cs typeface="Times New Roman"/>
              </a:rPr>
              <a:t>разных</a:t>
            </a:r>
            <a:r>
              <a:rPr sz="2000" spc="-5" dirty="0">
                <a:latin typeface="Candara" pitchFamily="34" charset="0"/>
                <a:cs typeface="Times New Roman"/>
              </a:rPr>
              <a:t> </a:t>
            </a:r>
            <a:r>
              <a:rPr sz="2000" spc="-10" dirty="0">
                <a:latin typeface="Candara" pitchFamily="34" charset="0"/>
                <a:cs typeface="Times New Roman"/>
              </a:rPr>
              <a:t>сферах деятельности.</a:t>
            </a:r>
            <a:endParaRPr sz="2000">
              <a:latin typeface="Candara" pitchFamily="34" charset="0"/>
              <a:cs typeface="Times New Roman"/>
            </a:endParaRPr>
          </a:p>
        </p:txBody>
      </p:sp>
      <p:pic>
        <p:nvPicPr>
          <p:cNvPr id="7171" name="Picture 3" descr="C:\Users\larisa\Desktop\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"/>
            <a:ext cx="7869954" cy="50292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13773" y="5951880"/>
            <a:ext cx="958672" cy="50399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221331"/>
            <a:ext cx="3638830" cy="3745003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304800" y="990600"/>
            <a:ext cx="512961" cy="359664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4029"/>
              </a:lnSpc>
            </a:pPr>
            <a:r>
              <a:rPr sz="3600" b="1" dirty="0">
                <a:latin typeface="Candara" pitchFamily="34" charset="0"/>
                <a:cs typeface="Times New Roman"/>
              </a:rPr>
              <a:t>Обратная</a:t>
            </a:r>
            <a:r>
              <a:rPr sz="3600" b="1" spc="-55" dirty="0">
                <a:latin typeface="Candara" pitchFamily="34" charset="0"/>
                <a:cs typeface="Times New Roman"/>
              </a:rPr>
              <a:t> </a:t>
            </a:r>
            <a:r>
              <a:rPr sz="3600" b="1" spc="-10" dirty="0">
                <a:latin typeface="Candara" pitchFamily="34" charset="0"/>
                <a:cs typeface="Times New Roman"/>
              </a:rPr>
              <a:t>связь</a:t>
            </a:r>
            <a:endParaRPr sz="3600">
              <a:latin typeface="Candara" pitchFamily="34" charset="0"/>
              <a:cs typeface="Times New Roman"/>
            </a:endParaRPr>
          </a:p>
        </p:txBody>
      </p:sp>
      <p:pic>
        <p:nvPicPr>
          <p:cNvPr id="1026" name="Picture 2" descr="C:\Users\larisa\Desktop\1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228600"/>
            <a:ext cx="9220200" cy="5497057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27" name="Picture 3" descr="C:\Users\larisa\Desktop\qrcode_docs.google.com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67800" y="3733800"/>
            <a:ext cx="3124200" cy="312420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1752600"/>
            <a:ext cx="11811000" cy="5791200"/>
            <a:chOff x="0" y="997585"/>
            <a:chExt cx="12192000" cy="545829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13773" y="5951880"/>
              <a:ext cx="958672" cy="5039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54096" y="997585"/>
              <a:ext cx="3637903" cy="37450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221331"/>
              <a:ext cx="3638830" cy="374500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3861028"/>
              <a:ext cx="12192000" cy="2048002"/>
            </a:xfrm>
            <a:prstGeom prst="rect">
              <a:avLst/>
            </a:prstGeom>
          </p:spPr>
        </p:pic>
      </p:grpSp>
      <p:pic>
        <p:nvPicPr>
          <p:cNvPr id="8194" name="Picture 2" descr="C:\Users\larisa\Desktop\7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304800"/>
            <a:ext cx="6020514" cy="3989388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8195" name="Picture 3" descr="C:\Users\larisa\Desktop\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0400" y="381000"/>
            <a:ext cx="4890868" cy="38862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" name="Picture 3" descr="C:\Users\larisa\Desktop\qrcode_docs.google.com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276600"/>
            <a:ext cx="2133600" cy="21336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533401"/>
            <a:ext cx="980069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Посредственный </a:t>
            </a:r>
            <a:r>
              <a:rPr lang="ru-RU" sz="3600" b="1" dirty="0">
                <a:solidFill>
                  <a:srgbClr val="00B050"/>
                </a:solidFill>
                <a:latin typeface="Candara" pitchFamily="34" charset="0"/>
              </a:rPr>
              <a:t>учитель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 излагает,</a:t>
            </a:r>
          </a:p>
          <a:p>
            <a:pPr>
              <a:defRPr/>
            </a:pPr>
            <a:endParaRPr lang="ru-RU" sz="3600" b="1" dirty="0">
              <a:solidFill>
                <a:schemeClr val="accent6">
                  <a:lumMod val="75000"/>
                </a:schemeClr>
              </a:solidFill>
              <a:latin typeface="Candara" pitchFamily="34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Хороший </a:t>
            </a:r>
            <a:r>
              <a:rPr lang="ru-RU" sz="3600" b="1" dirty="0">
                <a:solidFill>
                  <a:srgbClr val="00B050"/>
                </a:solidFill>
                <a:latin typeface="Candara" pitchFamily="34" charset="0"/>
              </a:rPr>
              <a:t>учитель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 объясняет,</a:t>
            </a:r>
          </a:p>
          <a:p>
            <a:pPr>
              <a:defRPr/>
            </a:pPr>
            <a:endParaRPr lang="ru-RU" sz="3600" b="1" dirty="0">
              <a:solidFill>
                <a:schemeClr val="accent6">
                  <a:lumMod val="75000"/>
                </a:schemeClr>
              </a:solidFill>
              <a:latin typeface="Candara" pitchFamily="34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Выдающийся </a:t>
            </a:r>
            <a:r>
              <a:rPr lang="ru-RU" sz="3600" b="1" dirty="0">
                <a:solidFill>
                  <a:srgbClr val="00B050"/>
                </a:solidFill>
                <a:latin typeface="Candara" pitchFamily="34" charset="0"/>
              </a:rPr>
              <a:t>учитель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 показывает, </a:t>
            </a:r>
          </a:p>
          <a:p>
            <a:pPr>
              <a:defRPr/>
            </a:pPr>
            <a:endParaRPr lang="ru-RU" sz="3600" b="1" dirty="0">
              <a:solidFill>
                <a:schemeClr val="accent6">
                  <a:lumMod val="75000"/>
                </a:schemeClr>
              </a:solidFill>
              <a:latin typeface="Candara" pitchFamily="34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Великий </a:t>
            </a:r>
            <a:r>
              <a:rPr lang="ru-RU" sz="3600" b="1" dirty="0">
                <a:solidFill>
                  <a:srgbClr val="00B050"/>
                </a:solidFill>
                <a:latin typeface="Candara" pitchFamily="34" charset="0"/>
              </a:rPr>
              <a:t>учитель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 вдохновляет.</a:t>
            </a:r>
          </a:p>
          <a:p>
            <a:pPr>
              <a:defRPr/>
            </a:pPr>
            <a:endParaRPr lang="ru-RU" sz="3600" b="1" dirty="0">
              <a:latin typeface="Candara" pitchFamily="34" charset="0"/>
            </a:endParaRPr>
          </a:p>
          <a:p>
            <a:pPr algn="r">
              <a:defRPr/>
            </a:pPr>
            <a:r>
              <a:rPr lang="ru-RU" sz="3600" b="1" i="1" dirty="0">
                <a:latin typeface="Candara" pitchFamily="34" charset="0"/>
              </a:rPr>
              <a:t>                           И.А.Уорд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ChangeArrowheads="1"/>
          </p:cNvSpPr>
          <p:nvPr/>
        </p:nvSpPr>
        <p:spPr bwMode="auto">
          <a:xfrm>
            <a:off x="228600" y="381000"/>
            <a:ext cx="9906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ru-RU" sz="5400" b="1" dirty="0" smtClean="0">
                <a:solidFill>
                  <a:srgbClr val="FF0000"/>
                </a:solidFill>
                <a:latin typeface="Candara" pitchFamily="34" charset="0"/>
              </a:rPr>
              <a:t>Спасибо за </a:t>
            </a:r>
            <a:r>
              <a:rPr lang="ru-RU" sz="5400" b="1" dirty="0">
                <a:solidFill>
                  <a:srgbClr val="FF0000"/>
                </a:solidFill>
                <a:latin typeface="Candara" pitchFamily="34" charset="0"/>
              </a:rPr>
              <a:t> </a:t>
            </a:r>
            <a:r>
              <a:rPr lang="ru-RU" sz="5400" b="1" dirty="0" smtClean="0">
                <a:solidFill>
                  <a:srgbClr val="FF0000"/>
                </a:solidFill>
                <a:latin typeface="Candara" pitchFamily="34" charset="0"/>
              </a:rPr>
              <a:t>внимание</a:t>
            </a:r>
            <a:r>
              <a:rPr lang="ru-RU" sz="5400" b="1" dirty="0">
                <a:solidFill>
                  <a:srgbClr val="FF0000"/>
                </a:solidFill>
                <a:latin typeface="Candara" pitchFamily="34" charset="0"/>
              </a:rPr>
              <a:t>!</a:t>
            </a:r>
            <a:endParaRPr lang="ru-RU" sz="5400" dirty="0">
              <a:solidFill>
                <a:srgbClr val="FF0000"/>
              </a:solidFill>
              <a:latin typeface="Candara" pitchFamily="34" charset="0"/>
            </a:endParaRPr>
          </a:p>
        </p:txBody>
      </p:sp>
      <p:pic>
        <p:nvPicPr>
          <p:cNvPr id="3" name="Picture 2" descr="C:\Users\larisa\Desktop\19.04 _ СТАЖИР ПЛОЩ\ФОТО\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600200"/>
            <a:ext cx="7981281" cy="4572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" name="Picture 2" descr="C:\Users\larisa\Desktop\РАЗНЫЕ ПРЕЗ\qrcode_docs.google.co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77400" y="381000"/>
            <a:ext cx="2286000" cy="22860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1666</TotalTime>
  <Words>444</Words>
  <Application>Microsoft Office PowerPoint</Application>
  <PresentationFormat>Произвольный</PresentationFormat>
  <Paragraphs>106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Office Theme</vt:lpstr>
      <vt:lpstr>Слайд 1</vt:lpstr>
      <vt:lpstr>Функциональная грамотность. Учёба через призму практических задач</vt:lpstr>
      <vt:lpstr>Единое образовательное пространство — условие доступности качественного образования и равных возможностей для всех обучающихся</vt:lpstr>
      <vt:lpstr>Как же помочь ученику стать успешным ?</vt:lpstr>
      <vt:lpstr>Атлас новых профессий 3.0                                             340 профессий из 27 отраслей экономики</vt:lpstr>
      <vt:lpstr>Атлас новых профессий 3.0</vt:lpstr>
      <vt:lpstr>А причём же здесь функциональная грамотность?</vt:lpstr>
      <vt:lpstr>Современное образование должно на первое место выдвигать не собственно предметное знание,  а умение с его помощью решать проблемы.</vt:lpstr>
      <vt:lpstr>Функциональная грамотность = качество образования</vt:lpstr>
      <vt:lpstr>Слайд 10</vt:lpstr>
      <vt:lpstr>Математика вне урока (из опыта работы)</vt:lpstr>
      <vt:lpstr>Дебаты</vt:lpstr>
      <vt:lpstr>Интервью</vt:lpstr>
      <vt:lpstr>Рисование</vt:lpstr>
      <vt:lpstr>Слайд 15</vt:lpstr>
      <vt:lpstr>Пантомим   а</vt:lpstr>
      <vt:lpstr>Шифрование </vt:lpstr>
      <vt:lpstr>Слайд 18</vt:lpstr>
      <vt:lpstr> Мир многогранников</vt:lpstr>
      <vt:lpstr>Юридическа   я   фирма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larisa</cp:lastModifiedBy>
  <cp:revision>81</cp:revision>
  <dcterms:created xsi:type="dcterms:W3CDTF">2024-03-31T09:27:12Z</dcterms:created>
  <dcterms:modified xsi:type="dcterms:W3CDTF">2025-07-29T20:17:55Z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2024-03-29T00:00:00Z</vt:filetime>
  </property>
  <property fmtid="{D5CDD505-2E9C-101B-9397-08002B2CF9AE}" pid="3" name="Creator">
    <vt:lpwstr>R7-Office/7.4.0.112</vt:lpwstr>
  </property>
  <property fmtid="{D5CDD505-2E9C-101B-9397-08002B2CF9AE}" pid="4" name="LastSaved">
    <vt:filetime>2024-03-31T00:00:00Z</vt:filetime>
  </property>
  <property fmtid="{D5CDD505-2E9C-101B-9397-08002B2CF9AE}" pid="5" name="Producer">
    <vt:lpwstr>R7-Office/7.4.0.112</vt:lpwstr>
  </property>
</Properties>
</file>