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7" r:id="rId2"/>
    <p:sldId id="261" r:id="rId3"/>
    <p:sldId id="260" r:id="rId4"/>
    <p:sldId id="267" r:id="rId5"/>
    <p:sldId id="259" r:id="rId6"/>
    <p:sldId id="263" r:id="rId7"/>
    <p:sldId id="262" r:id="rId8"/>
    <p:sldId id="266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434" autoAdjust="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0E44CB-95CE-421A-BE1F-BC9F814A1A87}" type="datetimeFigureOut">
              <a:rPr lang="ru-RU" smtClean="0"/>
              <a:t>20.10.2025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378113-869E-47D2-ADA0-819957CBC81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094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378113-869E-47D2-ADA0-819957CBC816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68705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20.10.2025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20.10.2025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20.10.2025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20.10.2025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20.10.2025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krot.info/uploads/posts/2020-03/1583936078_56-p-foni-dlya-sozdaniya-prezentatsii-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1468015" y="270013"/>
            <a:ext cx="6447234" cy="1320800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alt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униципальное автономное дошкольное образовательное учреждение</a:t>
            </a:r>
            <a:br>
              <a:rPr lang="ru-RU" alt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д</a:t>
            </a:r>
            <a:r>
              <a:rPr lang="ru-RU" alt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етский сад №6 «Дюймовочка»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7" y="1988840"/>
            <a:ext cx="8748463" cy="1440405"/>
          </a:xfrm>
        </p:spPr>
        <p:txBody>
          <a:bodyPr>
            <a:normAutofit/>
          </a:bodyPr>
          <a:lstStyle/>
          <a:p>
            <a:pPr marL="0" indent="0" algn="ctr">
              <a:buNone/>
              <a:defRPr/>
            </a:pPr>
            <a:r>
              <a:rPr lang="ru-RU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«Оптимизация </a:t>
            </a:r>
            <a:r>
              <a:rPr lang="ru-RU" sz="2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процесса уборки </a:t>
            </a:r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игрушек  </a:t>
            </a:r>
          </a:p>
          <a:p>
            <a:pPr marL="0" indent="0" algn="ctr">
              <a:buNone/>
              <a:defRPr/>
            </a:pPr>
            <a:r>
              <a:rPr lang="ru-RU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              в средней группе ДОО»</a:t>
            </a:r>
            <a:r>
              <a:rPr lang="ru-RU" sz="24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		</a:t>
            </a:r>
            <a:endParaRPr lang="ru-RU" sz="24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17025" y="4077072"/>
            <a:ext cx="829730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r">
              <a:buFont typeface="Wingdings 3" panose="05040102010807070707" pitchFamily="18" charset="2"/>
              <a:buNone/>
              <a:defRPr/>
            </a:pPr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Font typeface="Wingdings 3" panose="05040102010807070707" pitchFamily="18" charset="2"/>
              <a:buNone/>
              <a:defRPr/>
            </a:pPr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Font typeface="Wingdings 3" panose="05040102010807070707" pitchFamily="18" charset="2"/>
              <a:buNone/>
              <a:defRPr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r">
              <a:buFont typeface="Wingdings 3" panose="05040102010807070707" pitchFamily="18" charset="2"/>
              <a:buNone/>
              <a:defRPr/>
            </a:pP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Ширшова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Галина Викторовна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Font typeface="Wingdings 3" panose="05040102010807070707" pitchFamily="18" charset="2"/>
              <a:buNone/>
              <a:defRPr/>
            </a:pP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Font typeface="Wingdings 3" panose="05040102010807070707" pitchFamily="18" charset="2"/>
              <a:buNone/>
              <a:defRPr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Г.о.г. Бор 2025</a:t>
            </a:r>
            <a:endParaRPr lang="ru-RU" sz="16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krot.info/uploads/posts/2020-03/1583936078_56-p-foni-dlya-sozdaniya-prezentatsii-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6" name="Заголовок 7"/>
          <p:cNvSpPr txBox="1">
            <a:spLocks/>
          </p:cNvSpPr>
          <p:nvPr/>
        </p:nvSpPr>
        <p:spPr>
          <a:xfrm>
            <a:off x="1115616" y="260648"/>
            <a:ext cx="7025833" cy="890564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416BC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Карточка проекта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0416BC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21374" t="19725" r="24956" b="11862"/>
          <a:stretch/>
        </p:blipFill>
        <p:spPr>
          <a:xfrm>
            <a:off x="1217767" y="1411860"/>
            <a:ext cx="6833665" cy="489746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krot.info/uploads/posts/2020-03/1583936078_56-p-foni-dlya-sozdaniya-prezentatsii-9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44" y="0"/>
            <a:ext cx="9143999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733256"/>
            <a:ext cx="8229600" cy="1124744"/>
          </a:xfrm>
        </p:spPr>
        <p:txBody>
          <a:bodyPr>
            <a:noAutofit/>
          </a:bodyPr>
          <a:lstStyle/>
          <a:p>
            <a:pPr lvl="0" algn="l"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1. Организовать процесс уборки игрушек после окончания игровой деятельности.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2. Разместить игрушки на свои места в уголках и игровых центрах.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3. Поощрить наиболее активных воспитанников.</a:t>
            </a:r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Заголовок 7"/>
          <p:cNvSpPr txBox="1">
            <a:spLocks/>
          </p:cNvSpPr>
          <p:nvPr/>
        </p:nvSpPr>
        <p:spPr>
          <a:xfrm>
            <a:off x="1619672" y="346950"/>
            <a:ext cx="5184576" cy="28803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416BC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Обоснование выбора: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0416BC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7" name="Заголовок 7"/>
          <p:cNvSpPr txBox="1">
            <a:spLocks/>
          </p:cNvSpPr>
          <p:nvPr/>
        </p:nvSpPr>
        <p:spPr>
          <a:xfrm>
            <a:off x="2711780" y="5373216"/>
            <a:ext cx="2508293" cy="36004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416BC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Задачи: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0416BC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467544" y="1759726"/>
            <a:ext cx="8229600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342900" lvl="0" indent="-342900">
              <a:lnSpc>
                <a:spcPct val="150000"/>
              </a:lnSpc>
              <a:buAutoNum type="arabicPeriod"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желание детей прерывать игровую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деятельность.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2. Отсутствие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методики и способов мотивации детей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 уборке и следующему виду деятельности.</a:t>
            </a:r>
          </a:p>
          <a:p>
            <a:pPr lvl="0"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Нет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алгоритма уборки игрушек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 </a:t>
            </a:r>
          </a:p>
          <a:p>
            <a:pPr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4.Отсутствует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алгоритм сбора игрушек . Отсутствие оформления уголков и игровых зон подсказывающими схемами и картинками</a:t>
            </a:r>
          </a:p>
          <a:p>
            <a:pPr>
              <a:lnSpc>
                <a:spcPct val="15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(«элементами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бережливости </a:t>
            </a:r>
          </a:p>
          <a:p>
            <a:pPr lvl="0"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4. Доступная база информации в любое время и в любом месте.</a:t>
            </a:r>
          </a:p>
          <a:p>
            <a:pPr lvl="0"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5. Отсутствие у детей мотивации на самостоятельную уборку игрушек.</a:t>
            </a:r>
          </a:p>
          <a:p>
            <a:pPr lvl="0"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6. Абстрагирование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воспитанников от процесса уборки игрушек на другие виды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деятельности.</a:t>
            </a:r>
          </a:p>
          <a:p>
            <a:pPr lvl="0">
              <a:lnSpc>
                <a:spcPct val="15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7. Отсутствие листа поощрения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детей.</a:t>
            </a:r>
          </a:p>
          <a:p>
            <a:pPr lvl="0">
              <a:lnSpc>
                <a:spcPct val="15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8. Затянут период начала следующего вида деятельности воспитателя и детей (ООД, прогулка и т.д.)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Заголовок 7"/>
          <p:cNvSpPr txBox="1">
            <a:spLocks/>
          </p:cNvSpPr>
          <p:nvPr/>
        </p:nvSpPr>
        <p:spPr>
          <a:xfrm>
            <a:off x="2699793" y="4306186"/>
            <a:ext cx="2520280" cy="32077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416BC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Цель: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rgbClr val="0416BC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467543" y="4122900"/>
            <a:ext cx="8003231" cy="16103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Сокращение времени на сбор игрушек, сортировка и визуализация пространства по видам деятельности, бережное отношение к игрушкам, приведение в опрятный вид.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krot.info/uploads/posts/2020-03/1583936078_56-p-foni-dlya-sozdaniya-prezentatsii-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4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Старт проекта -01.09.2025  .</a:t>
            </a:r>
          </a:p>
          <a:p>
            <a:pPr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1.Разработка и согласование проекта с руководителем учреждения  -01.09.2025</a:t>
            </a:r>
          </a:p>
          <a:p>
            <a:pPr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2. Анализ текущей ситуации, картирование процесса ( 02.09.2025-05.09.2025)</a:t>
            </a:r>
          </a:p>
          <a:p>
            <a:pPr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3.Разработка карты текущего и целевого состояния  процесса  (08.09.2025-19.09.2025).</a:t>
            </a:r>
          </a:p>
          <a:p>
            <a:pPr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4.Выявление проблем, формирование предложений по их решению, оценка рисков реализации ( 22.09.2025-03.10.2025)</a:t>
            </a:r>
          </a:p>
          <a:p>
            <a:pPr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5. Разработка и реализация плана мероприятий (06.10.2025-10.10.2025)</a:t>
            </a:r>
          </a:p>
          <a:p>
            <a:pPr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6.Контроль и стандартизация результатов (13.10.2025-15.10..2025).</a:t>
            </a:r>
          </a:p>
          <a:p>
            <a:pPr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7. Мониторинг стабильности достигнутых результатов  (16.10.2025-17.10.2025)</a:t>
            </a:r>
          </a:p>
          <a:p>
            <a:pPr>
              <a:buNone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Закрытие проекта-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17.10.2025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539552" y="3573309"/>
            <a:ext cx="820891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Заголовок 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416BC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Этапы проекта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0416BC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krot.info/uploads/posts/2020-03/1583936078_56-p-foni-dlya-sozdaniya-prezentatsii-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2627784" y="407707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Заголовок 7"/>
          <p:cNvSpPr txBox="1">
            <a:spLocks/>
          </p:cNvSpPr>
          <p:nvPr/>
        </p:nvSpPr>
        <p:spPr>
          <a:xfrm>
            <a:off x="1115616" y="332656"/>
            <a:ext cx="7025833" cy="890564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416BC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Карта текущего состояния проекта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0416BC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743" y="1508592"/>
            <a:ext cx="8669578" cy="5064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709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krot.info/uploads/posts/2020-03/1583936078_56-p-foni-dlya-sozdaniya-prezentatsii-9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Заголовок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416B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План мероприятий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/>
          <a:srcRect l="33950" t="22640" r="35611" b="17387"/>
          <a:stretch/>
        </p:blipFill>
        <p:spPr>
          <a:xfrm>
            <a:off x="2555776" y="1692276"/>
            <a:ext cx="4219925" cy="467456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krot.info/uploads/posts/2020-03/1583936078_56-p-foni-dlya-sozdaniya-prezentatsii-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594856" y="238042"/>
            <a:ext cx="4587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868144" y="238042"/>
            <a:ext cx="12961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После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5418" y="980727"/>
            <a:ext cx="3039694" cy="4804731"/>
          </a:xfrm>
          <a:prstGeom prst="rect">
            <a:avLst/>
          </a:prstGeom>
        </p:spPr>
      </p:pic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980728"/>
            <a:ext cx="2774669" cy="4804731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s://krot.info/uploads/posts/2020-03/1583936078_56-p-foni-dlya-sozdaniya-prezentatsii-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2627784" y="407707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7"/>
          <p:cNvSpPr txBox="1">
            <a:spLocks/>
          </p:cNvSpPr>
          <p:nvPr/>
        </p:nvSpPr>
        <p:spPr>
          <a:xfrm>
            <a:off x="1043608" y="188640"/>
            <a:ext cx="7200800" cy="890564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2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416BC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Карта целевого состояния проекта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0416BC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29" y="1440465"/>
            <a:ext cx="9057614" cy="3932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709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krot.info/uploads/posts/2020-03/1583936078_56-p-foni-dlya-sozdaniya-prezentatsii-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Заголовок 3"/>
          <p:cNvSpPr txBox="1">
            <a:spLocks/>
          </p:cNvSpPr>
          <p:nvPr/>
        </p:nvSpPr>
        <p:spPr>
          <a:xfrm>
            <a:off x="1763688" y="188640"/>
            <a:ext cx="5602147" cy="98316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4000" b="1" i="0" u="none" strike="noStrike" kern="1200" cap="none" spc="0" normalizeH="0" baseline="0" noProof="0" smtClean="0">
                <a:ln>
                  <a:noFill/>
                </a:ln>
                <a:solidFill>
                  <a:srgbClr val="0416BC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Эффекты</a:t>
            </a:r>
            <a:endParaRPr kumimoji="0" lang="ru-RU" altLang="ru-RU" sz="4000" b="1" i="0" u="none" strike="noStrike" kern="1200" cap="none" spc="0" normalizeH="0" baseline="0" noProof="0" dirty="0" smtClean="0">
              <a:ln>
                <a:noFill/>
              </a:ln>
              <a:solidFill>
                <a:srgbClr val="0416BC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251520" y="1611423"/>
            <a:ext cx="8280920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lang="ru-RU" sz="28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Сокращение времени на сбор игрушек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lang="ru-RU" sz="28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Сортировка и визуализация пространства по видам деятельности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lang="ru-RU" sz="28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Бережное отношение к игрушкам, приведение в опрятный вид</a:t>
            </a:r>
            <a:r>
              <a:rPr kumimoji="0" lang="ru-RU" sz="28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1152</TotalTime>
  <Words>309</Words>
  <Application>Microsoft Office PowerPoint</Application>
  <PresentationFormat>Экран (4:3)</PresentationFormat>
  <Paragraphs>50</Paragraphs>
  <Slides>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Times New Roman</vt:lpstr>
      <vt:lpstr>Wingdings 3</vt:lpstr>
      <vt:lpstr>Тема Office</vt:lpstr>
      <vt:lpstr>Муниципальное автономное дошкольное образовательное учреждение детский сад №6 «Дюймовочка»</vt:lpstr>
      <vt:lpstr>Презентация PowerPoint</vt:lpstr>
      <vt:lpstr>1. Организовать процесс уборки игрушек после окончания игровой деятельности. 2. Разместить игрушки на свои места в уголках и игровых центрах. 3. Поощрить наиболее активных воспитанников. </vt:lpstr>
      <vt:lpstr>Этапы проекта</vt:lpstr>
      <vt:lpstr>Презентация PowerPoint</vt:lpstr>
      <vt:lpstr>План мероприятий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образовательное учреждение «Детский сад №24»</dc:title>
  <dc:creator>ДОУ №24 Алёнка</dc:creator>
  <cp:lastModifiedBy>galin</cp:lastModifiedBy>
  <cp:revision>92</cp:revision>
  <dcterms:created xsi:type="dcterms:W3CDTF">2021-06-24T02:17:07Z</dcterms:created>
  <dcterms:modified xsi:type="dcterms:W3CDTF">2025-10-20T11:40:12Z</dcterms:modified>
</cp:coreProperties>
</file>