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79" r:id="rId5"/>
    <p:sldId id="271" r:id="rId6"/>
    <p:sldId id="272" r:id="rId7"/>
    <p:sldId id="280" r:id="rId8"/>
    <p:sldId id="281" r:id="rId9"/>
    <p:sldId id="282" r:id="rId10"/>
    <p:sldId id="273" r:id="rId11"/>
    <p:sldId id="283" r:id="rId12"/>
    <p:sldId id="274" r:id="rId13"/>
    <p:sldId id="284" r:id="rId14"/>
    <p:sldId id="275" r:id="rId15"/>
    <p:sldId id="285" r:id="rId16"/>
    <p:sldId id="258" r:id="rId17"/>
    <p:sldId id="286" r:id="rId18"/>
    <p:sldId id="276" r:id="rId19"/>
    <p:sldId id="288" r:id="rId20"/>
    <p:sldId id="28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87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318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369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923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041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394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250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476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64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669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569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67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642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481CA-BC97-4D2A-A17D-0F69D9FDDD89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F87F2-5BE0-41A3-AE79-C5E89C294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370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4.jpeg"/><Relationship Id="rId7" Type="http://schemas.openxmlformats.org/officeDocument/2006/relationships/image" Target="../media/image28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jpeg"/><Relationship Id="rId4" Type="http://schemas.openxmlformats.org/officeDocument/2006/relationships/image" Target="../media/image4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8293" y="-1865536"/>
            <a:ext cx="9144000" cy="23876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МБДОУ ПМО СО «</a:t>
            </a:r>
            <a:r>
              <a:rPr lang="ru-RU" sz="2800" dirty="0" err="1" smtClean="0">
                <a:latin typeface="Bookman Old Style" panose="02050604050505020204" pitchFamily="18" charset="0"/>
              </a:rPr>
              <a:t>Пышминский</a:t>
            </a:r>
            <a:r>
              <a:rPr lang="ru-RU" sz="2800" dirty="0" smtClean="0">
                <a:latin typeface="Bookman Old Style" panose="02050604050505020204" pitchFamily="18" charset="0"/>
              </a:rPr>
              <a:t> детский сад №7»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10277" y="2457743"/>
            <a:ext cx="6869089" cy="165576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Bookman Old Style" panose="02050604050505020204" pitchFamily="18" charset="0"/>
              </a:rPr>
              <a:t>Опыт работы по теме </a:t>
            </a:r>
            <a:endParaRPr lang="ru-RU" b="1" dirty="0" smtClean="0">
              <a:latin typeface="Bookman Old Style" panose="02050604050505020204" pitchFamily="18" charset="0"/>
            </a:endParaRPr>
          </a:p>
          <a:p>
            <a:r>
              <a:rPr lang="ru-RU" b="1" dirty="0" smtClean="0">
                <a:latin typeface="Bookman Old Style" panose="02050604050505020204" pitchFamily="18" charset="0"/>
              </a:rPr>
              <a:t>«</a:t>
            </a:r>
            <a:r>
              <a:rPr lang="ru-RU" b="1" dirty="0" smtClean="0">
                <a:latin typeface="Bookman Old Style" panose="02050604050505020204" pitchFamily="18" charset="0"/>
              </a:rPr>
              <a:t>Создание </a:t>
            </a:r>
            <a:r>
              <a:rPr lang="ru-RU" b="1" dirty="0" smtClean="0">
                <a:latin typeface="Bookman Old Style" panose="02050604050505020204" pitchFamily="18" charset="0"/>
              </a:rPr>
              <a:t>позитивных условий </a:t>
            </a:r>
            <a:r>
              <a:rPr lang="ru-RU" b="1" dirty="0" smtClean="0">
                <a:latin typeface="Bookman Old Style" panose="02050604050505020204" pitchFamily="18" charset="0"/>
              </a:rPr>
              <a:t>для </a:t>
            </a:r>
            <a:r>
              <a:rPr lang="ru-RU" b="1" dirty="0" smtClean="0">
                <a:latin typeface="Bookman Old Style" panose="02050604050505020204" pitchFamily="18" charset="0"/>
              </a:rPr>
              <a:t>взаимодействия педагогов с родителями</a:t>
            </a:r>
            <a:r>
              <a:rPr lang="ru-RU" b="1" dirty="0" smtClean="0">
                <a:latin typeface="Bookman Old Style" panose="02050604050505020204" pitchFamily="18" charset="0"/>
              </a:rPr>
              <a:t> воспитанников подготовительной группы «Одуванчики» за 2024 - 2025 учебный год</a:t>
            </a:r>
            <a:endParaRPr lang="ru-RU" b="1" dirty="0" smtClean="0">
              <a:latin typeface="Bookman Old Style" panose="0205060405050502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38175" y="4871434"/>
            <a:ext cx="3833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Подготовила:</a:t>
            </a:r>
          </a:p>
          <a:p>
            <a:r>
              <a:rPr lang="ru-RU" dirty="0" smtClean="0">
                <a:latin typeface="Bookman Old Style" panose="02050604050505020204" pitchFamily="18" charset="0"/>
              </a:rPr>
              <a:t>Семакина А. М.,</a:t>
            </a:r>
          </a:p>
          <a:p>
            <a:r>
              <a:rPr lang="ru-RU">
                <a:latin typeface="Bookman Old Style" panose="02050604050505020204" pitchFamily="18" charset="0"/>
              </a:rPr>
              <a:t>в</a:t>
            </a:r>
            <a:r>
              <a:rPr lang="ru-RU" smtClean="0">
                <a:latin typeface="Bookman Old Style" panose="02050604050505020204" pitchFamily="18" charset="0"/>
              </a:rPr>
              <a:t>оспитатель высшей</a:t>
            </a:r>
            <a:endParaRPr lang="ru-RU" dirty="0" smtClean="0">
              <a:latin typeface="Bookman Old Style" panose="02050604050505020204" pitchFamily="18" charset="0"/>
            </a:endParaRPr>
          </a:p>
          <a:p>
            <a:r>
              <a:rPr lang="ru-RU" dirty="0">
                <a:latin typeface="Bookman Old Style" panose="02050604050505020204" pitchFamily="18" charset="0"/>
              </a:rPr>
              <a:t>к</a:t>
            </a:r>
            <a:r>
              <a:rPr lang="ru-RU" dirty="0" smtClean="0">
                <a:latin typeface="Bookman Old Style" panose="02050604050505020204" pitchFamily="18" charset="0"/>
              </a:rPr>
              <a:t>валификационной категории</a:t>
            </a:r>
            <a:r>
              <a:rPr lang="ru-RU" dirty="0" smtClean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27765" y="6299261"/>
            <a:ext cx="2705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Bookman Old Style" panose="02050604050505020204" pitchFamily="18" charset="0"/>
              </a:rPr>
              <a:t>Пгт</a:t>
            </a:r>
            <a:r>
              <a:rPr lang="ru-RU" dirty="0" smtClean="0">
                <a:latin typeface="Bookman Old Style" panose="02050604050505020204" pitchFamily="18" charset="0"/>
              </a:rPr>
              <a:t>. Пышма, 2025 г.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" t="10736" r="2746" b="28311"/>
          <a:stretch/>
        </p:blipFill>
        <p:spPr>
          <a:xfrm>
            <a:off x="2306267" y="4021709"/>
            <a:ext cx="2937804" cy="2497843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98849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Picture background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7" t="21963" r="9503" b="17038"/>
          <a:stretch/>
        </p:blipFill>
        <p:spPr bwMode="auto">
          <a:xfrm>
            <a:off x="2043605" y="2209800"/>
            <a:ext cx="8695915" cy="46482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72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" t="6584" r="12781" b="24157"/>
          <a:stretch/>
        </p:blipFill>
        <p:spPr>
          <a:xfrm>
            <a:off x="2431179" y="1925098"/>
            <a:ext cx="7666395" cy="4745865"/>
          </a:xfrm>
        </p:spPr>
      </p:pic>
      <p:sp>
        <p:nvSpPr>
          <p:cNvPr id="5" name="Прямоугольник 4"/>
          <p:cNvSpPr/>
          <p:nvPr/>
        </p:nvSpPr>
        <p:spPr>
          <a:xfrm>
            <a:off x="5241701" y="4765183"/>
            <a:ext cx="386367" cy="103031"/>
          </a:xfrm>
          <a:prstGeom prst="rect">
            <a:avLst/>
          </a:prstGeom>
          <a:solidFill>
            <a:srgbClr val="A987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04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667"/>
          <a:stretch/>
        </p:blipFill>
        <p:spPr>
          <a:xfrm>
            <a:off x="741338" y="263870"/>
            <a:ext cx="4808562" cy="62790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21"/>
          <a:stretch/>
        </p:blipFill>
        <p:spPr>
          <a:xfrm>
            <a:off x="6147473" y="262166"/>
            <a:ext cx="4723727" cy="628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31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0" t="27091" r="12662" b="8740"/>
          <a:stretch/>
        </p:blipFill>
        <p:spPr>
          <a:xfrm>
            <a:off x="430871" y="103053"/>
            <a:ext cx="3429000" cy="217977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1" b="10952"/>
          <a:stretch/>
        </p:blipFill>
        <p:spPr>
          <a:xfrm>
            <a:off x="7429500" y="2282826"/>
            <a:ext cx="4394753" cy="24877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9" t="36429" r="2203" b="13095"/>
          <a:stretch/>
        </p:blipFill>
        <p:spPr>
          <a:xfrm>
            <a:off x="1420604" y="4872717"/>
            <a:ext cx="4675396" cy="19321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" t="37143" b="28095"/>
          <a:stretch/>
        </p:blipFill>
        <p:spPr>
          <a:xfrm>
            <a:off x="4243156" y="103053"/>
            <a:ext cx="7735199" cy="20862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7" t="7619" r="17725" b="37857"/>
          <a:stretch/>
        </p:blipFill>
        <p:spPr>
          <a:xfrm>
            <a:off x="4054624" y="2273890"/>
            <a:ext cx="2608306" cy="24784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0" t="4762" r="6845"/>
          <a:stretch/>
        </p:blipFill>
        <p:spPr>
          <a:xfrm>
            <a:off x="520494" y="2316199"/>
            <a:ext cx="2914469" cy="239381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6" t="28120" r="9100" b="23069"/>
          <a:stretch/>
        </p:blipFill>
        <p:spPr>
          <a:xfrm>
            <a:off x="6369016" y="4845876"/>
            <a:ext cx="4327072" cy="1926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68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429"/>
          <a:stretch/>
        </p:blipFill>
        <p:spPr>
          <a:xfrm>
            <a:off x="860422" y="165202"/>
            <a:ext cx="7073714" cy="33726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6" t="9193" r="17621"/>
          <a:stretch/>
        </p:blipFill>
        <p:spPr>
          <a:xfrm>
            <a:off x="8500174" y="3725788"/>
            <a:ext cx="3026267" cy="30135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52"/>
          <a:stretch/>
        </p:blipFill>
        <p:spPr>
          <a:xfrm>
            <a:off x="8375008" y="268900"/>
            <a:ext cx="3015343" cy="31652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55" t="12857" b="15449"/>
          <a:stretch/>
        </p:blipFill>
        <p:spPr>
          <a:xfrm>
            <a:off x="1063217" y="3767063"/>
            <a:ext cx="3098585" cy="29309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28" b="24762"/>
          <a:stretch/>
        </p:blipFill>
        <p:spPr>
          <a:xfrm>
            <a:off x="4727840" y="3840315"/>
            <a:ext cx="3206296" cy="278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38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89"/>
          <a:stretch/>
        </p:blipFill>
        <p:spPr>
          <a:xfrm>
            <a:off x="200558" y="1336180"/>
            <a:ext cx="3532170" cy="4239120"/>
          </a:xfrm>
          <a:effectLst>
            <a:softEdge rad="3175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54"/>
          <a:stretch/>
        </p:blipFill>
        <p:spPr>
          <a:xfrm>
            <a:off x="4387314" y="257493"/>
            <a:ext cx="5092700" cy="343934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9334"/>
          <a:stretch/>
        </p:blipFill>
        <p:spPr>
          <a:xfrm>
            <a:off x="3999428" y="3696842"/>
            <a:ext cx="6122472" cy="3061236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1838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700" y="1842294"/>
            <a:ext cx="6687608" cy="501570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07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815" y="242094"/>
            <a:ext cx="2075855" cy="276780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330" y="306785"/>
            <a:ext cx="2075855" cy="27678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795" y="306784"/>
            <a:ext cx="2075855" cy="27678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50" y="242095"/>
            <a:ext cx="2075855" cy="27678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544" y="3132930"/>
            <a:ext cx="2612231" cy="34829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583" y="3375025"/>
            <a:ext cx="4447580" cy="33356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37" y="3375025"/>
            <a:ext cx="4406900" cy="33051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59" y="99162"/>
            <a:ext cx="2082800" cy="297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42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49" y="365125"/>
            <a:ext cx="5125562" cy="3229291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893" y="690646"/>
            <a:ext cx="5471358" cy="290377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978" y="3917304"/>
            <a:ext cx="5585202" cy="26507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671" y="3762115"/>
            <a:ext cx="4723189" cy="296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53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0" y="112710"/>
            <a:ext cx="8369300" cy="664709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03" y="707940"/>
            <a:ext cx="4285193" cy="565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8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308" y="244929"/>
            <a:ext cx="5163449" cy="27295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28" y="3277393"/>
            <a:ext cx="4371372" cy="32785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1" b="14047"/>
          <a:stretch/>
        </p:blipFill>
        <p:spPr>
          <a:xfrm>
            <a:off x="4684233" y="3491924"/>
            <a:ext cx="4919033" cy="26703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14" b="19524"/>
          <a:stretch/>
        </p:blipFill>
        <p:spPr>
          <a:xfrm>
            <a:off x="5531683" y="244929"/>
            <a:ext cx="6419009" cy="26363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2" t="11906" r="10740" b="3809"/>
          <a:stretch/>
        </p:blipFill>
        <p:spPr>
          <a:xfrm>
            <a:off x="9715499" y="2967630"/>
            <a:ext cx="2405743" cy="371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27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48" y="1217083"/>
            <a:ext cx="3581400" cy="4775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700" y="1039283"/>
            <a:ext cx="4032250" cy="53763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5" b="9259"/>
          <a:stretch/>
        </p:blipFill>
        <p:spPr>
          <a:xfrm>
            <a:off x="3952875" y="3949700"/>
            <a:ext cx="3817398" cy="2184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74" b="6481"/>
          <a:stretch/>
        </p:blipFill>
        <p:spPr>
          <a:xfrm>
            <a:off x="3952875" y="1291536"/>
            <a:ext cx="3835400" cy="228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72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86" b="13522"/>
          <a:stretch/>
        </p:blipFill>
        <p:spPr>
          <a:xfrm>
            <a:off x="163285" y="3714748"/>
            <a:ext cx="3646867" cy="302895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8" t="27072" r="8145" b="25785"/>
          <a:stretch/>
        </p:blipFill>
        <p:spPr>
          <a:xfrm>
            <a:off x="163285" y="143257"/>
            <a:ext cx="3646867" cy="34549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48"/>
          <a:stretch/>
        </p:blipFill>
        <p:spPr>
          <a:xfrm>
            <a:off x="4191493" y="477064"/>
            <a:ext cx="4654115" cy="27873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4615" y="252414"/>
            <a:ext cx="2509326" cy="33457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74" b="11111"/>
          <a:stretch/>
        </p:blipFill>
        <p:spPr>
          <a:xfrm>
            <a:off x="4475769" y="3376312"/>
            <a:ext cx="3957032" cy="326631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6"/>
          <a:stretch/>
        </p:blipFill>
        <p:spPr>
          <a:xfrm>
            <a:off x="9374615" y="3670300"/>
            <a:ext cx="2447925" cy="307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5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3536949"/>
            <a:ext cx="4315884" cy="323691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554" y="3344862"/>
            <a:ext cx="4572000" cy="3429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754" y="365125"/>
            <a:ext cx="4277784" cy="32083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00" y="517525"/>
            <a:ext cx="4504267" cy="337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6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4327" y="728662"/>
            <a:ext cx="6248400" cy="224313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Конкурсы и акции, в которых принимают участие дошкольники: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99509" y="3301134"/>
            <a:ext cx="7079673" cy="3141230"/>
          </a:xfrm>
          <a:noFill/>
        </p:spPr>
        <p:txBody>
          <a:bodyPr>
            <a:normAutofit fontScale="92500" lnSpcReduction="10000"/>
          </a:bodyPr>
          <a:lstStyle/>
          <a:p>
            <a:pPr>
              <a:buBlip>
                <a:blip r:embed="rId2"/>
              </a:buBlip>
            </a:pPr>
            <a:r>
              <a:rPr lang="ru-RU" sz="4400" dirty="0" smtClean="0">
                <a:latin typeface="Bookman Old Style" panose="02050604050505020204" pitchFamily="18" charset="0"/>
              </a:rPr>
              <a:t>Всероссийские</a:t>
            </a:r>
          </a:p>
          <a:p>
            <a:pPr>
              <a:buBlip>
                <a:blip r:embed="rId2"/>
              </a:buBlip>
            </a:pPr>
            <a:r>
              <a:rPr lang="ru-RU" sz="4400" dirty="0" smtClean="0">
                <a:latin typeface="Bookman Old Style" panose="02050604050505020204" pitchFamily="18" charset="0"/>
              </a:rPr>
              <a:t>Областные</a:t>
            </a:r>
          </a:p>
          <a:p>
            <a:pPr>
              <a:buBlip>
                <a:blip r:embed="rId2"/>
              </a:buBlip>
            </a:pPr>
            <a:r>
              <a:rPr lang="ru-RU" sz="4400" dirty="0" smtClean="0">
                <a:latin typeface="Bookman Old Style" panose="02050604050505020204" pitchFamily="18" charset="0"/>
              </a:rPr>
              <a:t>Муниципальные</a:t>
            </a:r>
          </a:p>
          <a:p>
            <a:pPr>
              <a:buBlip>
                <a:blip r:embed="rId2"/>
              </a:buBlip>
            </a:pPr>
            <a:r>
              <a:rPr lang="ru-RU" sz="4400" dirty="0" smtClean="0">
                <a:latin typeface="Bookman Old Style" panose="02050604050505020204" pitchFamily="18" charset="0"/>
              </a:rPr>
              <a:t>Конкурсы и акции проводимые в ДОУ</a:t>
            </a:r>
            <a:endParaRPr lang="ru-RU" sz="44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32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651" y="0"/>
            <a:ext cx="2511672" cy="33488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994" y="3509104"/>
            <a:ext cx="4055958" cy="30419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642" y="217852"/>
            <a:ext cx="5164662" cy="29131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099" y="3509104"/>
            <a:ext cx="2400300" cy="3200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19" y="3728908"/>
            <a:ext cx="3305719" cy="27607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6" y="698500"/>
            <a:ext cx="3453906" cy="2302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89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un3-24.userapi.com/impg/gweID2BO3puCr4wOkLzkUmEttVsgeWW74mgvrw/Ex9GKBzL2JI.jpg?size=1280x960&amp;quality=95&amp;sign=d8bacc6466a43e7de928fe92d6155fcb&amp;type=albu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9" b="10527"/>
          <a:stretch/>
        </p:blipFill>
        <p:spPr bwMode="auto">
          <a:xfrm>
            <a:off x="242504" y="3755571"/>
            <a:ext cx="5207302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04" y="189490"/>
            <a:ext cx="2337410" cy="33654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7" b="10714"/>
          <a:stretch/>
        </p:blipFill>
        <p:spPr>
          <a:xfrm>
            <a:off x="5716047" y="450747"/>
            <a:ext cx="3086100" cy="58293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5"/>
          <a:stretch/>
        </p:blipFill>
        <p:spPr>
          <a:xfrm>
            <a:off x="9068388" y="699216"/>
            <a:ext cx="2998426" cy="49998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6" b="10952"/>
          <a:stretch/>
        </p:blipFill>
        <p:spPr>
          <a:xfrm>
            <a:off x="2846155" y="189490"/>
            <a:ext cx="1872802" cy="352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21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775" y="132605"/>
            <a:ext cx="8931625" cy="661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4115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8293" y="-1865536"/>
            <a:ext cx="9144000" cy="23876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МБДОУ ПМО СО «</a:t>
            </a:r>
            <a:r>
              <a:rPr lang="ru-RU" sz="2800" dirty="0" err="1" smtClean="0">
                <a:latin typeface="Bookman Old Style" panose="02050604050505020204" pitchFamily="18" charset="0"/>
              </a:rPr>
              <a:t>Пышминский</a:t>
            </a:r>
            <a:r>
              <a:rPr lang="ru-RU" sz="2800" dirty="0" smtClean="0">
                <a:latin typeface="Bookman Old Style" panose="02050604050505020204" pitchFamily="18" charset="0"/>
              </a:rPr>
              <a:t> детский сад №7»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4877" y="2762543"/>
            <a:ext cx="6869089" cy="165576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Bookman Old Style" panose="02050604050505020204" pitchFamily="18" charset="0"/>
              </a:rPr>
              <a:t>Опыт работы по теме </a:t>
            </a:r>
            <a:endParaRPr lang="ru-RU" b="1" dirty="0" smtClean="0">
              <a:latin typeface="Bookman Old Style" panose="02050604050505020204" pitchFamily="18" charset="0"/>
            </a:endParaRPr>
          </a:p>
          <a:p>
            <a:r>
              <a:rPr lang="ru-RU" b="1" dirty="0" smtClean="0">
                <a:latin typeface="Bookman Old Style" panose="02050604050505020204" pitchFamily="18" charset="0"/>
              </a:rPr>
              <a:t>«</a:t>
            </a:r>
            <a:r>
              <a:rPr lang="ru-RU" b="1" dirty="0" smtClean="0">
                <a:latin typeface="Bookman Old Style" panose="02050604050505020204" pitchFamily="18" charset="0"/>
              </a:rPr>
              <a:t>Создание </a:t>
            </a:r>
            <a:r>
              <a:rPr lang="ru-RU" b="1" dirty="0" smtClean="0">
                <a:latin typeface="Bookman Old Style" panose="02050604050505020204" pitchFamily="18" charset="0"/>
              </a:rPr>
              <a:t>позитивных условий </a:t>
            </a:r>
            <a:r>
              <a:rPr lang="ru-RU" b="1" dirty="0" smtClean="0">
                <a:latin typeface="Bookman Old Style" panose="02050604050505020204" pitchFamily="18" charset="0"/>
              </a:rPr>
              <a:t>для </a:t>
            </a:r>
            <a:r>
              <a:rPr lang="ru-RU" b="1" dirty="0" smtClean="0">
                <a:latin typeface="Bookman Old Style" panose="02050604050505020204" pitchFamily="18" charset="0"/>
              </a:rPr>
              <a:t>взаимодействия педагогов с родителями</a:t>
            </a:r>
            <a:r>
              <a:rPr lang="ru-RU" b="1" dirty="0" smtClean="0">
                <a:latin typeface="Bookman Old Style" panose="02050604050505020204" pitchFamily="18" charset="0"/>
              </a:rPr>
              <a:t> воспитанников подготовительной группы «Одуванчики»</a:t>
            </a:r>
            <a:endParaRPr lang="ru-RU" b="1" dirty="0" smtClean="0">
              <a:latin typeface="Bookman Old Style" panose="0205060405050502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38175" y="4871434"/>
            <a:ext cx="3833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Подготовила:</a:t>
            </a:r>
          </a:p>
          <a:p>
            <a:r>
              <a:rPr lang="ru-RU" dirty="0" smtClean="0">
                <a:latin typeface="Bookman Old Style" panose="02050604050505020204" pitchFamily="18" charset="0"/>
              </a:rPr>
              <a:t>Семакина А. М.,</a:t>
            </a:r>
          </a:p>
          <a:p>
            <a:r>
              <a:rPr lang="ru-RU">
                <a:latin typeface="Bookman Old Style" panose="02050604050505020204" pitchFamily="18" charset="0"/>
              </a:rPr>
              <a:t>в</a:t>
            </a:r>
            <a:r>
              <a:rPr lang="ru-RU" smtClean="0">
                <a:latin typeface="Bookman Old Style" panose="02050604050505020204" pitchFamily="18" charset="0"/>
              </a:rPr>
              <a:t>оспитатель высшей</a:t>
            </a:r>
            <a:endParaRPr lang="ru-RU" dirty="0" smtClean="0">
              <a:latin typeface="Bookman Old Style" panose="02050604050505020204" pitchFamily="18" charset="0"/>
            </a:endParaRPr>
          </a:p>
          <a:p>
            <a:r>
              <a:rPr lang="ru-RU" dirty="0">
                <a:latin typeface="Bookman Old Style" panose="02050604050505020204" pitchFamily="18" charset="0"/>
              </a:rPr>
              <a:t>к</a:t>
            </a:r>
            <a:r>
              <a:rPr lang="ru-RU" dirty="0" smtClean="0">
                <a:latin typeface="Bookman Old Style" panose="02050604050505020204" pitchFamily="18" charset="0"/>
              </a:rPr>
              <a:t>валификационной категории</a:t>
            </a:r>
            <a:r>
              <a:rPr lang="ru-RU" dirty="0" smtClean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27765" y="6299261"/>
            <a:ext cx="2705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Bookman Old Style" panose="02050604050505020204" pitchFamily="18" charset="0"/>
              </a:rPr>
              <a:t>Пгт</a:t>
            </a:r>
            <a:r>
              <a:rPr lang="ru-RU" dirty="0" smtClean="0">
                <a:latin typeface="Bookman Old Style" panose="02050604050505020204" pitchFamily="18" charset="0"/>
              </a:rPr>
              <a:t>. Пышма, 2025 г.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" t="10736" r="2746" b="28311"/>
          <a:stretch/>
        </p:blipFill>
        <p:spPr>
          <a:xfrm>
            <a:off x="2306267" y="4021709"/>
            <a:ext cx="2937804" cy="2497843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28957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121</Words>
  <Application>Microsoft Office PowerPoint</Application>
  <PresentationFormat>Широкоэкранный</PresentationFormat>
  <Paragraphs>21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Bookman Old Style</vt:lpstr>
      <vt:lpstr>Calibri</vt:lpstr>
      <vt:lpstr>Calibri Light</vt:lpstr>
      <vt:lpstr>Тема Office</vt:lpstr>
      <vt:lpstr>МБДОУ ПМО СО «Пышминский детский сад №7»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Конкурсы и акции, в которых принимают участие дошкольники:</vt:lpstr>
      <vt:lpstr>Презентация PowerPoint</vt:lpstr>
      <vt:lpstr>Презентация PowerPoint</vt:lpstr>
      <vt:lpstr>Презентация PowerPoint</vt:lpstr>
      <vt:lpstr>МБДОУ ПМО СО «Пышминский детский сад №7»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ПГО «Пышминский детский сад №7»</dc:title>
  <dc:creator>Admin</dc:creator>
  <cp:lastModifiedBy>User</cp:lastModifiedBy>
  <cp:revision>49</cp:revision>
  <dcterms:created xsi:type="dcterms:W3CDTF">2024-05-26T14:16:56Z</dcterms:created>
  <dcterms:modified xsi:type="dcterms:W3CDTF">2025-05-21T11:58:36Z</dcterms:modified>
</cp:coreProperties>
</file>