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60" r:id="rId13"/>
    <p:sldId id="261" r:id="rId14"/>
    <p:sldId id="25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8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68299-0ED8-4B7F-81FB-9C09CC0DDBD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75C186-A3E3-44EE-8425-614164C834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175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383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272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731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4248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672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926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055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67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077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33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181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2C349-7A08-4A4C-9800-3B71B86A6C46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D2A92-7855-4090-A955-A720D1328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385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6244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Беседы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3200400" cy="239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011" y="7173"/>
            <a:ext cx="3554413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84984"/>
            <a:ext cx="4181475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60" y="3933056"/>
            <a:ext cx="3024336" cy="226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5495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Посещение семей</a:t>
            </a: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602836"/>
            <a:ext cx="3694517" cy="277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784976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9187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Оформление папок передвижек и стендов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0793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День открытых дверей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40767"/>
            <a:ext cx="2474913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7"/>
            <a:ext cx="2451100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388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85375"/>
            <a:ext cx="3851919" cy="3319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Родительские собрания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1" y="1196752"/>
            <a:ext cx="3650329" cy="2737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4943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0"/>
            <a:ext cx="5239744" cy="2947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консультации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056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Выставки совместных работ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3944937" cy="295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291054"/>
            <a:ext cx="3468687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329644"/>
            <a:ext cx="2886538" cy="2518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509120"/>
            <a:ext cx="3401940" cy="1909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730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Родительские конференции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3262313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84784"/>
            <a:ext cx="3292475" cy="246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035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Совместные праздники и развлечения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30607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6847"/>
            <a:ext cx="3590925" cy="269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22775"/>
            <a:ext cx="2640013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 descr="C:\Users\ADM\Desktop\23 фев.jf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233" y="4250834"/>
            <a:ext cx="2952328" cy="249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131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Работа с родительским комитетом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899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781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57981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3"/>
            <a:ext cx="8614038" cy="6460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2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27</Words>
  <Application>Microsoft Office PowerPoint</Application>
  <PresentationFormat>Экран (4:3)</PresentationFormat>
  <Paragraphs>10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Беседы</vt:lpstr>
      <vt:lpstr>Посещение семей</vt:lpstr>
      <vt:lpstr>Оформление папок передвижек и стендов</vt:lpstr>
      <vt:lpstr>День открытых дверей</vt:lpstr>
      <vt:lpstr>Родительские собрания</vt:lpstr>
      <vt:lpstr>консультации</vt:lpstr>
      <vt:lpstr>Выставки совместных работ</vt:lpstr>
      <vt:lpstr>Родительские конференции</vt:lpstr>
      <vt:lpstr>Совместные праздники и развлечения</vt:lpstr>
      <vt:lpstr>Работа с родительским комитетом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</dc:creator>
  <cp:lastModifiedBy>ADM</cp:lastModifiedBy>
  <cp:revision>10</cp:revision>
  <dcterms:created xsi:type="dcterms:W3CDTF">2021-12-13T17:22:06Z</dcterms:created>
  <dcterms:modified xsi:type="dcterms:W3CDTF">2021-12-20T16:50:27Z</dcterms:modified>
</cp:coreProperties>
</file>