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70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7861DB-D192-43C2-BCCE-118C950B25D4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0CA49D-D6B2-47E0-B75E-816AFDC35840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1"/>
              </a:solidFill>
            </a:rPr>
            <a:t>Духовно-нравственное воспитание</a:t>
          </a:r>
          <a:endParaRPr lang="ru-RU" sz="1600" b="1" dirty="0">
            <a:solidFill>
              <a:schemeClr val="bg1"/>
            </a:solidFill>
          </a:endParaRPr>
        </a:p>
      </dgm:t>
    </dgm:pt>
    <dgm:pt modelId="{79F4D845-CA43-4FEC-BA1A-AA60E9D04226}" type="parTrans" cxnId="{326F9CE0-BB24-40ED-A936-9B9B2217FCAF}">
      <dgm:prSet/>
      <dgm:spPr/>
      <dgm:t>
        <a:bodyPr/>
        <a:lstStyle/>
        <a:p>
          <a:endParaRPr lang="ru-RU"/>
        </a:p>
      </dgm:t>
    </dgm:pt>
    <dgm:pt modelId="{334573D3-6A63-4134-9567-5CADB051D0BA}" type="sibTrans" cxnId="{326F9CE0-BB24-40ED-A936-9B9B2217FCAF}">
      <dgm:prSet/>
      <dgm:spPr/>
      <dgm:t>
        <a:bodyPr/>
        <a:lstStyle/>
        <a:p>
          <a:endParaRPr lang="ru-RU"/>
        </a:p>
      </dgm:t>
    </dgm:pt>
    <dgm:pt modelId="{3DC17001-CECA-4DD6-B5A0-4ADD7A9B328A}">
      <dgm:prSet phldrT="[Текст]" custT="1"/>
      <dgm:spPr/>
      <dgm:t>
        <a:bodyPr/>
        <a:lstStyle/>
        <a:p>
          <a:r>
            <a:rPr lang="ru-RU" sz="1600" b="1" dirty="0" smtClean="0"/>
            <a:t>Образовательная деятельность</a:t>
          </a:r>
          <a:endParaRPr lang="ru-RU" sz="1600" b="1" dirty="0"/>
        </a:p>
      </dgm:t>
    </dgm:pt>
    <dgm:pt modelId="{07719D85-CAD6-40AD-A56E-E11EA2FAA093}" type="parTrans" cxnId="{33AB8335-1070-494D-B7E5-77075F18904B}">
      <dgm:prSet/>
      <dgm:spPr/>
      <dgm:t>
        <a:bodyPr/>
        <a:lstStyle/>
        <a:p>
          <a:endParaRPr lang="ru-RU"/>
        </a:p>
      </dgm:t>
    </dgm:pt>
    <dgm:pt modelId="{7C53546B-B8BD-48F7-A7AD-056D044AF35C}" type="sibTrans" cxnId="{33AB8335-1070-494D-B7E5-77075F18904B}">
      <dgm:prSet/>
      <dgm:spPr/>
      <dgm:t>
        <a:bodyPr/>
        <a:lstStyle/>
        <a:p>
          <a:endParaRPr lang="ru-RU"/>
        </a:p>
      </dgm:t>
    </dgm:pt>
    <dgm:pt modelId="{1C6A0D5F-7AF3-4C34-97E5-967CCC62430E}">
      <dgm:prSet phldrT="[Текст]" custT="1"/>
      <dgm:spPr/>
      <dgm:t>
        <a:bodyPr/>
        <a:lstStyle/>
        <a:p>
          <a:r>
            <a:rPr lang="ru-RU" sz="1600" b="1" dirty="0" smtClean="0"/>
            <a:t>Взаимодействие с семьёй</a:t>
          </a:r>
          <a:endParaRPr lang="ru-RU" sz="1600" b="1" dirty="0"/>
        </a:p>
      </dgm:t>
    </dgm:pt>
    <dgm:pt modelId="{88046EAF-0D8B-41FA-8F50-6EFFE792A067}" type="parTrans" cxnId="{1097B68E-F827-4FFE-AB58-A2A5B3A4AD37}">
      <dgm:prSet/>
      <dgm:spPr/>
      <dgm:t>
        <a:bodyPr/>
        <a:lstStyle/>
        <a:p>
          <a:endParaRPr lang="ru-RU"/>
        </a:p>
      </dgm:t>
    </dgm:pt>
    <dgm:pt modelId="{1E33FE07-4FDB-4C83-A15F-FC471F9E6782}" type="sibTrans" cxnId="{1097B68E-F827-4FFE-AB58-A2A5B3A4AD37}">
      <dgm:prSet/>
      <dgm:spPr/>
      <dgm:t>
        <a:bodyPr/>
        <a:lstStyle/>
        <a:p>
          <a:endParaRPr lang="ru-RU"/>
        </a:p>
      </dgm:t>
    </dgm:pt>
    <dgm:pt modelId="{9FE8D640-709F-45E3-AB5C-8D22C77183CE}">
      <dgm:prSet phldrT="[Текст]" custT="1"/>
      <dgm:spPr/>
      <dgm:t>
        <a:bodyPr/>
        <a:lstStyle/>
        <a:p>
          <a:r>
            <a:rPr lang="ru-RU" sz="1600" b="1" dirty="0" smtClean="0"/>
            <a:t>Тематические мероприятия (праздники, спектакли, досуги)</a:t>
          </a:r>
          <a:endParaRPr lang="ru-RU" sz="1600" b="1" dirty="0"/>
        </a:p>
      </dgm:t>
    </dgm:pt>
    <dgm:pt modelId="{DD917B6E-E2FB-4BB9-9EFF-C81BA8A3AA8D}" type="parTrans" cxnId="{B3F40D0B-ABBB-404D-94A5-F86A4E8CC77A}">
      <dgm:prSet/>
      <dgm:spPr/>
      <dgm:t>
        <a:bodyPr/>
        <a:lstStyle/>
        <a:p>
          <a:endParaRPr lang="ru-RU"/>
        </a:p>
      </dgm:t>
    </dgm:pt>
    <dgm:pt modelId="{12F5DC31-5000-4FBC-B060-8DC66A598E74}" type="sibTrans" cxnId="{B3F40D0B-ABBB-404D-94A5-F86A4E8CC77A}">
      <dgm:prSet/>
      <dgm:spPr/>
      <dgm:t>
        <a:bodyPr/>
        <a:lstStyle/>
        <a:p>
          <a:endParaRPr lang="ru-RU"/>
        </a:p>
      </dgm:t>
    </dgm:pt>
    <dgm:pt modelId="{1723C928-DEC7-4EB4-AF54-8895DB559DB6}">
      <dgm:prSet phldrT="[Текст]" custT="1"/>
      <dgm:spPr/>
      <dgm:t>
        <a:bodyPr/>
        <a:lstStyle/>
        <a:p>
          <a:r>
            <a:rPr lang="ru-RU" sz="1600" b="1" dirty="0" smtClean="0"/>
            <a:t>Сотрудничество с социальными партнёрами.</a:t>
          </a:r>
          <a:endParaRPr lang="ru-RU" sz="1600" b="1" dirty="0"/>
        </a:p>
      </dgm:t>
    </dgm:pt>
    <dgm:pt modelId="{ABCA75BD-BB29-4680-BA07-741BB073FEFA}" type="parTrans" cxnId="{4A5B9883-BFA7-4F5C-8B5E-2CB2A88B69E1}">
      <dgm:prSet/>
      <dgm:spPr/>
      <dgm:t>
        <a:bodyPr/>
        <a:lstStyle/>
        <a:p>
          <a:endParaRPr lang="ru-RU"/>
        </a:p>
      </dgm:t>
    </dgm:pt>
    <dgm:pt modelId="{D7ABE24E-B1AC-483E-B1D7-6659ED860DF5}" type="sibTrans" cxnId="{4A5B9883-BFA7-4F5C-8B5E-2CB2A88B69E1}">
      <dgm:prSet/>
      <dgm:spPr/>
      <dgm:t>
        <a:bodyPr/>
        <a:lstStyle/>
        <a:p>
          <a:endParaRPr lang="ru-RU"/>
        </a:p>
      </dgm:t>
    </dgm:pt>
    <dgm:pt modelId="{3BCF6A25-6F08-45A8-AB1C-0DF19B33118F}">
      <dgm:prSet custT="1"/>
      <dgm:spPr/>
      <dgm:t>
        <a:bodyPr/>
        <a:lstStyle/>
        <a:p>
          <a:r>
            <a:rPr lang="ru-RU" sz="1600" b="1" dirty="0" smtClean="0"/>
            <a:t>Поисково-исследовательская деятельность.</a:t>
          </a:r>
          <a:endParaRPr lang="ru-RU" sz="1600" b="1" dirty="0"/>
        </a:p>
      </dgm:t>
    </dgm:pt>
    <dgm:pt modelId="{04EA6B36-89BC-4693-87B2-C7840AEE73DE}" type="parTrans" cxnId="{B60D3A0C-B218-48E7-B615-C1FAC57DC936}">
      <dgm:prSet/>
      <dgm:spPr/>
      <dgm:t>
        <a:bodyPr/>
        <a:lstStyle/>
        <a:p>
          <a:endParaRPr lang="ru-RU"/>
        </a:p>
      </dgm:t>
    </dgm:pt>
    <dgm:pt modelId="{AD769345-5383-4779-9114-529458435F10}" type="sibTrans" cxnId="{B60D3A0C-B218-48E7-B615-C1FAC57DC936}">
      <dgm:prSet/>
      <dgm:spPr/>
      <dgm:t>
        <a:bodyPr/>
        <a:lstStyle/>
        <a:p>
          <a:endParaRPr lang="ru-RU"/>
        </a:p>
      </dgm:t>
    </dgm:pt>
    <dgm:pt modelId="{9565DCD0-91D8-464D-9556-421F759A3FE1}">
      <dgm:prSet custT="1"/>
      <dgm:spPr/>
      <dgm:t>
        <a:bodyPr/>
        <a:lstStyle/>
        <a:p>
          <a:r>
            <a:rPr lang="ru-RU" sz="1600" b="1" dirty="0" smtClean="0"/>
            <a:t>Образовательно-пространственная среда.</a:t>
          </a:r>
          <a:endParaRPr lang="ru-RU" sz="1600" b="1" dirty="0"/>
        </a:p>
      </dgm:t>
    </dgm:pt>
    <dgm:pt modelId="{6A4ABB82-A284-4DE1-87A3-2CFDCE22D99A}" type="parTrans" cxnId="{BAEC81C7-3BDF-4C43-9220-A1273A07901B}">
      <dgm:prSet/>
      <dgm:spPr/>
      <dgm:t>
        <a:bodyPr/>
        <a:lstStyle/>
        <a:p>
          <a:endParaRPr lang="ru-RU"/>
        </a:p>
      </dgm:t>
    </dgm:pt>
    <dgm:pt modelId="{325A3802-CFFD-4AA6-9023-F6310AC6CE11}" type="sibTrans" cxnId="{BAEC81C7-3BDF-4C43-9220-A1273A07901B}">
      <dgm:prSet/>
      <dgm:spPr/>
      <dgm:t>
        <a:bodyPr/>
        <a:lstStyle/>
        <a:p>
          <a:endParaRPr lang="ru-RU"/>
        </a:p>
      </dgm:t>
    </dgm:pt>
    <dgm:pt modelId="{F874A844-758C-4A49-A45E-738709BDD38D}" type="pres">
      <dgm:prSet presAssocID="{6A7861DB-D192-43C2-BCCE-118C950B25D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57E923-D2B0-4743-A97F-F93B89A862F9}" type="pres">
      <dgm:prSet presAssocID="{6C0CA49D-D6B2-47E0-B75E-816AFDC35840}" presName="centerShape" presStyleLbl="node0" presStyleIdx="0" presStyleCnt="1" custScaleX="129094" custScaleY="127094"/>
      <dgm:spPr/>
      <dgm:t>
        <a:bodyPr/>
        <a:lstStyle/>
        <a:p>
          <a:endParaRPr lang="ru-RU"/>
        </a:p>
      </dgm:t>
    </dgm:pt>
    <dgm:pt modelId="{1D388ED1-64A5-487B-97BD-15FFB16464C9}" type="pres">
      <dgm:prSet presAssocID="{07719D85-CAD6-40AD-A56E-E11EA2FAA093}" presName="parTrans" presStyleLbl="sibTrans2D1" presStyleIdx="0" presStyleCnt="6"/>
      <dgm:spPr/>
      <dgm:t>
        <a:bodyPr/>
        <a:lstStyle/>
        <a:p>
          <a:endParaRPr lang="ru-RU"/>
        </a:p>
      </dgm:t>
    </dgm:pt>
    <dgm:pt modelId="{3A43B454-B803-4C15-AB6D-180C367D1025}" type="pres">
      <dgm:prSet presAssocID="{07719D85-CAD6-40AD-A56E-E11EA2FAA093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BBC25A68-464E-41ED-8E96-2FF8848D32C7}" type="pres">
      <dgm:prSet presAssocID="{3DC17001-CECA-4DD6-B5A0-4ADD7A9B328A}" presName="node" presStyleLbl="node1" presStyleIdx="0" presStyleCnt="6" custScaleX="129094" custScaleY="93385" custRadScaleRad="99774" custRadScaleInc="1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28795A-4BCE-4C83-94E6-331BF3A6D621}" type="pres">
      <dgm:prSet presAssocID="{88046EAF-0D8B-41FA-8F50-6EFFE792A067}" presName="parTrans" presStyleLbl="sibTrans2D1" presStyleIdx="1" presStyleCnt="6"/>
      <dgm:spPr/>
      <dgm:t>
        <a:bodyPr/>
        <a:lstStyle/>
        <a:p>
          <a:endParaRPr lang="ru-RU"/>
        </a:p>
      </dgm:t>
    </dgm:pt>
    <dgm:pt modelId="{1A104785-001A-49A0-B1D0-5C797AC88C72}" type="pres">
      <dgm:prSet presAssocID="{88046EAF-0D8B-41FA-8F50-6EFFE792A067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661E5FF1-188B-42F7-AF0E-24399019D658}" type="pres">
      <dgm:prSet presAssocID="{1C6A0D5F-7AF3-4C34-97E5-967CCC62430E}" presName="node" presStyleLbl="node1" presStyleIdx="1" presStyleCnt="6" custScaleX="133542" custScaleY="126416" custRadScaleRad="134789" custRadScaleInc="96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0DCC84-5750-4DB5-8301-933F6C6D34B6}" type="pres">
      <dgm:prSet presAssocID="{DD917B6E-E2FB-4BB9-9EFF-C81BA8A3AA8D}" presName="parTrans" presStyleLbl="sibTrans2D1" presStyleIdx="2" presStyleCnt="6"/>
      <dgm:spPr/>
      <dgm:t>
        <a:bodyPr/>
        <a:lstStyle/>
        <a:p>
          <a:endParaRPr lang="ru-RU"/>
        </a:p>
      </dgm:t>
    </dgm:pt>
    <dgm:pt modelId="{D3E94DA9-B257-4E76-93B7-5FB4E7D71F74}" type="pres">
      <dgm:prSet presAssocID="{DD917B6E-E2FB-4BB9-9EFF-C81BA8A3AA8D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88EE74EB-8356-45E5-BEDE-46836EAC914A}" type="pres">
      <dgm:prSet presAssocID="{9FE8D640-709F-45E3-AB5C-8D22C77183CE}" presName="node" presStyleLbl="node1" presStyleIdx="2" presStyleCnt="6" custScaleX="134409" custScaleY="130684" custRadScaleRad="136932" custRadScaleInc="-15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2D46F-7FA9-4C16-AB99-42E5039D49D8}" type="pres">
      <dgm:prSet presAssocID="{ABCA75BD-BB29-4680-BA07-741BB073FEFA}" presName="parTrans" presStyleLbl="sibTrans2D1" presStyleIdx="3" presStyleCnt="6"/>
      <dgm:spPr/>
      <dgm:t>
        <a:bodyPr/>
        <a:lstStyle/>
        <a:p>
          <a:endParaRPr lang="ru-RU"/>
        </a:p>
      </dgm:t>
    </dgm:pt>
    <dgm:pt modelId="{6B7D328C-C200-4356-BB5F-4B1FDD34457B}" type="pres">
      <dgm:prSet presAssocID="{ABCA75BD-BB29-4680-BA07-741BB073FEFA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62C02159-7572-4F86-92BF-111ACE1CCAEC}" type="pres">
      <dgm:prSet presAssocID="{1723C928-DEC7-4EB4-AF54-8895DB559DB6}" presName="node" presStyleLbl="node1" presStyleIdx="3" presStyleCnt="6" custScaleX="146292" custScaleY="105552" custRadScaleRad="101845" custRadScaleInc="15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0D2C69-BC98-4C28-9A12-D203069834A4}" type="pres">
      <dgm:prSet presAssocID="{04EA6B36-89BC-4693-87B2-C7840AEE73DE}" presName="parTrans" presStyleLbl="sibTrans2D1" presStyleIdx="4" presStyleCnt="6"/>
      <dgm:spPr/>
      <dgm:t>
        <a:bodyPr/>
        <a:lstStyle/>
        <a:p>
          <a:endParaRPr lang="ru-RU"/>
        </a:p>
      </dgm:t>
    </dgm:pt>
    <dgm:pt modelId="{9DB40984-9972-44F0-AB40-2C1800666D16}" type="pres">
      <dgm:prSet presAssocID="{04EA6B36-89BC-4693-87B2-C7840AEE73DE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B0F8308C-65C0-4FD0-AFE9-24224BF69E4E}" type="pres">
      <dgm:prSet presAssocID="{3BCF6A25-6F08-45A8-AB1C-0DF19B33118F}" presName="node" presStyleLbl="node1" presStyleIdx="4" presStyleCnt="6" custScaleX="138890" custScaleY="130179" custRadScaleRad="150042" custRadScaleInc="161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6CBB2B-23B9-4FA7-9137-40F69A74F3A1}" type="pres">
      <dgm:prSet presAssocID="{6A4ABB82-A284-4DE1-87A3-2CFDCE22D99A}" presName="parTrans" presStyleLbl="sibTrans2D1" presStyleIdx="5" presStyleCnt="6"/>
      <dgm:spPr/>
      <dgm:t>
        <a:bodyPr/>
        <a:lstStyle/>
        <a:p>
          <a:endParaRPr lang="ru-RU"/>
        </a:p>
      </dgm:t>
    </dgm:pt>
    <dgm:pt modelId="{9F991E32-E4EF-4885-8C68-9A17006493FA}" type="pres">
      <dgm:prSet presAssocID="{6A4ABB82-A284-4DE1-87A3-2CFDCE22D99A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1F041E4C-9A68-41DF-AFE0-40E9C3A2AF5E}" type="pres">
      <dgm:prSet presAssocID="{9565DCD0-91D8-464D-9556-421F759A3FE1}" presName="node" presStyleLbl="node1" presStyleIdx="5" presStyleCnt="6" custScaleX="133138" custScaleY="129851" custRadScaleRad="147814" custRadScaleInc="-77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AB17D0-747D-4FB9-804F-251C66159E69}" type="presOf" srcId="{9FE8D640-709F-45E3-AB5C-8D22C77183CE}" destId="{88EE74EB-8356-45E5-BEDE-46836EAC914A}" srcOrd="0" destOrd="0" presId="urn:microsoft.com/office/officeart/2005/8/layout/radial5"/>
    <dgm:cxn modelId="{5402B037-C56D-4E10-8E77-6B832898BA0C}" type="presOf" srcId="{04EA6B36-89BC-4693-87B2-C7840AEE73DE}" destId="{F00D2C69-BC98-4C28-9A12-D203069834A4}" srcOrd="0" destOrd="0" presId="urn:microsoft.com/office/officeart/2005/8/layout/radial5"/>
    <dgm:cxn modelId="{326F9CE0-BB24-40ED-A936-9B9B2217FCAF}" srcId="{6A7861DB-D192-43C2-BCCE-118C950B25D4}" destId="{6C0CA49D-D6B2-47E0-B75E-816AFDC35840}" srcOrd="0" destOrd="0" parTransId="{79F4D845-CA43-4FEC-BA1A-AA60E9D04226}" sibTransId="{334573D3-6A63-4134-9567-5CADB051D0BA}"/>
    <dgm:cxn modelId="{4A5B9883-BFA7-4F5C-8B5E-2CB2A88B69E1}" srcId="{6C0CA49D-D6B2-47E0-B75E-816AFDC35840}" destId="{1723C928-DEC7-4EB4-AF54-8895DB559DB6}" srcOrd="3" destOrd="0" parTransId="{ABCA75BD-BB29-4680-BA07-741BB073FEFA}" sibTransId="{D7ABE24E-B1AC-483E-B1D7-6659ED860DF5}"/>
    <dgm:cxn modelId="{4A54ED3C-AFB3-4BB7-BB21-3D6524CF990D}" type="presOf" srcId="{88046EAF-0D8B-41FA-8F50-6EFFE792A067}" destId="{0228795A-4BCE-4C83-94E6-331BF3A6D621}" srcOrd="0" destOrd="0" presId="urn:microsoft.com/office/officeart/2005/8/layout/radial5"/>
    <dgm:cxn modelId="{1ADFE54B-3C77-45FC-B02A-4A08DF9F5FDA}" type="presOf" srcId="{DD917B6E-E2FB-4BB9-9EFF-C81BA8A3AA8D}" destId="{D3E94DA9-B257-4E76-93B7-5FB4E7D71F74}" srcOrd="1" destOrd="0" presId="urn:microsoft.com/office/officeart/2005/8/layout/radial5"/>
    <dgm:cxn modelId="{B8CCB03F-3342-4427-B209-034B7B5ECFA1}" type="presOf" srcId="{1723C928-DEC7-4EB4-AF54-8895DB559DB6}" destId="{62C02159-7572-4F86-92BF-111ACE1CCAEC}" srcOrd="0" destOrd="0" presId="urn:microsoft.com/office/officeart/2005/8/layout/radial5"/>
    <dgm:cxn modelId="{B2BD43AE-A3B8-45FB-9531-00FF0EF25F5E}" type="presOf" srcId="{9565DCD0-91D8-464D-9556-421F759A3FE1}" destId="{1F041E4C-9A68-41DF-AFE0-40E9C3A2AF5E}" srcOrd="0" destOrd="0" presId="urn:microsoft.com/office/officeart/2005/8/layout/radial5"/>
    <dgm:cxn modelId="{DB8D74F2-1D17-475D-96EA-BFCEFB7D4710}" type="presOf" srcId="{ABCA75BD-BB29-4680-BA07-741BB073FEFA}" destId="{6B7D328C-C200-4356-BB5F-4B1FDD34457B}" srcOrd="1" destOrd="0" presId="urn:microsoft.com/office/officeart/2005/8/layout/radial5"/>
    <dgm:cxn modelId="{B60D3A0C-B218-48E7-B615-C1FAC57DC936}" srcId="{6C0CA49D-D6B2-47E0-B75E-816AFDC35840}" destId="{3BCF6A25-6F08-45A8-AB1C-0DF19B33118F}" srcOrd="4" destOrd="0" parTransId="{04EA6B36-89BC-4693-87B2-C7840AEE73DE}" sibTransId="{AD769345-5383-4779-9114-529458435F10}"/>
    <dgm:cxn modelId="{0CD85509-A890-4DE2-A0C5-12E95163AC11}" type="presOf" srcId="{3BCF6A25-6F08-45A8-AB1C-0DF19B33118F}" destId="{B0F8308C-65C0-4FD0-AFE9-24224BF69E4E}" srcOrd="0" destOrd="0" presId="urn:microsoft.com/office/officeart/2005/8/layout/radial5"/>
    <dgm:cxn modelId="{B3F40D0B-ABBB-404D-94A5-F86A4E8CC77A}" srcId="{6C0CA49D-D6B2-47E0-B75E-816AFDC35840}" destId="{9FE8D640-709F-45E3-AB5C-8D22C77183CE}" srcOrd="2" destOrd="0" parTransId="{DD917B6E-E2FB-4BB9-9EFF-C81BA8A3AA8D}" sibTransId="{12F5DC31-5000-4FBC-B060-8DC66A598E74}"/>
    <dgm:cxn modelId="{B5E7D926-CC94-4FBC-BD12-81572942DFDC}" type="presOf" srcId="{04EA6B36-89BC-4693-87B2-C7840AEE73DE}" destId="{9DB40984-9972-44F0-AB40-2C1800666D16}" srcOrd="1" destOrd="0" presId="urn:microsoft.com/office/officeart/2005/8/layout/radial5"/>
    <dgm:cxn modelId="{7382B260-7103-46AF-A278-F99E18BF0AD2}" type="presOf" srcId="{1C6A0D5F-7AF3-4C34-97E5-967CCC62430E}" destId="{661E5FF1-188B-42F7-AF0E-24399019D658}" srcOrd="0" destOrd="0" presId="urn:microsoft.com/office/officeart/2005/8/layout/radial5"/>
    <dgm:cxn modelId="{8F51E721-0EE3-419A-B04B-1469A12C56B9}" type="presOf" srcId="{6A4ABB82-A284-4DE1-87A3-2CFDCE22D99A}" destId="{9F991E32-E4EF-4885-8C68-9A17006493FA}" srcOrd="1" destOrd="0" presId="urn:microsoft.com/office/officeart/2005/8/layout/radial5"/>
    <dgm:cxn modelId="{1097B68E-F827-4FFE-AB58-A2A5B3A4AD37}" srcId="{6C0CA49D-D6B2-47E0-B75E-816AFDC35840}" destId="{1C6A0D5F-7AF3-4C34-97E5-967CCC62430E}" srcOrd="1" destOrd="0" parTransId="{88046EAF-0D8B-41FA-8F50-6EFFE792A067}" sibTransId="{1E33FE07-4FDB-4C83-A15F-FC471F9E6782}"/>
    <dgm:cxn modelId="{115088D8-6723-41C4-A6EF-7E445FD50F6C}" type="presOf" srcId="{6A7861DB-D192-43C2-BCCE-118C950B25D4}" destId="{F874A844-758C-4A49-A45E-738709BDD38D}" srcOrd="0" destOrd="0" presId="urn:microsoft.com/office/officeart/2005/8/layout/radial5"/>
    <dgm:cxn modelId="{68C6B654-B118-4DF2-8D92-FAC6DDACE5D0}" type="presOf" srcId="{6A4ABB82-A284-4DE1-87A3-2CFDCE22D99A}" destId="{946CBB2B-23B9-4FA7-9137-40F69A74F3A1}" srcOrd="0" destOrd="0" presId="urn:microsoft.com/office/officeart/2005/8/layout/radial5"/>
    <dgm:cxn modelId="{DF03414D-0872-43C6-8BDD-0E8D033B620D}" type="presOf" srcId="{88046EAF-0D8B-41FA-8F50-6EFFE792A067}" destId="{1A104785-001A-49A0-B1D0-5C797AC88C72}" srcOrd="1" destOrd="0" presId="urn:microsoft.com/office/officeart/2005/8/layout/radial5"/>
    <dgm:cxn modelId="{78A055B2-EC97-4CC1-BBAE-4B91C8374D58}" type="presOf" srcId="{3DC17001-CECA-4DD6-B5A0-4ADD7A9B328A}" destId="{BBC25A68-464E-41ED-8E96-2FF8848D32C7}" srcOrd="0" destOrd="0" presId="urn:microsoft.com/office/officeart/2005/8/layout/radial5"/>
    <dgm:cxn modelId="{C1676FFF-F755-4F40-8043-D287315E8772}" type="presOf" srcId="{07719D85-CAD6-40AD-A56E-E11EA2FAA093}" destId="{3A43B454-B803-4C15-AB6D-180C367D1025}" srcOrd="1" destOrd="0" presId="urn:microsoft.com/office/officeart/2005/8/layout/radial5"/>
    <dgm:cxn modelId="{BAEC81C7-3BDF-4C43-9220-A1273A07901B}" srcId="{6C0CA49D-D6B2-47E0-B75E-816AFDC35840}" destId="{9565DCD0-91D8-464D-9556-421F759A3FE1}" srcOrd="5" destOrd="0" parTransId="{6A4ABB82-A284-4DE1-87A3-2CFDCE22D99A}" sibTransId="{325A3802-CFFD-4AA6-9023-F6310AC6CE11}"/>
    <dgm:cxn modelId="{674958ED-7D17-48DF-830F-3C0421435B50}" type="presOf" srcId="{ABCA75BD-BB29-4680-BA07-741BB073FEFA}" destId="{DC62D46F-7FA9-4C16-AB99-42E5039D49D8}" srcOrd="0" destOrd="0" presId="urn:microsoft.com/office/officeart/2005/8/layout/radial5"/>
    <dgm:cxn modelId="{B529A51B-60B6-4207-92CB-855DA6A8001E}" type="presOf" srcId="{07719D85-CAD6-40AD-A56E-E11EA2FAA093}" destId="{1D388ED1-64A5-487B-97BD-15FFB16464C9}" srcOrd="0" destOrd="0" presId="urn:microsoft.com/office/officeart/2005/8/layout/radial5"/>
    <dgm:cxn modelId="{BDD219FA-1879-4C62-9C4F-05D53B135FD0}" type="presOf" srcId="{DD917B6E-E2FB-4BB9-9EFF-C81BA8A3AA8D}" destId="{860DCC84-5750-4DB5-8301-933F6C6D34B6}" srcOrd="0" destOrd="0" presId="urn:microsoft.com/office/officeart/2005/8/layout/radial5"/>
    <dgm:cxn modelId="{33AB8335-1070-494D-B7E5-77075F18904B}" srcId="{6C0CA49D-D6B2-47E0-B75E-816AFDC35840}" destId="{3DC17001-CECA-4DD6-B5A0-4ADD7A9B328A}" srcOrd="0" destOrd="0" parTransId="{07719D85-CAD6-40AD-A56E-E11EA2FAA093}" sibTransId="{7C53546B-B8BD-48F7-A7AD-056D044AF35C}"/>
    <dgm:cxn modelId="{B99D1906-EB22-45B7-9492-941177F99231}" type="presOf" srcId="{6C0CA49D-D6B2-47E0-B75E-816AFDC35840}" destId="{E757E923-D2B0-4743-A97F-F93B89A862F9}" srcOrd="0" destOrd="0" presId="urn:microsoft.com/office/officeart/2005/8/layout/radial5"/>
    <dgm:cxn modelId="{312C47AA-1738-4D48-9052-2CBBD0A11BEE}" type="presParOf" srcId="{F874A844-758C-4A49-A45E-738709BDD38D}" destId="{E757E923-D2B0-4743-A97F-F93B89A862F9}" srcOrd="0" destOrd="0" presId="urn:microsoft.com/office/officeart/2005/8/layout/radial5"/>
    <dgm:cxn modelId="{F9515704-A233-4A23-A32A-64D4B910AD5E}" type="presParOf" srcId="{F874A844-758C-4A49-A45E-738709BDD38D}" destId="{1D388ED1-64A5-487B-97BD-15FFB16464C9}" srcOrd="1" destOrd="0" presId="urn:microsoft.com/office/officeart/2005/8/layout/radial5"/>
    <dgm:cxn modelId="{A56DBEFA-67EE-42D9-81E9-956177B67C25}" type="presParOf" srcId="{1D388ED1-64A5-487B-97BD-15FFB16464C9}" destId="{3A43B454-B803-4C15-AB6D-180C367D1025}" srcOrd="0" destOrd="0" presId="urn:microsoft.com/office/officeart/2005/8/layout/radial5"/>
    <dgm:cxn modelId="{BE65EA2C-7584-49EE-9A79-1006EC963A69}" type="presParOf" srcId="{F874A844-758C-4A49-A45E-738709BDD38D}" destId="{BBC25A68-464E-41ED-8E96-2FF8848D32C7}" srcOrd="2" destOrd="0" presId="urn:microsoft.com/office/officeart/2005/8/layout/radial5"/>
    <dgm:cxn modelId="{31979199-C934-4B12-803B-828F313BB04F}" type="presParOf" srcId="{F874A844-758C-4A49-A45E-738709BDD38D}" destId="{0228795A-4BCE-4C83-94E6-331BF3A6D621}" srcOrd="3" destOrd="0" presId="urn:microsoft.com/office/officeart/2005/8/layout/radial5"/>
    <dgm:cxn modelId="{820B3A0A-B07B-4EF7-A947-C676E573E949}" type="presParOf" srcId="{0228795A-4BCE-4C83-94E6-331BF3A6D621}" destId="{1A104785-001A-49A0-B1D0-5C797AC88C72}" srcOrd="0" destOrd="0" presId="urn:microsoft.com/office/officeart/2005/8/layout/radial5"/>
    <dgm:cxn modelId="{CDC7A5AB-0045-4161-9C6F-5CDA458B82FE}" type="presParOf" srcId="{F874A844-758C-4A49-A45E-738709BDD38D}" destId="{661E5FF1-188B-42F7-AF0E-24399019D658}" srcOrd="4" destOrd="0" presId="urn:microsoft.com/office/officeart/2005/8/layout/radial5"/>
    <dgm:cxn modelId="{D37EFB92-B52C-458F-A296-214DCB242BBE}" type="presParOf" srcId="{F874A844-758C-4A49-A45E-738709BDD38D}" destId="{860DCC84-5750-4DB5-8301-933F6C6D34B6}" srcOrd="5" destOrd="0" presId="urn:microsoft.com/office/officeart/2005/8/layout/radial5"/>
    <dgm:cxn modelId="{EB8FC44C-C026-41A4-9CFA-2FD341186344}" type="presParOf" srcId="{860DCC84-5750-4DB5-8301-933F6C6D34B6}" destId="{D3E94DA9-B257-4E76-93B7-5FB4E7D71F74}" srcOrd="0" destOrd="0" presId="urn:microsoft.com/office/officeart/2005/8/layout/radial5"/>
    <dgm:cxn modelId="{6371933A-D53D-48DF-BB15-D328279EBC6E}" type="presParOf" srcId="{F874A844-758C-4A49-A45E-738709BDD38D}" destId="{88EE74EB-8356-45E5-BEDE-46836EAC914A}" srcOrd="6" destOrd="0" presId="urn:microsoft.com/office/officeart/2005/8/layout/radial5"/>
    <dgm:cxn modelId="{8B8F0F7E-EC54-44AC-A0C5-2BC83A9E4F35}" type="presParOf" srcId="{F874A844-758C-4A49-A45E-738709BDD38D}" destId="{DC62D46F-7FA9-4C16-AB99-42E5039D49D8}" srcOrd="7" destOrd="0" presId="urn:microsoft.com/office/officeart/2005/8/layout/radial5"/>
    <dgm:cxn modelId="{F3FB40B4-4DD8-45DA-B725-4BB6E6E51AEF}" type="presParOf" srcId="{DC62D46F-7FA9-4C16-AB99-42E5039D49D8}" destId="{6B7D328C-C200-4356-BB5F-4B1FDD34457B}" srcOrd="0" destOrd="0" presId="urn:microsoft.com/office/officeart/2005/8/layout/radial5"/>
    <dgm:cxn modelId="{F2FA28F4-1A6D-4624-8B29-72545DBD6741}" type="presParOf" srcId="{F874A844-758C-4A49-A45E-738709BDD38D}" destId="{62C02159-7572-4F86-92BF-111ACE1CCAEC}" srcOrd="8" destOrd="0" presId="urn:microsoft.com/office/officeart/2005/8/layout/radial5"/>
    <dgm:cxn modelId="{D3ABD9EF-6565-47D5-836D-09182920B890}" type="presParOf" srcId="{F874A844-758C-4A49-A45E-738709BDD38D}" destId="{F00D2C69-BC98-4C28-9A12-D203069834A4}" srcOrd="9" destOrd="0" presId="urn:microsoft.com/office/officeart/2005/8/layout/radial5"/>
    <dgm:cxn modelId="{1586934C-F3FF-4A38-A869-4E0881850690}" type="presParOf" srcId="{F00D2C69-BC98-4C28-9A12-D203069834A4}" destId="{9DB40984-9972-44F0-AB40-2C1800666D16}" srcOrd="0" destOrd="0" presId="urn:microsoft.com/office/officeart/2005/8/layout/radial5"/>
    <dgm:cxn modelId="{86CD5D5C-6D04-418D-8D97-CC7F96BE684B}" type="presParOf" srcId="{F874A844-758C-4A49-A45E-738709BDD38D}" destId="{B0F8308C-65C0-4FD0-AFE9-24224BF69E4E}" srcOrd="10" destOrd="0" presId="urn:microsoft.com/office/officeart/2005/8/layout/radial5"/>
    <dgm:cxn modelId="{35758E47-996D-4012-94C8-A441404D6208}" type="presParOf" srcId="{F874A844-758C-4A49-A45E-738709BDD38D}" destId="{946CBB2B-23B9-4FA7-9137-40F69A74F3A1}" srcOrd="11" destOrd="0" presId="urn:microsoft.com/office/officeart/2005/8/layout/radial5"/>
    <dgm:cxn modelId="{2871EA8A-7031-4BFD-B251-598AC50FC140}" type="presParOf" srcId="{946CBB2B-23B9-4FA7-9137-40F69A74F3A1}" destId="{9F991E32-E4EF-4885-8C68-9A17006493FA}" srcOrd="0" destOrd="0" presId="urn:microsoft.com/office/officeart/2005/8/layout/radial5"/>
    <dgm:cxn modelId="{4CCAAD3C-B6C8-44E8-AF61-1CECA6B1B2AF}" type="presParOf" srcId="{F874A844-758C-4A49-A45E-738709BDD38D}" destId="{1F041E4C-9A68-41DF-AFE0-40E9C3A2AF5E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A0F1EE-2AF0-4A63-AFCC-7DD1AE0DD12B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4C9DBB5-F7A3-45A5-ABFA-FC5FEED3FC47}">
      <dgm:prSet phldrT="[Текст]" custT="1"/>
      <dgm:spPr/>
      <dgm:t>
        <a:bodyPr/>
        <a:lstStyle/>
        <a:p>
          <a:r>
            <a:rPr lang="ru-RU" sz="1600" b="1" dirty="0" smtClean="0"/>
            <a:t>НАПРАВЛЕНИЯ РАБОТЫ ДОУ ПО ДУХОВНО-НРАВСТВЕННОМУ  ВОСПИТАНИЮ</a:t>
          </a:r>
          <a:endParaRPr lang="ru-RU" sz="1600" b="1" dirty="0"/>
        </a:p>
      </dgm:t>
    </dgm:pt>
    <dgm:pt modelId="{01947CAA-9116-4DBA-BA09-502B2FBDD2F4}" type="parTrans" cxnId="{32F97146-094D-4C47-8F16-0CF98A498C0C}">
      <dgm:prSet/>
      <dgm:spPr/>
      <dgm:t>
        <a:bodyPr/>
        <a:lstStyle/>
        <a:p>
          <a:endParaRPr lang="ru-RU"/>
        </a:p>
      </dgm:t>
    </dgm:pt>
    <dgm:pt modelId="{9F2802DA-443F-479D-AF40-FA46867C04B3}" type="sibTrans" cxnId="{32F97146-094D-4C47-8F16-0CF98A498C0C}">
      <dgm:prSet/>
      <dgm:spPr/>
      <dgm:t>
        <a:bodyPr/>
        <a:lstStyle/>
        <a:p>
          <a:endParaRPr lang="ru-RU"/>
        </a:p>
      </dgm:t>
    </dgm:pt>
    <dgm:pt modelId="{B2BAFF61-CC1B-4710-BE54-FA5A31AC9041}">
      <dgm:prSet phldrT="[Текст]" custT="1"/>
      <dgm:spPr/>
      <dgm:t>
        <a:bodyPr/>
        <a:lstStyle/>
        <a:p>
          <a:r>
            <a:rPr lang="ru-RU" sz="1600" b="1" dirty="0" smtClean="0"/>
            <a:t>Воспитание любви к малой Родине.</a:t>
          </a:r>
          <a:endParaRPr lang="ru-RU" sz="1600" b="1" dirty="0"/>
        </a:p>
      </dgm:t>
    </dgm:pt>
    <dgm:pt modelId="{64833BF7-B1C3-419F-B5D4-EC1A6737B34A}" type="parTrans" cxnId="{59740F89-EA64-4382-8461-77C13C7D4C2B}">
      <dgm:prSet/>
      <dgm:spPr/>
      <dgm:t>
        <a:bodyPr/>
        <a:lstStyle/>
        <a:p>
          <a:endParaRPr lang="ru-RU"/>
        </a:p>
      </dgm:t>
    </dgm:pt>
    <dgm:pt modelId="{CD56B55D-C90A-43D1-8181-35E5970CFFFA}" type="sibTrans" cxnId="{59740F89-EA64-4382-8461-77C13C7D4C2B}">
      <dgm:prSet/>
      <dgm:spPr/>
      <dgm:t>
        <a:bodyPr/>
        <a:lstStyle/>
        <a:p>
          <a:endParaRPr lang="ru-RU"/>
        </a:p>
      </dgm:t>
    </dgm:pt>
    <dgm:pt modelId="{613FD001-E28E-4D58-A706-A9193AC1B23F}">
      <dgm:prSet phldrT="[Текст]" custT="1"/>
      <dgm:spPr/>
      <dgm:t>
        <a:bodyPr/>
        <a:lstStyle/>
        <a:p>
          <a:r>
            <a:rPr lang="ru-RU" sz="1600" b="1" dirty="0" smtClean="0"/>
            <a:t>Формирование исторической памяти.</a:t>
          </a:r>
          <a:endParaRPr lang="ru-RU" sz="1600" b="1" dirty="0"/>
        </a:p>
      </dgm:t>
    </dgm:pt>
    <dgm:pt modelId="{BBE5A3AD-7792-4F9E-BC5B-BD91A533827E}" type="parTrans" cxnId="{179B56BC-639E-4A4F-8E96-B2957FEFCCB1}">
      <dgm:prSet/>
      <dgm:spPr/>
      <dgm:t>
        <a:bodyPr/>
        <a:lstStyle/>
        <a:p>
          <a:endParaRPr lang="ru-RU"/>
        </a:p>
      </dgm:t>
    </dgm:pt>
    <dgm:pt modelId="{2872B212-1361-46A6-A564-6A51F755E7DC}" type="sibTrans" cxnId="{179B56BC-639E-4A4F-8E96-B2957FEFCCB1}">
      <dgm:prSet/>
      <dgm:spPr/>
      <dgm:t>
        <a:bodyPr/>
        <a:lstStyle/>
        <a:p>
          <a:endParaRPr lang="ru-RU"/>
        </a:p>
      </dgm:t>
    </dgm:pt>
    <dgm:pt modelId="{D3D89235-3D45-4D2B-AE16-F0FE783237E8}">
      <dgm:prSet phldrT="[Текст]" custT="1"/>
      <dgm:spPr/>
      <dgm:t>
        <a:bodyPr/>
        <a:lstStyle/>
        <a:p>
          <a:r>
            <a:rPr lang="ru-RU" sz="1600" b="1" dirty="0" smtClean="0"/>
            <a:t>Поисково-проектная деятельность</a:t>
          </a:r>
          <a:r>
            <a:rPr lang="ru-RU" sz="1600" dirty="0" smtClean="0"/>
            <a:t>.</a:t>
          </a:r>
          <a:endParaRPr lang="ru-RU" sz="1600" dirty="0"/>
        </a:p>
      </dgm:t>
    </dgm:pt>
    <dgm:pt modelId="{3B99B5FE-3AC3-4325-BE74-65BB273B3FE9}" type="parTrans" cxnId="{652CCC80-CF8A-49E4-A06A-52240DBDD804}">
      <dgm:prSet/>
      <dgm:spPr/>
      <dgm:t>
        <a:bodyPr/>
        <a:lstStyle/>
        <a:p>
          <a:endParaRPr lang="ru-RU"/>
        </a:p>
      </dgm:t>
    </dgm:pt>
    <dgm:pt modelId="{BF71AB5C-6AFF-49E2-8AEF-978C475EC199}" type="sibTrans" cxnId="{652CCC80-CF8A-49E4-A06A-52240DBDD804}">
      <dgm:prSet/>
      <dgm:spPr/>
      <dgm:t>
        <a:bodyPr/>
        <a:lstStyle/>
        <a:p>
          <a:endParaRPr lang="ru-RU"/>
        </a:p>
      </dgm:t>
    </dgm:pt>
    <dgm:pt modelId="{25473B69-B812-4EC8-87FD-3C4F54EEBAB9}">
      <dgm:prSet custT="1"/>
      <dgm:spPr/>
      <dgm:t>
        <a:bodyPr/>
        <a:lstStyle/>
        <a:p>
          <a:r>
            <a:rPr lang="ru-RU" sz="1600" b="1" dirty="0" smtClean="0"/>
            <a:t>Волонтерство</a:t>
          </a:r>
          <a:endParaRPr lang="ru-RU" sz="1600" b="1" dirty="0"/>
        </a:p>
      </dgm:t>
    </dgm:pt>
    <dgm:pt modelId="{8393E7F0-20A3-4890-8A99-222E3FF32CFB}" type="parTrans" cxnId="{83FE576D-CE89-48AD-AF63-4BB81D6363BE}">
      <dgm:prSet/>
      <dgm:spPr/>
      <dgm:t>
        <a:bodyPr/>
        <a:lstStyle/>
        <a:p>
          <a:endParaRPr lang="ru-RU"/>
        </a:p>
      </dgm:t>
    </dgm:pt>
    <dgm:pt modelId="{257C44DC-65BD-407F-AB0F-9D668AB331D2}" type="sibTrans" cxnId="{83FE576D-CE89-48AD-AF63-4BB81D6363BE}">
      <dgm:prSet/>
      <dgm:spPr/>
      <dgm:t>
        <a:bodyPr/>
        <a:lstStyle/>
        <a:p>
          <a:endParaRPr lang="ru-RU"/>
        </a:p>
      </dgm:t>
    </dgm:pt>
    <dgm:pt modelId="{2A2BFCAF-3F59-4D92-BBF1-08AE0384D055}">
      <dgm:prSet custT="1"/>
      <dgm:spPr/>
      <dgm:t>
        <a:bodyPr/>
        <a:lstStyle/>
        <a:p>
          <a:r>
            <a:rPr lang="ru-RU" sz="1600" b="1" dirty="0" smtClean="0"/>
            <a:t>Приобщение к духовным ценностям и культурным традициям.</a:t>
          </a:r>
          <a:endParaRPr lang="ru-RU" sz="1600" b="1" dirty="0"/>
        </a:p>
      </dgm:t>
    </dgm:pt>
    <dgm:pt modelId="{ABD3408D-1408-45BF-9EBD-B8FE55203F83}" type="parTrans" cxnId="{80E9D5FD-A8B6-40B1-BDB0-AE8E4AF47B81}">
      <dgm:prSet/>
      <dgm:spPr/>
      <dgm:t>
        <a:bodyPr/>
        <a:lstStyle/>
        <a:p>
          <a:endParaRPr lang="ru-RU"/>
        </a:p>
      </dgm:t>
    </dgm:pt>
    <dgm:pt modelId="{B6D73256-07CF-40A7-A78C-B424B9CEB951}" type="sibTrans" cxnId="{80E9D5FD-A8B6-40B1-BDB0-AE8E4AF47B81}">
      <dgm:prSet/>
      <dgm:spPr/>
      <dgm:t>
        <a:bodyPr/>
        <a:lstStyle/>
        <a:p>
          <a:endParaRPr lang="ru-RU"/>
        </a:p>
      </dgm:t>
    </dgm:pt>
    <dgm:pt modelId="{E5F56080-C133-4A29-842A-A0183E6EAFDF}" type="pres">
      <dgm:prSet presAssocID="{ABA0F1EE-2AF0-4A63-AFCC-7DD1AE0DD12B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311967-50A5-497E-A228-BB4A3A84D613}" type="pres">
      <dgm:prSet presAssocID="{64C9DBB5-F7A3-45A5-ABFA-FC5FEED3FC47}" presName="root1" presStyleCnt="0"/>
      <dgm:spPr/>
    </dgm:pt>
    <dgm:pt modelId="{BF77B0DB-AF22-4227-BF7D-9E811B1A336A}" type="pres">
      <dgm:prSet presAssocID="{64C9DBB5-F7A3-45A5-ABFA-FC5FEED3FC47}" presName="LevelOneTextNode" presStyleLbl="node0" presStyleIdx="0" presStyleCnt="1" custLinFactX="-6630" custLinFactNeighborX="-100000" custLinFactNeighborY="5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601732-CCE2-4E97-A80F-092406B67014}" type="pres">
      <dgm:prSet presAssocID="{64C9DBB5-F7A3-45A5-ABFA-FC5FEED3FC47}" presName="level2hierChild" presStyleCnt="0"/>
      <dgm:spPr/>
    </dgm:pt>
    <dgm:pt modelId="{39B9645A-C752-4DD8-898F-F0C59946A3B6}" type="pres">
      <dgm:prSet presAssocID="{ABD3408D-1408-45BF-9EBD-B8FE55203F83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85FE8C20-FF82-4EF5-884F-A171D2DD8443}" type="pres">
      <dgm:prSet presAssocID="{ABD3408D-1408-45BF-9EBD-B8FE55203F83}" presName="connTx" presStyleLbl="parChTrans1D2" presStyleIdx="0" presStyleCnt="5"/>
      <dgm:spPr/>
      <dgm:t>
        <a:bodyPr/>
        <a:lstStyle/>
        <a:p>
          <a:endParaRPr lang="ru-RU"/>
        </a:p>
      </dgm:t>
    </dgm:pt>
    <dgm:pt modelId="{C596CEFA-F053-483D-9C47-4911E5CBFD26}" type="pres">
      <dgm:prSet presAssocID="{2A2BFCAF-3F59-4D92-BBF1-08AE0384D055}" presName="root2" presStyleCnt="0"/>
      <dgm:spPr/>
    </dgm:pt>
    <dgm:pt modelId="{82AD7259-102E-4C6E-9B17-CF094940056F}" type="pres">
      <dgm:prSet presAssocID="{2A2BFCAF-3F59-4D92-BBF1-08AE0384D055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3A246E-C230-4F0F-B0FA-8195D021C405}" type="pres">
      <dgm:prSet presAssocID="{2A2BFCAF-3F59-4D92-BBF1-08AE0384D055}" presName="level3hierChild" presStyleCnt="0"/>
      <dgm:spPr/>
    </dgm:pt>
    <dgm:pt modelId="{7E343323-FE9E-4B15-90F2-77F000151C99}" type="pres">
      <dgm:prSet presAssocID="{64833BF7-B1C3-419F-B5D4-EC1A6737B34A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411D3C42-D410-462B-B5F3-D2412EDAF4B3}" type="pres">
      <dgm:prSet presAssocID="{64833BF7-B1C3-419F-B5D4-EC1A6737B34A}" presName="connTx" presStyleLbl="parChTrans1D2" presStyleIdx="1" presStyleCnt="5"/>
      <dgm:spPr/>
      <dgm:t>
        <a:bodyPr/>
        <a:lstStyle/>
        <a:p>
          <a:endParaRPr lang="ru-RU"/>
        </a:p>
      </dgm:t>
    </dgm:pt>
    <dgm:pt modelId="{507D0F2A-EC39-4BFE-81BF-F71C2880B4AD}" type="pres">
      <dgm:prSet presAssocID="{B2BAFF61-CC1B-4710-BE54-FA5A31AC9041}" presName="root2" presStyleCnt="0"/>
      <dgm:spPr/>
    </dgm:pt>
    <dgm:pt modelId="{C1DF75CD-1108-40EC-821C-6ABB249A7396}" type="pres">
      <dgm:prSet presAssocID="{B2BAFF61-CC1B-4710-BE54-FA5A31AC9041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75E01D-3E84-4248-B2A9-8E3D87EE74F8}" type="pres">
      <dgm:prSet presAssocID="{B2BAFF61-CC1B-4710-BE54-FA5A31AC9041}" presName="level3hierChild" presStyleCnt="0"/>
      <dgm:spPr/>
    </dgm:pt>
    <dgm:pt modelId="{C679C4F1-F5DF-4CFA-AABE-6602E2723EA7}" type="pres">
      <dgm:prSet presAssocID="{BBE5A3AD-7792-4F9E-BC5B-BD91A533827E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0D8A83B4-20BD-4F30-83D8-C1C5894944AD}" type="pres">
      <dgm:prSet presAssocID="{BBE5A3AD-7792-4F9E-BC5B-BD91A533827E}" presName="connTx" presStyleLbl="parChTrans1D2" presStyleIdx="2" presStyleCnt="5"/>
      <dgm:spPr/>
      <dgm:t>
        <a:bodyPr/>
        <a:lstStyle/>
        <a:p>
          <a:endParaRPr lang="ru-RU"/>
        </a:p>
      </dgm:t>
    </dgm:pt>
    <dgm:pt modelId="{9B15E2A4-1705-4DCC-93CB-79E91F4D37A7}" type="pres">
      <dgm:prSet presAssocID="{613FD001-E28E-4D58-A706-A9193AC1B23F}" presName="root2" presStyleCnt="0"/>
      <dgm:spPr/>
    </dgm:pt>
    <dgm:pt modelId="{A4EDE634-076B-4983-A856-F69C314FBDB7}" type="pres">
      <dgm:prSet presAssocID="{613FD001-E28E-4D58-A706-A9193AC1B23F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D4D53B4-699D-4A23-A33F-A9C3004AF657}" type="pres">
      <dgm:prSet presAssocID="{613FD001-E28E-4D58-A706-A9193AC1B23F}" presName="level3hierChild" presStyleCnt="0"/>
      <dgm:spPr/>
    </dgm:pt>
    <dgm:pt modelId="{24122155-81E6-4598-8E72-404FB5A0AE43}" type="pres">
      <dgm:prSet presAssocID="{3B99B5FE-3AC3-4325-BE74-65BB273B3FE9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992C0AF4-5410-4259-AD86-99E275F2E7D0}" type="pres">
      <dgm:prSet presAssocID="{3B99B5FE-3AC3-4325-BE74-65BB273B3FE9}" presName="connTx" presStyleLbl="parChTrans1D2" presStyleIdx="3" presStyleCnt="5"/>
      <dgm:spPr/>
      <dgm:t>
        <a:bodyPr/>
        <a:lstStyle/>
        <a:p>
          <a:endParaRPr lang="ru-RU"/>
        </a:p>
      </dgm:t>
    </dgm:pt>
    <dgm:pt modelId="{2AF760D9-B9D7-4210-821B-E8262606BBC1}" type="pres">
      <dgm:prSet presAssocID="{D3D89235-3D45-4D2B-AE16-F0FE783237E8}" presName="root2" presStyleCnt="0"/>
      <dgm:spPr/>
    </dgm:pt>
    <dgm:pt modelId="{855E032B-BFC6-4028-BA83-41B93CB6166B}" type="pres">
      <dgm:prSet presAssocID="{D3D89235-3D45-4D2B-AE16-F0FE783237E8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FEEE05-3D6F-428B-A0EF-8C09AF94CD98}" type="pres">
      <dgm:prSet presAssocID="{D3D89235-3D45-4D2B-AE16-F0FE783237E8}" presName="level3hierChild" presStyleCnt="0"/>
      <dgm:spPr/>
    </dgm:pt>
    <dgm:pt modelId="{87ADD665-2C42-4992-A5F2-31C62296F4E9}" type="pres">
      <dgm:prSet presAssocID="{8393E7F0-20A3-4890-8A99-222E3FF32CFB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7060BE76-9A24-45CB-8410-58447BABE357}" type="pres">
      <dgm:prSet presAssocID="{8393E7F0-20A3-4890-8A99-222E3FF32CFB}" presName="connTx" presStyleLbl="parChTrans1D2" presStyleIdx="4" presStyleCnt="5"/>
      <dgm:spPr/>
      <dgm:t>
        <a:bodyPr/>
        <a:lstStyle/>
        <a:p>
          <a:endParaRPr lang="ru-RU"/>
        </a:p>
      </dgm:t>
    </dgm:pt>
    <dgm:pt modelId="{4F5A0AB9-6589-434A-921F-7F5102F75D34}" type="pres">
      <dgm:prSet presAssocID="{25473B69-B812-4EC8-87FD-3C4F54EEBAB9}" presName="root2" presStyleCnt="0"/>
      <dgm:spPr/>
    </dgm:pt>
    <dgm:pt modelId="{07A58C75-1695-4CCF-9D9A-179FCD761A26}" type="pres">
      <dgm:prSet presAssocID="{25473B69-B812-4EC8-87FD-3C4F54EEBAB9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6B68A4-1288-4D97-8C84-095FCF3614AF}" type="pres">
      <dgm:prSet presAssocID="{25473B69-B812-4EC8-87FD-3C4F54EEBAB9}" presName="level3hierChild" presStyleCnt="0"/>
      <dgm:spPr/>
    </dgm:pt>
  </dgm:ptLst>
  <dgm:cxnLst>
    <dgm:cxn modelId="{64F238E5-2C86-496A-A503-EAD0C8A97708}" type="presOf" srcId="{8393E7F0-20A3-4890-8A99-222E3FF32CFB}" destId="{87ADD665-2C42-4992-A5F2-31C62296F4E9}" srcOrd="0" destOrd="0" presId="urn:microsoft.com/office/officeart/2008/layout/HorizontalMultiLevelHierarchy"/>
    <dgm:cxn modelId="{50D4430D-D2C7-44F9-803B-66A0A94C6FE3}" type="presOf" srcId="{25473B69-B812-4EC8-87FD-3C4F54EEBAB9}" destId="{07A58C75-1695-4CCF-9D9A-179FCD761A26}" srcOrd="0" destOrd="0" presId="urn:microsoft.com/office/officeart/2008/layout/HorizontalMultiLevelHierarchy"/>
    <dgm:cxn modelId="{179B56BC-639E-4A4F-8E96-B2957FEFCCB1}" srcId="{64C9DBB5-F7A3-45A5-ABFA-FC5FEED3FC47}" destId="{613FD001-E28E-4D58-A706-A9193AC1B23F}" srcOrd="2" destOrd="0" parTransId="{BBE5A3AD-7792-4F9E-BC5B-BD91A533827E}" sibTransId="{2872B212-1361-46A6-A564-6A51F755E7DC}"/>
    <dgm:cxn modelId="{9CF202E4-CB67-4EBE-BD54-8DE2D8DCF7C8}" type="presOf" srcId="{ABD3408D-1408-45BF-9EBD-B8FE55203F83}" destId="{39B9645A-C752-4DD8-898F-F0C59946A3B6}" srcOrd="0" destOrd="0" presId="urn:microsoft.com/office/officeart/2008/layout/HorizontalMultiLevelHierarchy"/>
    <dgm:cxn modelId="{32B9BAC8-4D8A-4CED-8F1E-12D0410F35C2}" type="presOf" srcId="{D3D89235-3D45-4D2B-AE16-F0FE783237E8}" destId="{855E032B-BFC6-4028-BA83-41B93CB6166B}" srcOrd="0" destOrd="0" presId="urn:microsoft.com/office/officeart/2008/layout/HorizontalMultiLevelHierarchy"/>
    <dgm:cxn modelId="{8992A00F-29BB-4B5D-A5CC-C0448EB7D95E}" type="presOf" srcId="{ABD3408D-1408-45BF-9EBD-B8FE55203F83}" destId="{85FE8C20-FF82-4EF5-884F-A171D2DD8443}" srcOrd="1" destOrd="0" presId="urn:microsoft.com/office/officeart/2008/layout/HorizontalMultiLevelHierarchy"/>
    <dgm:cxn modelId="{66DD441C-CEFD-4F75-994F-43016806DA18}" type="presOf" srcId="{64833BF7-B1C3-419F-B5D4-EC1A6737B34A}" destId="{7E343323-FE9E-4B15-90F2-77F000151C99}" srcOrd="0" destOrd="0" presId="urn:microsoft.com/office/officeart/2008/layout/HorizontalMultiLevelHierarchy"/>
    <dgm:cxn modelId="{5E23712A-038D-4F12-B0D8-9D0A0A164746}" type="presOf" srcId="{ABA0F1EE-2AF0-4A63-AFCC-7DD1AE0DD12B}" destId="{E5F56080-C133-4A29-842A-A0183E6EAFDF}" srcOrd="0" destOrd="0" presId="urn:microsoft.com/office/officeart/2008/layout/HorizontalMultiLevelHierarchy"/>
    <dgm:cxn modelId="{F6F4DADE-B29C-4EA3-BFE5-30C8EBF099FF}" type="presOf" srcId="{613FD001-E28E-4D58-A706-A9193AC1B23F}" destId="{A4EDE634-076B-4983-A856-F69C314FBDB7}" srcOrd="0" destOrd="0" presId="urn:microsoft.com/office/officeart/2008/layout/HorizontalMultiLevelHierarchy"/>
    <dgm:cxn modelId="{B2362989-A1A8-4FBE-AF32-6ABE0B2DF0DF}" type="presOf" srcId="{64833BF7-B1C3-419F-B5D4-EC1A6737B34A}" destId="{411D3C42-D410-462B-B5F3-D2412EDAF4B3}" srcOrd="1" destOrd="0" presId="urn:microsoft.com/office/officeart/2008/layout/HorizontalMultiLevelHierarchy"/>
    <dgm:cxn modelId="{BC00BF0E-CBA1-4B28-BA42-3471F9615C8D}" type="presOf" srcId="{BBE5A3AD-7792-4F9E-BC5B-BD91A533827E}" destId="{C679C4F1-F5DF-4CFA-AABE-6602E2723EA7}" srcOrd="0" destOrd="0" presId="urn:microsoft.com/office/officeart/2008/layout/HorizontalMultiLevelHierarchy"/>
    <dgm:cxn modelId="{089F78BA-B155-4AC2-8ED7-1BCC93E78C04}" type="presOf" srcId="{3B99B5FE-3AC3-4325-BE74-65BB273B3FE9}" destId="{24122155-81E6-4598-8E72-404FB5A0AE43}" srcOrd="0" destOrd="0" presId="urn:microsoft.com/office/officeart/2008/layout/HorizontalMultiLevelHierarchy"/>
    <dgm:cxn modelId="{24C5060D-667D-4C02-A3C8-B0F958551ABC}" type="presOf" srcId="{64C9DBB5-F7A3-45A5-ABFA-FC5FEED3FC47}" destId="{BF77B0DB-AF22-4227-BF7D-9E811B1A336A}" srcOrd="0" destOrd="0" presId="urn:microsoft.com/office/officeart/2008/layout/HorizontalMultiLevelHierarchy"/>
    <dgm:cxn modelId="{BA323AAD-1BBE-4414-9E30-51ADF28D2CE2}" type="presOf" srcId="{3B99B5FE-3AC3-4325-BE74-65BB273B3FE9}" destId="{992C0AF4-5410-4259-AD86-99E275F2E7D0}" srcOrd="1" destOrd="0" presId="urn:microsoft.com/office/officeart/2008/layout/HorizontalMultiLevelHierarchy"/>
    <dgm:cxn modelId="{59740F89-EA64-4382-8461-77C13C7D4C2B}" srcId="{64C9DBB5-F7A3-45A5-ABFA-FC5FEED3FC47}" destId="{B2BAFF61-CC1B-4710-BE54-FA5A31AC9041}" srcOrd="1" destOrd="0" parTransId="{64833BF7-B1C3-419F-B5D4-EC1A6737B34A}" sibTransId="{CD56B55D-C90A-43D1-8181-35E5970CFFFA}"/>
    <dgm:cxn modelId="{2AFD9BC5-88D4-42AF-91EA-B2F94A06CE19}" type="presOf" srcId="{BBE5A3AD-7792-4F9E-BC5B-BD91A533827E}" destId="{0D8A83B4-20BD-4F30-83D8-C1C5894944AD}" srcOrd="1" destOrd="0" presId="urn:microsoft.com/office/officeart/2008/layout/HorizontalMultiLevelHierarchy"/>
    <dgm:cxn modelId="{9C3415A7-A4A7-40EF-B8FB-47800FD4F921}" type="presOf" srcId="{8393E7F0-20A3-4890-8A99-222E3FF32CFB}" destId="{7060BE76-9A24-45CB-8410-58447BABE357}" srcOrd="1" destOrd="0" presId="urn:microsoft.com/office/officeart/2008/layout/HorizontalMultiLevelHierarchy"/>
    <dgm:cxn modelId="{652CCC80-CF8A-49E4-A06A-52240DBDD804}" srcId="{64C9DBB5-F7A3-45A5-ABFA-FC5FEED3FC47}" destId="{D3D89235-3D45-4D2B-AE16-F0FE783237E8}" srcOrd="3" destOrd="0" parTransId="{3B99B5FE-3AC3-4325-BE74-65BB273B3FE9}" sibTransId="{BF71AB5C-6AFF-49E2-8AEF-978C475EC199}"/>
    <dgm:cxn modelId="{876B181E-F950-411A-AFD4-326B93E6ED01}" type="presOf" srcId="{B2BAFF61-CC1B-4710-BE54-FA5A31AC9041}" destId="{C1DF75CD-1108-40EC-821C-6ABB249A7396}" srcOrd="0" destOrd="0" presId="urn:microsoft.com/office/officeart/2008/layout/HorizontalMultiLevelHierarchy"/>
    <dgm:cxn modelId="{32F97146-094D-4C47-8F16-0CF98A498C0C}" srcId="{ABA0F1EE-2AF0-4A63-AFCC-7DD1AE0DD12B}" destId="{64C9DBB5-F7A3-45A5-ABFA-FC5FEED3FC47}" srcOrd="0" destOrd="0" parTransId="{01947CAA-9116-4DBA-BA09-502B2FBDD2F4}" sibTransId="{9F2802DA-443F-479D-AF40-FA46867C04B3}"/>
    <dgm:cxn modelId="{56C22851-9895-4938-9AF5-68E40C2CDBE6}" type="presOf" srcId="{2A2BFCAF-3F59-4D92-BBF1-08AE0384D055}" destId="{82AD7259-102E-4C6E-9B17-CF094940056F}" srcOrd="0" destOrd="0" presId="urn:microsoft.com/office/officeart/2008/layout/HorizontalMultiLevelHierarchy"/>
    <dgm:cxn modelId="{83FE576D-CE89-48AD-AF63-4BB81D6363BE}" srcId="{64C9DBB5-F7A3-45A5-ABFA-FC5FEED3FC47}" destId="{25473B69-B812-4EC8-87FD-3C4F54EEBAB9}" srcOrd="4" destOrd="0" parTransId="{8393E7F0-20A3-4890-8A99-222E3FF32CFB}" sibTransId="{257C44DC-65BD-407F-AB0F-9D668AB331D2}"/>
    <dgm:cxn modelId="{80E9D5FD-A8B6-40B1-BDB0-AE8E4AF47B81}" srcId="{64C9DBB5-F7A3-45A5-ABFA-FC5FEED3FC47}" destId="{2A2BFCAF-3F59-4D92-BBF1-08AE0384D055}" srcOrd="0" destOrd="0" parTransId="{ABD3408D-1408-45BF-9EBD-B8FE55203F83}" sibTransId="{B6D73256-07CF-40A7-A78C-B424B9CEB951}"/>
    <dgm:cxn modelId="{246F6C80-A7C1-4A9B-A3F6-3B4CB8BE5AC1}" type="presParOf" srcId="{E5F56080-C133-4A29-842A-A0183E6EAFDF}" destId="{2E311967-50A5-497E-A228-BB4A3A84D613}" srcOrd="0" destOrd="0" presId="urn:microsoft.com/office/officeart/2008/layout/HorizontalMultiLevelHierarchy"/>
    <dgm:cxn modelId="{3C471D3F-3CD6-4F43-A7D6-9991E270D405}" type="presParOf" srcId="{2E311967-50A5-497E-A228-BB4A3A84D613}" destId="{BF77B0DB-AF22-4227-BF7D-9E811B1A336A}" srcOrd="0" destOrd="0" presId="urn:microsoft.com/office/officeart/2008/layout/HorizontalMultiLevelHierarchy"/>
    <dgm:cxn modelId="{44CFD1DE-F58B-470E-A955-A4CC7A2A9CA5}" type="presParOf" srcId="{2E311967-50A5-497E-A228-BB4A3A84D613}" destId="{6D601732-CCE2-4E97-A80F-092406B67014}" srcOrd="1" destOrd="0" presId="urn:microsoft.com/office/officeart/2008/layout/HorizontalMultiLevelHierarchy"/>
    <dgm:cxn modelId="{467E9ADD-C1AB-4540-9D5F-9E04755E1324}" type="presParOf" srcId="{6D601732-CCE2-4E97-A80F-092406B67014}" destId="{39B9645A-C752-4DD8-898F-F0C59946A3B6}" srcOrd="0" destOrd="0" presId="urn:microsoft.com/office/officeart/2008/layout/HorizontalMultiLevelHierarchy"/>
    <dgm:cxn modelId="{D0AD9B2D-AD59-44A7-89E7-9BA51EBE094D}" type="presParOf" srcId="{39B9645A-C752-4DD8-898F-F0C59946A3B6}" destId="{85FE8C20-FF82-4EF5-884F-A171D2DD8443}" srcOrd="0" destOrd="0" presId="urn:microsoft.com/office/officeart/2008/layout/HorizontalMultiLevelHierarchy"/>
    <dgm:cxn modelId="{F9201EE0-88E1-4DAE-988A-8F9BACF5201F}" type="presParOf" srcId="{6D601732-CCE2-4E97-A80F-092406B67014}" destId="{C596CEFA-F053-483D-9C47-4911E5CBFD26}" srcOrd="1" destOrd="0" presId="urn:microsoft.com/office/officeart/2008/layout/HorizontalMultiLevelHierarchy"/>
    <dgm:cxn modelId="{9683A11E-4E83-4348-9514-FE6D94255DD6}" type="presParOf" srcId="{C596CEFA-F053-483D-9C47-4911E5CBFD26}" destId="{82AD7259-102E-4C6E-9B17-CF094940056F}" srcOrd="0" destOrd="0" presId="urn:microsoft.com/office/officeart/2008/layout/HorizontalMultiLevelHierarchy"/>
    <dgm:cxn modelId="{F49D53A3-A4F6-4970-874E-C60D7B22C6BB}" type="presParOf" srcId="{C596CEFA-F053-483D-9C47-4911E5CBFD26}" destId="{833A246E-C230-4F0F-B0FA-8195D021C405}" srcOrd="1" destOrd="0" presId="urn:microsoft.com/office/officeart/2008/layout/HorizontalMultiLevelHierarchy"/>
    <dgm:cxn modelId="{AA7A21E4-CB89-450D-92E5-4E200795B30A}" type="presParOf" srcId="{6D601732-CCE2-4E97-A80F-092406B67014}" destId="{7E343323-FE9E-4B15-90F2-77F000151C99}" srcOrd="2" destOrd="0" presId="urn:microsoft.com/office/officeart/2008/layout/HorizontalMultiLevelHierarchy"/>
    <dgm:cxn modelId="{06CE8A91-1009-40B1-A4C6-CFE88B72EB14}" type="presParOf" srcId="{7E343323-FE9E-4B15-90F2-77F000151C99}" destId="{411D3C42-D410-462B-B5F3-D2412EDAF4B3}" srcOrd="0" destOrd="0" presId="urn:microsoft.com/office/officeart/2008/layout/HorizontalMultiLevelHierarchy"/>
    <dgm:cxn modelId="{077644E1-6E52-40C5-973B-3B21204531E6}" type="presParOf" srcId="{6D601732-CCE2-4E97-A80F-092406B67014}" destId="{507D0F2A-EC39-4BFE-81BF-F71C2880B4AD}" srcOrd="3" destOrd="0" presId="urn:microsoft.com/office/officeart/2008/layout/HorizontalMultiLevelHierarchy"/>
    <dgm:cxn modelId="{A09BF9D8-EE74-4415-8DFD-45586953278E}" type="presParOf" srcId="{507D0F2A-EC39-4BFE-81BF-F71C2880B4AD}" destId="{C1DF75CD-1108-40EC-821C-6ABB249A7396}" srcOrd="0" destOrd="0" presId="urn:microsoft.com/office/officeart/2008/layout/HorizontalMultiLevelHierarchy"/>
    <dgm:cxn modelId="{5F42CED5-172F-4643-830E-FB55AD4BB98C}" type="presParOf" srcId="{507D0F2A-EC39-4BFE-81BF-F71C2880B4AD}" destId="{DC75E01D-3E84-4248-B2A9-8E3D87EE74F8}" srcOrd="1" destOrd="0" presId="urn:microsoft.com/office/officeart/2008/layout/HorizontalMultiLevelHierarchy"/>
    <dgm:cxn modelId="{866F483A-80BD-4B37-A097-07AC01CE2189}" type="presParOf" srcId="{6D601732-CCE2-4E97-A80F-092406B67014}" destId="{C679C4F1-F5DF-4CFA-AABE-6602E2723EA7}" srcOrd="4" destOrd="0" presId="urn:microsoft.com/office/officeart/2008/layout/HorizontalMultiLevelHierarchy"/>
    <dgm:cxn modelId="{45804B67-188E-48CB-A566-4550FD8183C0}" type="presParOf" srcId="{C679C4F1-F5DF-4CFA-AABE-6602E2723EA7}" destId="{0D8A83B4-20BD-4F30-83D8-C1C5894944AD}" srcOrd="0" destOrd="0" presId="urn:microsoft.com/office/officeart/2008/layout/HorizontalMultiLevelHierarchy"/>
    <dgm:cxn modelId="{FD495D79-B8C5-4E95-A11D-0E6B4CC7827F}" type="presParOf" srcId="{6D601732-CCE2-4E97-A80F-092406B67014}" destId="{9B15E2A4-1705-4DCC-93CB-79E91F4D37A7}" srcOrd="5" destOrd="0" presId="urn:microsoft.com/office/officeart/2008/layout/HorizontalMultiLevelHierarchy"/>
    <dgm:cxn modelId="{967FD52D-9120-4C1A-95FE-F3CA0104EE06}" type="presParOf" srcId="{9B15E2A4-1705-4DCC-93CB-79E91F4D37A7}" destId="{A4EDE634-076B-4983-A856-F69C314FBDB7}" srcOrd="0" destOrd="0" presId="urn:microsoft.com/office/officeart/2008/layout/HorizontalMultiLevelHierarchy"/>
    <dgm:cxn modelId="{EEC2259F-9AA1-442E-B396-DE9DB85C0C10}" type="presParOf" srcId="{9B15E2A4-1705-4DCC-93CB-79E91F4D37A7}" destId="{9D4D53B4-699D-4A23-A33F-A9C3004AF657}" srcOrd="1" destOrd="0" presId="urn:microsoft.com/office/officeart/2008/layout/HorizontalMultiLevelHierarchy"/>
    <dgm:cxn modelId="{7C946FF2-604F-4343-97DB-3594D959C687}" type="presParOf" srcId="{6D601732-CCE2-4E97-A80F-092406B67014}" destId="{24122155-81E6-4598-8E72-404FB5A0AE43}" srcOrd="6" destOrd="0" presId="urn:microsoft.com/office/officeart/2008/layout/HorizontalMultiLevelHierarchy"/>
    <dgm:cxn modelId="{5021A206-24B0-48FA-90E2-0E3A5DA93F23}" type="presParOf" srcId="{24122155-81E6-4598-8E72-404FB5A0AE43}" destId="{992C0AF4-5410-4259-AD86-99E275F2E7D0}" srcOrd="0" destOrd="0" presId="urn:microsoft.com/office/officeart/2008/layout/HorizontalMultiLevelHierarchy"/>
    <dgm:cxn modelId="{AFBADB93-6ADB-4E82-9DF2-34F6B7E288F1}" type="presParOf" srcId="{6D601732-CCE2-4E97-A80F-092406B67014}" destId="{2AF760D9-B9D7-4210-821B-E8262606BBC1}" srcOrd="7" destOrd="0" presId="urn:microsoft.com/office/officeart/2008/layout/HorizontalMultiLevelHierarchy"/>
    <dgm:cxn modelId="{C41BABD6-A45B-48F4-8B96-6EA04B83F9D6}" type="presParOf" srcId="{2AF760D9-B9D7-4210-821B-E8262606BBC1}" destId="{855E032B-BFC6-4028-BA83-41B93CB6166B}" srcOrd="0" destOrd="0" presId="urn:microsoft.com/office/officeart/2008/layout/HorizontalMultiLevelHierarchy"/>
    <dgm:cxn modelId="{D9E61107-9A9A-4574-AA89-69AF6B6D81C5}" type="presParOf" srcId="{2AF760D9-B9D7-4210-821B-E8262606BBC1}" destId="{B2FEEE05-3D6F-428B-A0EF-8C09AF94CD98}" srcOrd="1" destOrd="0" presId="urn:microsoft.com/office/officeart/2008/layout/HorizontalMultiLevelHierarchy"/>
    <dgm:cxn modelId="{DD4A6614-4990-459B-8656-7CD0285344E4}" type="presParOf" srcId="{6D601732-CCE2-4E97-A80F-092406B67014}" destId="{87ADD665-2C42-4992-A5F2-31C62296F4E9}" srcOrd="8" destOrd="0" presId="urn:microsoft.com/office/officeart/2008/layout/HorizontalMultiLevelHierarchy"/>
    <dgm:cxn modelId="{AAEE78F3-90B3-4733-BB67-0BEE2F5CACB8}" type="presParOf" srcId="{87ADD665-2C42-4992-A5F2-31C62296F4E9}" destId="{7060BE76-9A24-45CB-8410-58447BABE357}" srcOrd="0" destOrd="0" presId="urn:microsoft.com/office/officeart/2008/layout/HorizontalMultiLevelHierarchy"/>
    <dgm:cxn modelId="{33752612-AC30-4920-AF86-D309812AB39D}" type="presParOf" srcId="{6D601732-CCE2-4E97-A80F-092406B67014}" destId="{4F5A0AB9-6589-434A-921F-7F5102F75D34}" srcOrd="9" destOrd="0" presId="urn:microsoft.com/office/officeart/2008/layout/HorizontalMultiLevelHierarchy"/>
    <dgm:cxn modelId="{3EDAA3D1-916E-44BE-982B-7306C077E06A}" type="presParOf" srcId="{4F5A0AB9-6589-434A-921F-7F5102F75D34}" destId="{07A58C75-1695-4CCF-9D9A-179FCD761A26}" srcOrd="0" destOrd="0" presId="urn:microsoft.com/office/officeart/2008/layout/HorizontalMultiLevelHierarchy"/>
    <dgm:cxn modelId="{801B0A74-FC35-4AC9-8A80-E5843DCE6DE5}" type="presParOf" srcId="{4F5A0AB9-6589-434A-921F-7F5102F75D34}" destId="{A46B68A4-1288-4D97-8C84-095FCF3614A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57E923-D2B0-4743-A97F-F93B89A862F9}">
      <dsp:nvSpPr>
        <dsp:cNvPr id="0" name=""/>
        <dsp:cNvSpPr/>
      </dsp:nvSpPr>
      <dsp:spPr>
        <a:xfrm>
          <a:off x="2795219" y="1988225"/>
          <a:ext cx="2078482" cy="20462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Духовно-нравственное воспитание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3099606" y="2287896"/>
        <a:ext cx="1469708" cy="1446939"/>
      </dsp:txXfrm>
    </dsp:sp>
    <dsp:sp modelId="{1D388ED1-64A5-487B-97BD-15FFB16464C9}">
      <dsp:nvSpPr>
        <dsp:cNvPr id="0" name=""/>
        <dsp:cNvSpPr/>
      </dsp:nvSpPr>
      <dsp:spPr>
        <a:xfrm rot="16220034">
          <a:off x="3716696" y="1485651"/>
          <a:ext cx="250121" cy="547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3753995" y="1632652"/>
        <a:ext cx="175085" cy="328450"/>
      </dsp:txXfrm>
    </dsp:sp>
    <dsp:sp modelId="{BBC25A68-464E-41ED-8E96-2FF8848D32C7}">
      <dsp:nvSpPr>
        <dsp:cNvPr id="0" name=""/>
        <dsp:cNvSpPr/>
      </dsp:nvSpPr>
      <dsp:spPr>
        <a:xfrm>
          <a:off x="2808312" y="12780"/>
          <a:ext cx="2078482" cy="15035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Образовательная деятельность</a:t>
          </a:r>
          <a:endParaRPr lang="ru-RU" sz="1600" b="1" kern="1200" dirty="0"/>
        </a:p>
      </dsp:txBody>
      <dsp:txXfrm>
        <a:off x="3112699" y="232970"/>
        <a:ext cx="1469708" cy="1063168"/>
      </dsp:txXfrm>
    </dsp:sp>
    <dsp:sp modelId="{0228795A-4BCE-4C83-94E6-331BF3A6D621}">
      <dsp:nvSpPr>
        <dsp:cNvPr id="0" name=""/>
        <dsp:cNvSpPr/>
      </dsp:nvSpPr>
      <dsp:spPr>
        <a:xfrm rot="19974312">
          <a:off x="4912916" y="2058847"/>
          <a:ext cx="496703" cy="547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4921093" y="2202266"/>
        <a:ext cx="347692" cy="328450"/>
      </dsp:txXfrm>
    </dsp:sp>
    <dsp:sp modelId="{661E5FF1-188B-42F7-AF0E-24399019D658}">
      <dsp:nvSpPr>
        <dsp:cNvPr id="0" name=""/>
        <dsp:cNvSpPr/>
      </dsp:nvSpPr>
      <dsp:spPr>
        <a:xfrm>
          <a:off x="5461659" y="611182"/>
          <a:ext cx="2150098" cy="20353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Взаимодействие с семьёй</a:t>
          </a:r>
          <a:endParaRPr lang="ru-RU" sz="1600" b="1" kern="1200" dirty="0"/>
        </a:p>
      </dsp:txBody>
      <dsp:txXfrm>
        <a:off x="5776534" y="909254"/>
        <a:ext cx="1520348" cy="1439221"/>
      </dsp:txXfrm>
    </dsp:sp>
    <dsp:sp modelId="{860DCC84-5750-4DB5-8301-933F6C6D34B6}">
      <dsp:nvSpPr>
        <dsp:cNvPr id="0" name=""/>
        <dsp:cNvSpPr/>
      </dsp:nvSpPr>
      <dsp:spPr>
        <a:xfrm rot="1553278">
          <a:off x="4922017" y="3382127"/>
          <a:ext cx="480776" cy="547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4929254" y="3460124"/>
        <a:ext cx="336543" cy="328450"/>
      </dsp:txXfrm>
    </dsp:sp>
    <dsp:sp modelId="{88EE74EB-8356-45E5-BEDE-46836EAC914A}">
      <dsp:nvSpPr>
        <dsp:cNvPr id="0" name=""/>
        <dsp:cNvSpPr/>
      </dsp:nvSpPr>
      <dsp:spPr>
        <a:xfrm>
          <a:off x="5468790" y="3277613"/>
          <a:ext cx="2164057" cy="21040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Тематические мероприятия (праздники, спектакли, досуги)</a:t>
          </a:r>
          <a:endParaRPr lang="ru-RU" sz="1600" b="1" kern="1200" dirty="0"/>
        </a:p>
      </dsp:txBody>
      <dsp:txXfrm>
        <a:off x="5785709" y="3585749"/>
        <a:ext cx="1530219" cy="1487810"/>
      </dsp:txXfrm>
    </dsp:sp>
    <dsp:sp modelId="{DC62D46F-7FA9-4C16-AB99-42E5039D49D8}">
      <dsp:nvSpPr>
        <dsp:cNvPr id="0" name=""/>
        <dsp:cNvSpPr/>
      </dsp:nvSpPr>
      <dsp:spPr>
        <a:xfrm rot="5428336">
          <a:off x="3721981" y="3948351"/>
          <a:ext cx="204999" cy="547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3752984" y="4027086"/>
        <a:ext cx="143499" cy="328450"/>
      </dsp:txXfrm>
    </dsp:sp>
    <dsp:sp modelId="{62C02159-7572-4F86-92BF-111ACE1CCAEC}">
      <dsp:nvSpPr>
        <dsp:cNvPr id="0" name=""/>
        <dsp:cNvSpPr/>
      </dsp:nvSpPr>
      <dsp:spPr>
        <a:xfrm>
          <a:off x="2638145" y="4421235"/>
          <a:ext cx="2355380" cy="169944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Сотрудничество с социальными партнёрами.</a:t>
          </a:r>
          <a:endParaRPr lang="ru-RU" sz="1600" b="1" kern="1200" dirty="0"/>
        </a:p>
      </dsp:txBody>
      <dsp:txXfrm>
        <a:off x="2983082" y="4670113"/>
        <a:ext cx="1665506" cy="1201688"/>
      </dsp:txXfrm>
    </dsp:sp>
    <dsp:sp modelId="{F00D2C69-BC98-4C28-9A12-D203069834A4}">
      <dsp:nvSpPr>
        <dsp:cNvPr id="0" name=""/>
        <dsp:cNvSpPr/>
      </dsp:nvSpPr>
      <dsp:spPr>
        <a:xfrm rot="9127765">
          <a:off x="2269903" y="3433915"/>
          <a:ext cx="495840" cy="547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2410028" y="3508630"/>
        <a:ext cx="347088" cy="328450"/>
      </dsp:txXfrm>
    </dsp:sp>
    <dsp:sp modelId="{B0F8308C-65C0-4FD0-AFE9-24224BF69E4E}">
      <dsp:nvSpPr>
        <dsp:cNvPr id="0" name=""/>
        <dsp:cNvSpPr/>
      </dsp:nvSpPr>
      <dsp:spPr>
        <a:xfrm>
          <a:off x="0" y="3399843"/>
          <a:ext cx="2236203" cy="20959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Поисково-исследовательская деятельность.</a:t>
          </a:r>
          <a:endParaRPr lang="ru-RU" sz="1600" b="1" kern="1200" dirty="0"/>
        </a:p>
      </dsp:txBody>
      <dsp:txXfrm>
        <a:off x="327484" y="3706788"/>
        <a:ext cx="1581235" cy="1482062"/>
      </dsp:txXfrm>
    </dsp:sp>
    <dsp:sp modelId="{946CBB2B-23B9-4FA7-9137-40F69A74F3A1}">
      <dsp:nvSpPr>
        <dsp:cNvPr id="0" name=""/>
        <dsp:cNvSpPr/>
      </dsp:nvSpPr>
      <dsp:spPr>
        <a:xfrm rot="12554241">
          <a:off x="2197827" y="1979599"/>
          <a:ext cx="564644" cy="547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2351591" y="2129189"/>
        <a:ext cx="400419" cy="328450"/>
      </dsp:txXfrm>
    </dsp:sp>
    <dsp:sp modelId="{1F041E4C-9A68-41DF-AFE0-40E9C3A2AF5E}">
      <dsp:nvSpPr>
        <dsp:cNvPr id="0" name=""/>
        <dsp:cNvSpPr/>
      </dsp:nvSpPr>
      <dsp:spPr>
        <a:xfrm>
          <a:off x="0" y="419666"/>
          <a:ext cx="2143593" cy="209067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Образовательно-пространственная среда.</a:t>
          </a:r>
          <a:endParaRPr lang="ru-RU" sz="1600" b="1" kern="1200" dirty="0"/>
        </a:p>
      </dsp:txBody>
      <dsp:txXfrm>
        <a:off x="313922" y="725838"/>
        <a:ext cx="1515749" cy="14783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ADD665-2C42-4992-A5F2-31C62296F4E9}">
      <dsp:nvSpPr>
        <dsp:cNvPr id="0" name=""/>
        <dsp:cNvSpPr/>
      </dsp:nvSpPr>
      <dsp:spPr>
        <a:xfrm>
          <a:off x="1655888" y="3273720"/>
          <a:ext cx="1859782" cy="26662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29891" y="0"/>
              </a:lnTo>
              <a:lnTo>
                <a:pt x="929891" y="2666200"/>
              </a:lnTo>
              <a:lnTo>
                <a:pt x="1859782" y="266620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2504510" y="4525552"/>
        <a:ext cx="162537" cy="162537"/>
      </dsp:txXfrm>
    </dsp:sp>
    <dsp:sp modelId="{24122155-81E6-4598-8E72-404FB5A0AE43}">
      <dsp:nvSpPr>
        <dsp:cNvPr id="0" name=""/>
        <dsp:cNvSpPr/>
      </dsp:nvSpPr>
      <dsp:spPr>
        <a:xfrm>
          <a:off x="1655888" y="3273720"/>
          <a:ext cx="1859782" cy="13164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29891" y="0"/>
              </a:lnTo>
              <a:lnTo>
                <a:pt x="929891" y="1316419"/>
              </a:lnTo>
              <a:lnTo>
                <a:pt x="1859782" y="1316419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528815" y="3874967"/>
        <a:ext cx="113927" cy="113927"/>
      </dsp:txXfrm>
    </dsp:sp>
    <dsp:sp modelId="{C679C4F1-F5DF-4CFA-AABE-6602E2723EA7}">
      <dsp:nvSpPr>
        <dsp:cNvPr id="0" name=""/>
        <dsp:cNvSpPr/>
      </dsp:nvSpPr>
      <dsp:spPr>
        <a:xfrm>
          <a:off x="1655888" y="3194640"/>
          <a:ext cx="185978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79080"/>
              </a:moveTo>
              <a:lnTo>
                <a:pt x="929891" y="79080"/>
              </a:lnTo>
              <a:lnTo>
                <a:pt x="929891" y="45720"/>
              </a:lnTo>
              <a:lnTo>
                <a:pt x="1859782" y="4572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2539277" y="3193857"/>
        <a:ext cx="93004" cy="93004"/>
      </dsp:txXfrm>
    </dsp:sp>
    <dsp:sp modelId="{7E343323-FE9E-4B15-90F2-77F000151C99}">
      <dsp:nvSpPr>
        <dsp:cNvPr id="0" name=""/>
        <dsp:cNvSpPr/>
      </dsp:nvSpPr>
      <dsp:spPr>
        <a:xfrm>
          <a:off x="1655888" y="1890579"/>
          <a:ext cx="1859782" cy="1383141"/>
        </a:xfrm>
        <a:custGeom>
          <a:avLst/>
          <a:gdLst/>
          <a:ahLst/>
          <a:cxnLst/>
          <a:rect l="0" t="0" r="0" b="0"/>
          <a:pathLst>
            <a:path>
              <a:moveTo>
                <a:pt x="0" y="1383141"/>
              </a:moveTo>
              <a:lnTo>
                <a:pt x="929891" y="1383141"/>
              </a:lnTo>
              <a:lnTo>
                <a:pt x="929891" y="0"/>
              </a:lnTo>
              <a:lnTo>
                <a:pt x="1859782" y="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527836" y="2524206"/>
        <a:ext cx="115886" cy="115886"/>
      </dsp:txXfrm>
    </dsp:sp>
    <dsp:sp modelId="{39B9645A-C752-4DD8-898F-F0C59946A3B6}">
      <dsp:nvSpPr>
        <dsp:cNvPr id="0" name=""/>
        <dsp:cNvSpPr/>
      </dsp:nvSpPr>
      <dsp:spPr>
        <a:xfrm>
          <a:off x="1655888" y="540798"/>
          <a:ext cx="1859782" cy="2732922"/>
        </a:xfrm>
        <a:custGeom>
          <a:avLst/>
          <a:gdLst/>
          <a:ahLst/>
          <a:cxnLst/>
          <a:rect l="0" t="0" r="0" b="0"/>
          <a:pathLst>
            <a:path>
              <a:moveTo>
                <a:pt x="0" y="2732922"/>
              </a:moveTo>
              <a:lnTo>
                <a:pt x="929891" y="2732922"/>
              </a:lnTo>
              <a:lnTo>
                <a:pt x="929891" y="0"/>
              </a:lnTo>
              <a:lnTo>
                <a:pt x="1859782" y="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2503136" y="1824617"/>
        <a:ext cx="165285" cy="165285"/>
      </dsp:txXfrm>
    </dsp:sp>
    <dsp:sp modelId="{BF77B0DB-AF22-4227-BF7D-9E811B1A336A}">
      <dsp:nvSpPr>
        <dsp:cNvPr id="0" name=""/>
        <dsp:cNvSpPr/>
      </dsp:nvSpPr>
      <dsp:spPr>
        <a:xfrm rot="16200000">
          <a:off x="-1725667" y="2733808"/>
          <a:ext cx="5683287" cy="10798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НАПРАВЛЕНИЯ РАБОТЫ ДОУ ПО ДУХОВНО-НРАВСТВЕННОМУ  ВОСПИТАНИЮ</a:t>
          </a:r>
          <a:endParaRPr lang="ru-RU" sz="1600" b="1" kern="1200" dirty="0"/>
        </a:p>
      </dsp:txBody>
      <dsp:txXfrm>
        <a:off x="-1725667" y="2733808"/>
        <a:ext cx="5683287" cy="1079824"/>
      </dsp:txXfrm>
    </dsp:sp>
    <dsp:sp modelId="{82AD7259-102E-4C6E-9B17-CF094940056F}">
      <dsp:nvSpPr>
        <dsp:cNvPr id="0" name=""/>
        <dsp:cNvSpPr/>
      </dsp:nvSpPr>
      <dsp:spPr>
        <a:xfrm>
          <a:off x="3515670" y="886"/>
          <a:ext cx="3541824" cy="10798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Приобщение к духовным ценностям и культурным традициям.</a:t>
          </a:r>
          <a:endParaRPr lang="ru-RU" sz="1600" b="1" kern="1200" dirty="0"/>
        </a:p>
      </dsp:txBody>
      <dsp:txXfrm>
        <a:off x="3515670" y="886"/>
        <a:ext cx="3541824" cy="1079824"/>
      </dsp:txXfrm>
    </dsp:sp>
    <dsp:sp modelId="{C1DF75CD-1108-40EC-821C-6ABB249A7396}">
      <dsp:nvSpPr>
        <dsp:cNvPr id="0" name=""/>
        <dsp:cNvSpPr/>
      </dsp:nvSpPr>
      <dsp:spPr>
        <a:xfrm>
          <a:off x="3515670" y="1350666"/>
          <a:ext cx="3541824" cy="10798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Воспитание любви к малой Родине.</a:t>
          </a:r>
          <a:endParaRPr lang="ru-RU" sz="1600" b="1" kern="1200" dirty="0"/>
        </a:p>
      </dsp:txBody>
      <dsp:txXfrm>
        <a:off x="3515670" y="1350666"/>
        <a:ext cx="3541824" cy="1079824"/>
      </dsp:txXfrm>
    </dsp:sp>
    <dsp:sp modelId="{A4EDE634-076B-4983-A856-F69C314FBDB7}">
      <dsp:nvSpPr>
        <dsp:cNvPr id="0" name=""/>
        <dsp:cNvSpPr/>
      </dsp:nvSpPr>
      <dsp:spPr>
        <a:xfrm>
          <a:off x="3515670" y="2700447"/>
          <a:ext cx="3541824" cy="10798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Формирование исторической памяти.</a:t>
          </a:r>
          <a:endParaRPr lang="ru-RU" sz="1600" b="1" kern="1200" dirty="0"/>
        </a:p>
      </dsp:txBody>
      <dsp:txXfrm>
        <a:off x="3515670" y="2700447"/>
        <a:ext cx="3541824" cy="1079824"/>
      </dsp:txXfrm>
    </dsp:sp>
    <dsp:sp modelId="{855E032B-BFC6-4028-BA83-41B93CB6166B}">
      <dsp:nvSpPr>
        <dsp:cNvPr id="0" name=""/>
        <dsp:cNvSpPr/>
      </dsp:nvSpPr>
      <dsp:spPr>
        <a:xfrm>
          <a:off x="3515670" y="4050228"/>
          <a:ext cx="3541824" cy="10798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Поисково-проектная деятельность</a:t>
          </a:r>
          <a:r>
            <a:rPr lang="ru-RU" sz="1600" kern="1200" dirty="0" smtClean="0"/>
            <a:t>.</a:t>
          </a:r>
          <a:endParaRPr lang="ru-RU" sz="1600" kern="1200" dirty="0"/>
        </a:p>
      </dsp:txBody>
      <dsp:txXfrm>
        <a:off x="3515670" y="4050228"/>
        <a:ext cx="3541824" cy="1079824"/>
      </dsp:txXfrm>
    </dsp:sp>
    <dsp:sp modelId="{07A58C75-1695-4CCF-9D9A-179FCD761A26}">
      <dsp:nvSpPr>
        <dsp:cNvPr id="0" name=""/>
        <dsp:cNvSpPr/>
      </dsp:nvSpPr>
      <dsp:spPr>
        <a:xfrm>
          <a:off x="3515670" y="5400009"/>
          <a:ext cx="3541824" cy="10798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Волонтерство</a:t>
          </a:r>
          <a:endParaRPr lang="ru-RU" sz="1600" b="1" kern="1200" dirty="0"/>
        </a:p>
      </dsp:txBody>
      <dsp:txXfrm>
        <a:off x="3515670" y="5400009"/>
        <a:ext cx="3541824" cy="10798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337920B-0EA9-409C-8A3C-FACD46060295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3F74560-EDC9-4744-9ABB-23CD68E6BC8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2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G"/><Relationship Id="rId5" Type="http://schemas.microsoft.com/office/2007/relationships/hdphoto" Target="../media/hdphoto2.wdp"/><Relationship Id="rId10" Type="http://schemas.microsoft.com/office/2007/relationships/hdphoto" Target="../media/hdphoto4.wdp"/><Relationship Id="rId4" Type="http://schemas.openxmlformats.org/officeDocument/2006/relationships/image" Target="../media/image19.jpeg"/><Relationship Id="rId9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microsoft.com/office/2007/relationships/hdphoto" Target="../media/hdphoto6.wdp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5" Type="http://schemas.microsoft.com/office/2007/relationships/hdphoto" Target="../media/hdphoto5.wdp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JP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2696" y="1844824"/>
            <a:ext cx="7558608" cy="4104456"/>
          </a:xfrm>
        </p:spPr>
        <p:txBody>
          <a:bodyPr/>
          <a:lstStyle/>
          <a:p>
            <a:pPr algn="r"/>
            <a:r>
              <a:rPr lang="ru-RU" sz="4000" b="1" dirty="0" smtClean="0">
                <a:effectLst/>
              </a:rPr>
              <a:t>Духовно-нравственное воспитание дошкольников. </a:t>
            </a:r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 smtClean="0">
                <a:effectLst/>
              </a:rPr>
              <a:t>Из опыта работы</a:t>
            </a:r>
            <a:br>
              <a:rPr lang="ru-RU" sz="3200" b="1" dirty="0" smtClean="0">
                <a:effectLst/>
              </a:rPr>
            </a:br>
            <a:r>
              <a:rPr lang="ru-RU" sz="2000" b="1" dirty="0" smtClean="0">
                <a:effectLst/>
              </a:rPr>
              <a:t> </a:t>
            </a:r>
            <a:br>
              <a:rPr lang="ru-RU" sz="2000" b="1" dirty="0" smtClean="0">
                <a:effectLst/>
              </a:rPr>
            </a:br>
            <a:r>
              <a:rPr lang="ru-RU" sz="2000" b="1" dirty="0" smtClean="0">
                <a:effectLst/>
              </a:rPr>
              <a:t/>
            </a:r>
            <a:br>
              <a:rPr lang="ru-RU" sz="2000" b="1" dirty="0" smtClean="0">
                <a:effectLst/>
              </a:rPr>
            </a:br>
            <a:r>
              <a:rPr lang="ru-RU" sz="2000" b="1" dirty="0" smtClean="0">
                <a:effectLst/>
              </a:rPr>
              <a:t/>
            </a:r>
            <a:br>
              <a:rPr lang="ru-RU" sz="2000" b="1" dirty="0" smtClean="0">
                <a:effectLst/>
              </a:rPr>
            </a:br>
            <a:r>
              <a:rPr lang="ru-RU" sz="2000" b="1" dirty="0">
                <a:effectLst/>
              </a:rPr>
              <a:t/>
            </a:r>
            <a:br>
              <a:rPr lang="ru-RU" sz="2000" b="1" dirty="0">
                <a:effectLst/>
              </a:rPr>
            </a:br>
            <a:r>
              <a:rPr lang="ru-RU" sz="2000" b="1" dirty="0" smtClean="0">
                <a:effectLst/>
              </a:rPr>
              <a:t/>
            </a:r>
            <a:br>
              <a:rPr lang="ru-RU" sz="2000" b="1" dirty="0" smtClean="0">
                <a:effectLst/>
              </a:rPr>
            </a:br>
            <a:r>
              <a:rPr lang="ru-RU" sz="2000" b="1" dirty="0" smtClean="0">
                <a:effectLst/>
              </a:rPr>
              <a:t>Составила:  </a:t>
            </a:r>
            <a:r>
              <a:rPr lang="ru-RU" sz="2000" b="1" dirty="0" smtClean="0">
                <a:effectLst/>
              </a:rPr>
              <a:t>Волкова Т.С, </a:t>
            </a:r>
            <a:br>
              <a:rPr lang="ru-RU" sz="2000" b="1" dirty="0" smtClean="0">
                <a:effectLst/>
              </a:rPr>
            </a:br>
            <a:endParaRPr lang="ru-RU" sz="3200" b="1" dirty="0"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60648"/>
            <a:ext cx="7776864" cy="1368152"/>
          </a:xfrm>
        </p:spPr>
        <p:txBody>
          <a:bodyPr>
            <a:normAutofit fontScale="77500" lnSpcReduction="20000"/>
          </a:bodyPr>
          <a:lstStyle/>
          <a:p>
            <a:r>
              <a:rPr lang="ru-RU" sz="2200" b="1" dirty="0">
                <a:solidFill>
                  <a:schemeClr val="accent1">
                    <a:lumMod val="75000"/>
                  </a:schemeClr>
                </a:solidFill>
              </a:rPr>
              <a:t>Муниципальное Бюджетное Дошкольное Образовательное Учреждение «Детский сад № 3» </a:t>
            </a:r>
            <a:endParaRPr lang="ru-RU" sz="2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89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496944" cy="1872207"/>
          </a:xfrm>
        </p:spPr>
        <p:txBody>
          <a:bodyPr/>
          <a:lstStyle/>
          <a:p>
            <a:pPr algn="r"/>
            <a:r>
              <a:rPr lang="ru-RU" sz="2000" b="1" dirty="0">
                <a:solidFill>
                  <a:srgbClr val="002060"/>
                </a:solidFill>
                <a:effectLst/>
              </a:rPr>
              <a:t>«Сегодня в нашем обществе появляются те, кто хотел бы всех нас заставить посмеяться над нашими святынями, </a:t>
            </a:r>
            <a:r>
              <a:rPr lang="ru-RU" sz="2000" b="1" dirty="0" smtClean="0">
                <a:solidFill>
                  <a:srgbClr val="002060"/>
                </a:solidFill>
                <a:effectLst/>
              </a:rPr>
              <a:t>отказаться от </a:t>
            </a:r>
            <a:r>
              <a:rPr lang="ru-RU" sz="2000" b="1" dirty="0">
                <a:solidFill>
                  <a:srgbClr val="002060"/>
                </a:solidFill>
                <a:effectLst/>
              </a:rPr>
              <a:t>нашей веры, а если получится, то и разрушить </a:t>
            </a:r>
            <a:r>
              <a:rPr lang="ru-RU" sz="2000" b="1" dirty="0" smtClean="0">
                <a:solidFill>
                  <a:srgbClr val="002060"/>
                </a:solidFill>
                <a:effectLst/>
              </a:rPr>
              <a:t>наши храмы</a:t>
            </a:r>
            <a:r>
              <a:rPr lang="ru-RU" sz="2000" b="1" dirty="0">
                <a:solidFill>
                  <a:srgbClr val="002060"/>
                </a:solidFill>
                <a:effectLst/>
              </a:rPr>
              <a:t>…» </a:t>
            </a:r>
            <a:br>
              <a:rPr lang="ru-RU" sz="2000" b="1" dirty="0">
                <a:solidFill>
                  <a:srgbClr val="002060"/>
                </a:solidFill>
                <a:effectLst/>
              </a:rPr>
            </a:br>
            <a:r>
              <a:rPr lang="ru-RU" sz="2000" b="1" dirty="0">
                <a:solidFill>
                  <a:srgbClr val="002060"/>
                </a:solidFill>
                <a:effectLst/>
              </a:rPr>
              <a:t>Патриарх Кирилл.</a:t>
            </a:r>
            <a:br>
              <a:rPr lang="ru-RU" sz="2000" b="1" dirty="0">
                <a:solidFill>
                  <a:srgbClr val="002060"/>
                </a:solidFill>
                <a:effectLst/>
              </a:rPr>
            </a:br>
            <a:endParaRPr lang="ru-RU" sz="20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204864"/>
            <a:ext cx="7772400" cy="4104455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Православная вера воспитывает в человеке важнейшие ценности. На основе этих глубоко духовных начал у человека формируется истинный патриотизм, который находит активное выражение в социально-нравственном чувстве любви и служения своей Родине, народу, семье. 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На </a:t>
            </a:r>
            <a:r>
              <a:rPr lang="ru-RU" dirty="0">
                <a:solidFill>
                  <a:srgbClr val="002060"/>
                </a:solidFill>
              </a:rPr>
              <a:t>этом основывается стабильность развития гражданского общества и государства.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 Именно поэтому, важно </a:t>
            </a:r>
            <a:r>
              <a:rPr lang="ru-RU" dirty="0" smtClean="0">
                <a:solidFill>
                  <a:srgbClr val="002060"/>
                </a:solidFill>
              </a:rPr>
              <a:t>духовно-нравственное  </a:t>
            </a:r>
            <a:r>
              <a:rPr lang="ru-RU" dirty="0">
                <a:solidFill>
                  <a:srgbClr val="002060"/>
                </a:solidFill>
              </a:rPr>
              <a:t>воспитание, приобщение к истории страны, её </a:t>
            </a:r>
            <a:r>
              <a:rPr lang="ru-RU" dirty="0" smtClean="0">
                <a:solidFill>
                  <a:srgbClr val="002060"/>
                </a:solidFill>
              </a:rPr>
              <a:t>традиционным ценностям </a:t>
            </a:r>
            <a:r>
              <a:rPr lang="ru-RU" dirty="0">
                <a:solidFill>
                  <a:srgbClr val="002060"/>
                </a:solidFill>
              </a:rPr>
              <a:t>с самого детства.</a:t>
            </a:r>
          </a:p>
        </p:txBody>
      </p:sp>
    </p:spTree>
    <p:extLst>
      <p:ext uri="{BB962C8B-B14F-4D97-AF65-F5344CB8AC3E}">
        <p14:creationId xmlns:p14="http://schemas.microsoft.com/office/powerpoint/2010/main" val="310129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476673"/>
            <a:ext cx="8208911" cy="6048672"/>
          </a:xfrm>
        </p:spPr>
        <p:txBody>
          <a:bodyPr>
            <a:normAutofit/>
          </a:bodyPr>
          <a:lstStyle/>
          <a:p>
            <a:pPr algn="l"/>
            <a:r>
              <a:rPr lang="ru-RU" b="1" u="sng" dirty="0">
                <a:solidFill>
                  <a:srgbClr val="002060"/>
                </a:solidFill>
              </a:rPr>
              <a:t>Целью </a:t>
            </a:r>
            <a:r>
              <a:rPr lang="ru-RU" b="1" dirty="0">
                <a:solidFill>
                  <a:srgbClr val="002060"/>
                </a:solidFill>
              </a:rPr>
              <a:t>духовно – нравственного воспитания дошкольников является формирование высоконравственной личности, педагогическое содействие становлению ее гражданских качеств. </a:t>
            </a: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u="sng" dirty="0" smtClean="0">
                <a:solidFill>
                  <a:srgbClr val="002060"/>
                </a:solidFill>
              </a:rPr>
              <a:t>Задачи</a:t>
            </a:r>
            <a:r>
              <a:rPr lang="ru-RU" b="1" u="sng" dirty="0">
                <a:solidFill>
                  <a:srgbClr val="002060"/>
                </a:solidFill>
              </a:rPr>
              <a:t>: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b="1" dirty="0">
                <a:solidFill>
                  <a:srgbClr val="002060"/>
                </a:solidFill>
              </a:rPr>
              <a:t>Ф</a:t>
            </a:r>
            <a:r>
              <a:rPr lang="ru-RU" b="1" dirty="0" smtClean="0">
                <a:solidFill>
                  <a:srgbClr val="002060"/>
                </a:solidFill>
              </a:rPr>
              <a:t>ормирование </a:t>
            </a:r>
            <a:r>
              <a:rPr lang="ru-RU" b="1" dirty="0">
                <a:solidFill>
                  <a:srgbClr val="002060"/>
                </a:solidFill>
              </a:rPr>
              <a:t>основ духовно – нравственных ценностных ориентаций у детей дошкольного </a:t>
            </a:r>
            <a:r>
              <a:rPr lang="ru-RU" b="1" dirty="0" smtClean="0">
                <a:solidFill>
                  <a:srgbClr val="002060"/>
                </a:solidFill>
              </a:rPr>
              <a:t>возраста.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b="1" dirty="0">
                <a:solidFill>
                  <a:srgbClr val="002060"/>
                </a:solidFill>
              </a:rPr>
              <a:t>П</a:t>
            </a:r>
            <a:r>
              <a:rPr lang="ru-RU" b="1" dirty="0" smtClean="0">
                <a:solidFill>
                  <a:srgbClr val="002060"/>
                </a:solidFill>
              </a:rPr>
              <a:t>риобщение </a:t>
            </a:r>
            <a:r>
              <a:rPr lang="ru-RU" b="1" dirty="0">
                <a:solidFill>
                  <a:srgbClr val="002060"/>
                </a:solidFill>
              </a:rPr>
              <a:t>к элементарным общепринятым нормам и правилам взаимоотношения со сверстниками и </a:t>
            </a:r>
            <a:r>
              <a:rPr lang="ru-RU" b="1" dirty="0" smtClean="0">
                <a:solidFill>
                  <a:srgbClr val="002060"/>
                </a:solidFill>
              </a:rPr>
              <a:t>взрослыми.</a:t>
            </a:r>
          </a:p>
          <a:p>
            <a:pPr marL="457200" indent="-457200" algn="l">
              <a:buFont typeface="+mj-lt"/>
              <a:buAutoNum type="arabicPeriod"/>
            </a:pPr>
            <a:endParaRPr lang="ru-RU" b="1" dirty="0">
              <a:solidFill>
                <a:srgbClr val="002060"/>
              </a:solidFill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ru-RU" b="1" dirty="0" smtClean="0">
                <a:solidFill>
                  <a:srgbClr val="002060"/>
                </a:solidFill>
              </a:rPr>
              <a:t>Создание </a:t>
            </a:r>
            <a:r>
              <a:rPr lang="ru-RU" b="1" dirty="0">
                <a:solidFill>
                  <a:srgbClr val="002060"/>
                </a:solidFill>
              </a:rPr>
              <a:t>эффективных условий для формирования духовности и нравственности у </a:t>
            </a:r>
            <a:r>
              <a:rPr lang="ru-RU" b="1" dirty="0" smtClean="0">
                <a:solidFill>
                  <a:srgbClr val="002060"/>
                </a:solidFill>
              </a:rPr>
              <a:t>дошкольников.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b="1" dirty="0" smtClean="0">
                <a:solidFill>
                  <a:srgbClr val="002060"/>
                </a:solidFill>
              </a:rPr>
              <a:t>Воспитание уважения </a:t>
            </a:r>
            <a:r>
              <a:rPr lang="ru-RU" b="1" dirty="0">
                <a:solidFill>
                  <a:srgbClr val="002060"/>
                </a:solidFill>
              </a:rPr>
              <a:t>и </a:t>
            </a:r>
            <a:r>
              <a:rPr lang="ru-RU" b="1" dirty="0" smtClean="0">
                <a:solidFill>
                  <a:srgbClr val="002060"/>
                </a:solidFill>
              </a:rPr>
              <a:t>любви </a:t>
            </a:r>
            <a:r>
              <a:rPr lang="ru-RU" b="1" dirty="0">
                <a:solidFill>
                  <a:srgbClr val="002060"/>
                </a:solidFill>
              </a:rPr>
              <a:t>к своей семье, дому, детскому </a:t>
            </a:r>
            <a:r>
              <a:rPr lang="ru-RU" b="1" dirty="0" smtClean="0">
                <a:solidFill>
                  <a:srgbClr val="002060"/>
                </a:solidFill>
              </a:rPr>
              <a:t>саду, малой родине и России.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7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188641"/>
            <a:ext cx="7772400" cy="432047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</a:rPr>
              <a:t> духовно-нравственное воспитание реализуется через:</a:t>
            </a:r>
            <a:endParaRPr lang="ru-RU" sz="18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71148138"/>
              </p:ext>
            </p:extLst>
          </p:nvPr>
        </p:nvGraphicFramePr>
        <p:xfrm>
          <a:off x="827584" y="476672"/>
          <a:ext cx="7632848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234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260649"/>
            <a:ext cx="8496944" cy="1152127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Непосредственная образовательная деятельность  </a:t>
            </a:r>
            <a:r>
              <a:rPr lang="ru-RU" b="1" dirty="0" smtClean="0">
                <a:solidFill>
                  <a:srgbClr val="002060"/>
                </a:solidFill>
              </a:rPr>
              <a:t>ведётся на основе, разработанной нашими  </a:t>
            </a:r>
            <a:r>
              <a:rPr lang="ru-RU" b="1" dirty="0">
                <a:solidFill>
                  <a:srgbClr val="002060"/>
                </a:solidFill>
              </a:rPr>
              <a:t>педагогами </a:t>
            </a:r>
            <a:r>
              <a:rPr lang="ru-RU" b="1" dirty="0" smtClean="0">
                <a:solidFill>
                  <a:srgbClr val="002060"/>
                </a:solidFill>
              </a:rPr>
              <a:t>программы «К истокам». А так же методических разработок воспитателей.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1" r="4546" b="15758"/>
          <a:stretch/>
        </p:blipFill>
        <p:spPr>
          <a:xfrm>
            <a:off x="5148064" y="1556792"/>
            <a:ext cx="3648943" cy="29522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3" b="25656"/>
          <a:stretch/>
        </p:blipFill>
        <p:spPr>
          <a:xfrm>
            <a:off x="3203848" y="2564904"/>
            <a:ext cx="3096344" cy="374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72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88641"/>
            <a:ext cx="8784976" cy="1296143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</a:rPr>
              <a:t> Взаимодействие с семьёй строиться на комплексном подходе. Это и совместное творчество, консультации, досуги, праздники, конкурсы рисунков и проектов, родительские собрания, семейные клубы, экскурсии, ярмарки и многое другое.</a:t>
            </a:r>
            <a:endParaRPr lang="ru-RU" sz="18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7" t="14092" r="2293" b="13180"/>
          <a:stretch/>
        </p:blipFill>
        <p:spPr>
          <a:xfrm>
            <a:off x="323528" y="1597255"/>
            <a:ext cx="3406186" cy="314948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56626"/>
            <a:ext cx="3060700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169664"/>
            <a:ext cx="3288365" cy="24662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98"/>
          <a:stretch/>
        </p:blipFill>
        <p:spPr>
          <a:xfrm>
            <a:off x="4102379" y="1597255"/>
            <a:ext cx="4431990" cy="256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1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332657"/>
            <a:ext cx="8424936" cy="151216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Тематические мероприятия включают в себя православные праздники, государственные праздники, спектакли, посещение музея, картинной галереи, экологический десант и многое другое.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" t="5253" r="3670" b="7071"/>
          <a:stretch/>
        </p:blipFill>
        <p:spPr>
          <a:xfrm>
            <a:off x="899592" y="3379618"/>
            <a:ext cx="2707250" cy="33569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5"/>
          <a:stretch/>
        </p:blipFill>
        <p:spPr>
          <a:xfrm>
            <a:off x="6135158" y="1525198"/>
            <a:ext cx="2577116" cy="31257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3" t="9697" b="10505"/>
          <a:stretch/>
        </p:blipFill>
        <p:spPr>
          <a:xfrm>
            <a:off x="5148064" y="3721620"/>
            <a:ext cx="2520280" cy="28720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9"/>
          <a:stretch/>
        </p:blipFill>
        <p:spPr>
          <a:xfrm>
            <a:off x="3491879" y="1681288"/>
            <a:ext cx="2290619" cy="28135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72338"/>
            <a:ext cx="2201870" cy="238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32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332657"/>
            <a:ext cx="8424936" cy="151216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Сотрудничество с социальными партнёрами предусматривает встречи с интересными людьми, взаимодействие с организациями для достижения наиболее продуктивного результата воспитания.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614" y="1844825"/>
            <a:ext cx="3186354" cy="42484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92"/>
          <a:stretch/>
        </p:blipFill>
        <p:spPr>
          <a:xfrm>
            <a:off x="4499992" y="1844826"/>
            <a:ext cx="3579862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57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332657"/>
            <a:ext cx="8424936" cy="151216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Поисково-исследовательская деятельность направлена на краеведение. Ребенок должен знать историю родного города, его достопримечательности, его знаменитых жителей.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08" b="18585"/>
          <a:stretch/>
        </p:blipFill>
        <p:spPr>
          <a:xfrm>
            <a:off x="539552" y="1628800"/>
            <a:ext cx="2655317" cy="35032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4" b="26932"/>
          <a:stretch/>
        </p:blipFill>
        <p:spPr>
          <a:xfrm>
            <a:off x="6012160" y="1628800"/>
            <a:ext cx="2589958" cy="32064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0" b="20606"/>
          <a:stretch/>
        </p:blipFill>
        <p:spPr>
          <a:xfrm>
            <a:off x="2771800" y="2595448"/>
            <a:ext cx="3399300" cy="389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9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332657"/>
            <a:ext cx="8424936" cy="1512168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Организация образовательной среды ДОУ – это создание действенного окружения из которого ребёнок черпает необходимые знания. Музей русского быта, уголок православной книги, патриотический уголок, мастерская народных промыслов, выставка национального костюма – всё это используется в работе с детьми.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400" y="1681013"/>
            <a:ext cx="2275384" cy="27270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5271"/>
          <a:stretch/>
        </p:blipFill>
        <p:spPr>
          <a:xfrm>
            <a:off x="4788024" y="1924024"/>
            <a:ext cx="3820585" cy="28758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28" b="11222"/>
          <a:stretch/>
        </p:blipFill>
        <p:spPr>
          <a:xfrm>
            <a:off x="1119349" y="4432408"/>
            <a:ext cx="2567934" cy="22375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659" y="1990081"/>
            <a:ext cx="1823248" cy="24309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989" b="30398"/>
          <a:stretch/>
        </p:blipFill>
        <p:spPr>
          <a:xfrm>
            <a:off x="4598907" y="4437697"/>
            <a:ext cx="2677792" cy="223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15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59645389"/>
              </p:ext>
            </p:extLst>
          </p:nvPr>
        </p:nvGraphicFramePr>
        <p:xfrm>
          <a:off x="179512" y="116632"/>
          <a:ext cx="8784976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106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60649"/>
            <a:ext cx="7772400" cy="1080119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2060"/>
                </a:solidFill>
              </a:rPr>
              <a:t>Духовные ценности являются неотъемлемой частью культуры и истории каждого народа. Они формируются со временем, передаются из поколения в поколение и определяют мировоззрение общества.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2" b="26465"/>
          <a:stretch/>
        </p:blipFill>
        <p:spPr>
          <a:xfrm>
            <a:off x="323528" y="1665072"/>
            <a:ext cx="4301517" cy="29429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665072"/>
            <a:ext cx="2571750" cy="3429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34" b="16162"/>
          <a:stretch/>
        </p:blipFill>
        <p:spPr>
          <a:xfrm>
            <a:off x="1043608" y="4080017"/>
            <a:ext cx="2376264" cy="244558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630"/>
          <a:stretch/>
        </p:blipFill>
        <p:spPr>
          <a:xfrm>
            <a:off x="4045996" y="3839977"/>
            <a:ext cx="2628900" cy="291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30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260649"/>
            <a:ext cx="8496944" cy="2088231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2060"/>
                </a:solidFill>
              </a:rPr>
              <a:t>Малая родина — это место, где мы родились, выросли и узнали мир. Это место, которое связано с нашими первыми воспоминаниями, любимыми местами и родными людьми. Здесь мы учимся жить, создаем свою культуру и историю. Значение малой родины для нас, людей, заключается не только в личных воспоминаниях, но и в культурных и исторических наследиях.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545" y="2276872"/>
            <a:ext cx="3573933" cy="40879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0" r="22724" b="8687"/>
          <a:stretch/>
        </p:blipFill>
        <p:spPr>
          <a:xfrm>
            <a:off x="539552" y="2240035"/>
            <a:ext cx="4104456" cy="419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64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260649"/>
            <a:ext cx="8496943" cy="2088231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2060"/>
                </a:solidFill>
              </a:rPr>
              <a:t>Историческая память играет важную роль в нашей жизни. Она помогает нам сохранять свою национальную идентичность и научиться уважительно относиться к другим культурам и народам. Знание истории нашего народа дает нам возможность лучше понимать нашу национальную культуру и традиции, а также понимать, как наш народ стал таким, каким мы его </a:t>
            </a:r>
            <a:r>
              <a:rPr lang="ru-RU" sz="1800" b="1" dirty="0" smtClean="0">
                <a:solidFill>
                  <a:srgbClr val="002060"/>
                </a:solidFill>
              </a:rPr>
              <a:t>знаем сегодня.</a:t>
            </a:r>
            <a:endParaRPr lang="ru-RU" sz="18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060848"/>
            <a:ext cx="4064000" cy="21844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787" b="13535"/>
          <a:stretch/>
        </p:blipFill>
        <p:spPr>
          <a:xfrm>
            <a:off x="4872639" y="2060848"/>
            <a:ext cx="3459856" cy="27558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085" y="4035948"/>
            <a:ext cx="2948053" cy="22110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170" y="4149698"/>
            <a:ext cx="2314938" cy="247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66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260649"/>
            <a:ext cx="8496943" cy="1728191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</a:rPr>
              <a:t>Проектно-исследовательская </a:t>
            </a:r>
            <a:r>
              <a:rPr lang="ru-RU" sz="1800" b="1" dirty="0">
                <a:solidFill>
                  <a:srgbClr val="002060"/>
                </a:solidFill>
              </a:rPr>
              <a:t>деятельность — деятельность по проектированию собственного исследования, предполагающая </a:t>
            </a:r>
            <a:r>
              <a:rPr lang="ru-RU" sz="1800" b="1" dirty="0" smtClean="0">
                <a:solidFill>
                  <a:srgbClr val="002060"/>
                </a:solidFill>
              </a:rPr>
              <a:t>самостоятельное выделение </a:t>
            </a:r>
            <a:r>
              <a:rPr lang="ru-RU" sz="1800" b="1" dirty="0">
                <a:solidFill>
                  <a:srgbClr val="002060"/>
                </a:solidFill>
              </a:rPr>
              <a:t>целей и задач, </a:t>
            </a:r>
            <a:r>
              <a:rPr lang="ru-RU" sz="1800" b="1" dirty="0" smtClean="0">
                <a:solidFill>
                  <a:srgbClr val="002060"/>
                </a:solidFill>
              </a:rPr>
              <a:t>планирование </a:t>
            </a:r>
            <a:r>
              <a:rPr lang="ru-RU" sz="1800" b="1" dirty="0">
                <a:solidFill>
                  <a:srgbClr val="002060"/>
                </a:solidFill>
              </a:rPr>
              <a:t>хода исследования, определение ожидаемых результатов, оценка реализуемости </a:t>
            </a:r>
            <a:r>
              <a:rPr lang="ru-RU" sz="1800" b="1" dirty="0" smtClean="0">
                <a:solidFill>
                  <a:srgbClr val="002060"/>
                </a:solidFill>
              </a:rPr>
              <a:t>исследования.</a:t>
            </a:r>
            <a:endParaRPr lang="ru-RU" sz="18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5"/>
            <a:ext cx="3672408" cy="26930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55" b="10995"/>
          <a:stretch/>
        </p:blipFill>
        <p:spPr>
          <a:xfrm>
            <a:off x="4128511" y="1760418"/>
            <a:ext cx="4866767" cy="3253471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8" y="4170952"/>
            <a:ext cx="1819551" cy="2447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59" b="22424"/>
          <a:stretch/>
        </p:blipFill>
        <p:spPr>
          <a:xfrm>
            <a:off x="827584" y="4231672"/>
            <a:ext cx="2206027" cy="23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64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260649"/>
            <a:ext cx="8496943" cy="1224135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</a:rPr>
              <a:t>Волонтёрство это добровольческая деятельность, включает в себя традиционные </a:t>
            </a:r>
            <a:r>
              <a:rPr lang="ru-RU" sz="1800" b="1" dirty="0">
                <a:solidFill>
                  <a:srgbClr val="002060"/>
                </a:solidFill>
              </a:rPr>
              <a:t>формы </a:t>
            </a:r>
            <a:r>
              <a:rPr lang="ru-RU" sz="1800" b="1" dirty="0" smtClean="0">
                <a:solidFill>
                  <a:srgbClr val="002060"/>
                </a:solidFill>
              </a:rPr>
              <a:t>взаимопомощи на благо общественности </a:t>
            </a:r>
            <a:r>
              <a:rPr lang="ru-RU" sz="1800" b="1" dirty="0">
                <a:solidFill>
                  <a:srgbClr val="002060"/>
                </a:solidFill>
              </a:rPr>
              <a:t>без расчёта на денежное вознаграждение</a:t>
            </a:r>
            <a:r>
              <a:rPr lang="ru-RU" sz="1800" b="1" dirty="0" smtClean="0">
                <a:solidFill>
                  <a:srgbClr val="002060"/>
                </a:solidFill>
              </a:rPr>
              <a:t>. А для дошкольников это просто добрые дела для других.</a:t>
            </a:r>
            <a:endParaRPr lang="ru-RU" sz="18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582024"/>
            <a:ext cx="4190825" cy="31431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05411"/>
            <a:ext cx="4159642" cy="31197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889" y="3663974"/>
            <a:ext cx="2240222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76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260649"/>
            <a:ext cx="8496943" cy="6192687"/>
          </a:xfrm>
        </p:spPr>
        <p:txBody>
          <a:bodyPr>
            <a:noAutofit/>
          </a:bodyPr>
          <a:lstStyle/>
          <a:p>
            <a:endParaRPr lang="ru-RU" sz="1800" b="1" dirty="0" smtClean="0">
              <a:solidFill>
                <a:srgbClr val="002060"/>
              </a:solidFill>
            </a:endParaRPr>
          </a:p>
          <a:p>
            <a:r>
              <a:rPr lang="ru-RU" sz="1800" b="1" dirty="0" smtClean="0">
                <a:solidFill>
                  <a:srgbClr val="002060"/>
                </a:solidFill>
              </a:rPr>
              <a:t>Духовно-нравственное </a:t>
            </a:r>
            <a:r>
              <a:rPr lang="ru-RU" sz="1800" b="1" dirty="0">
                <a:solidFill>
                  <a:srgbClr val="002060"/>
                </a:solidFill>
              </a:rPr>
              <a:t>воспитание процесс долговременный, предполагающий внутреннее изменение каждого участника, который может найти отражение гораздо позднее, что затрудняет оценку эффективности проводимой деятельности, но не уменьшает значимости нашей работы</a:t>
            </a:r>
            <a:r>
              <a:rPr lang="ru-RU" sz="18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sz="1800" b="1" dirty="0" smtClean="0">
                <a:solidFill>
                  <a:srgbClr val="002060"/>
                </a:solidFill>
              </a:rPr>
              <a:t>«Воспитывать человека – значит определять судьбу нации» - говорил  Святейший патриарх Московский и Всея Руси Алексий </a:t>
            </a:r>
            <a:r>
              <a:rPr lang="en-US" sz="1800" b="1" dirty="0" smtClean="0">
                <a:solidFill>
                  <a:srgbClr val="002060"/>
                </a:solidFill>
              </a:rPr>
              <a:t>II</a:t>
            </a:r>
            <a:r>
              <a:rPr lang="ru-RU" sz="1800" b="1" dirty="0" smtClean="0">
                <a:solidFill>
                  <a:srgbClr val="002060"/>
                </a:solidFill>
              </a:rPr>
              <a:t>. Трудно не согласиться с ним.</a:t>
            </a:r>
            <a:endParaRPr lang="ru-RU" sz="1800" b="1" dirty="0">
              <a:solidFill>
                <a:srgbClr val="002060"/>
              </a:solidFill>
            </a:endParaRPr>
          </a:p>
          <a:p>
            <a:endParaRPr lang="ru-RU" sz="1800" b="1" dirty="0">
              <a:solidFill>
                <a:srgbClr val="002060"/>
              </a:solidFill>
            </a:endParaRPr>
          </a:p>
          <a:p>
            <a:pPr algn="r"/>
            <a:endParaRPr lang="ru-RU" sz="1800" b="1" dirty="0" smtClean="0">
              <a:solidFill>
                <a:srgbClr val="002060"/>
              </a:solidFill>
            </a:endParaRPr>
          </a:p>
          <a:p>
            <a:pPr algn="r"/>
            <a:endParaRPr lang="ru-RU" sz="1800" b="1" dirty="0">
              <a:solidFill>
                <a:srgbClr val="002060"/>
              </a:solidFill>
            </a:endParaRPr>
          </a:p>
          <a:p>
            <a:pPr algn="r"/>
            <a:endParaRPr lang="ru-RU" sz="1800" b="1" dirty="0" smtClean="0">
              <a:solidFill>
                <a:srgbClr val="002060"/>
              </a:solidFill>
            </a:endParaRPr>
          </a:p>
          <a:p>
            <a:pPr algn="r"/>
            <a:endParaRPr lang="ru-RU" sz="1800" b="1" dirty="0">
              <a:solidFill>
                <a:srgbClr val="002060"/>
              </a:solidFill>
            </a:endParaRPr>
          </a:p>
          <a:p>
            <a:pPr algn="r"/>
            <a:endParaRPr lang="ru-RU" sz="1800" b="1" dirty="0">
              <a:solidFill>
                <a:srgbClr val="002060"/>
              </a:solidFill>
            </a:endParaRPr>
          </a:p>
          <a:p>
            <a:pPr algn="r"/>
            <a:endParaRPr lang="ru-RU" sz="1800" b="1" dirty="0" smtClean="0">
              <a:solidFill>
                <a:srgbClr val="002060"/>
              </a:solidFill>
            </a:endParaRPr>
          </a:p>
          <a:p>
            <a:pPr algn="r"/>
            <a:endParaRPr lang="ru-RU" sz="1800" b="1" dirty="0" smtClean="0">
              <a:solidFill>
                <a:srgbClr val="002060"/>
              </a:solidFill>
            </a:endParaRPr>
          </a:p>
          <a:p>
            <a:pPr algn="l"/>
            <a:endParaRPr lang="ru-RU" sz="18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964" y="3172335"/>
            <a:ext cx="5220072" cy="318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57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260649"/>
            <a:ext cx="8496943" cy="6192687"/>
          </a:xfrm>
        </p:spPr>
        <p:txBody>
          <a:bodyPr>
            <a:noAutofit/>
          </a:bodyPr>
          <a:lstStyle/>
          <a:p>
            <a:endParaRPr lang="ru-RU" sz="1800" b="1" dirty="0" smtClean="0">
              <a:solidFill>
                <a:srgbClr val="002060"/>
              </a:solidFill>
            </a:endParaRPr>
          </a:p>
          <a:p>
            <a:pPr algn="r"/>
            <a:r>
              <a:rPr lang="ru-RU" sz="1800" b="1" dirty="0" smtClean="0">
                <a:solidFill>
                  <a:srgbClr val="002060"/>
                </a:solidFill>
              </a:rPr>
              <a:t>«</a:t>
            </a:r>
            <a:r>
              <a:rPr lang="ru-RU" sz="1800" b="1" dirty="0">
                <a:solidFill>
                  <a:srgbClr val="002060"/>
                </a:solidFill>
              </a:rPr>
              <a:t>Пусть ребенок чувствует красоту и восторгается ею, пусть в его сердце и в памяти навсегда сохранятся образы, в которых воплощается Родина</a:t>
            </a:r>
            <a:r>
              <a:rPr lang="ru-RU" sz="1800" b="1" dirty="0" smtClean="0">
                <a:solidFill>
                  <a:srgbClr val="002060"/>
                </a:solidFill>
              </a:rPr>
              <a:t>».</a:t>
            </a:r>
          </a:p>
          <a:p>
            <a:pPr algn="r"/>
            <a:r>
              <a:rPr lang="ru-RU" sz="1800" b="1" dirty="0" smtClean="0">
                <a:solidFill>
                  <a:srgbClr val="002060"/>
                </a:solidFill>
              </a:rPr>
              <a:t> В.А. Сухомлинский.</a:t>
            </a:r>
          </a:p>
          <a:p>
            <a:pPr algn="r"/>
            <a:endParaRPr lang="ru-RU" sz="1800" b="1" dirty="0">
              <a:solidFill>
                <a:srgbClr val="002060"/>
              </a:solidFill>
            </a:endParaRPr>
          </a:p>
          <a:p>
            <a:pPr algn="r"/>
            <a:endParaRPr lang="ru-RU" sz="1800" b="1" dirty="0" smtClean="0">
              <a:solidFill>
                <a:srgbClr val="002060"/>
              </a:solidFill>
            </a:endParaRPr>
          </a:p>
          <a:p>
            <a:pPr algn="r"/>
            <a:endParaRPr lang="ru-RU" sz="1800" b="1" dirty="0" smtClean="0">
              <a:solidFill>
                <a:srgbClr val="002060"/>
              </a:solidFill>
            </a:endParaRPr>
          </a:p>
          <a:p>
            <a:pPr algn="l"/>
            <a:endParaRPr lang="ru-RU" sz="18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793" y="1988840"/>
            <a:ext cx="5964413" cy="447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43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218</TotalTime>
  <Words>693</Words>
  <Application>Microsoft Office PowerPoint</Application>
  <PresentationFormat>Экран (4:3)</PresentationFormat>
  <Paragraphs>55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Исполнительная</vt:lpstr>
      <vt:lpstr>Духовно-нравственное воспитание дошкольников.   Из опыта работы       Составила:  Волкова Т.С,  </vt:lpstr>
      <vt:lpstr>«Сегодня в нашем обществе появляются те, кто хотел бы всех нас заставить посмеяться над нашими святынями, отказаться от нашей веры, а если получится, то и разрушить наши храмы…»  Патриарх Кирилл.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Духовно-нравственное воспитание дошкольников.  Из опыта работы.  Составила : РНВ</dc:title>
  <dc:creator>User</dc:creator>
  <cp:lastModifiedBy>JENEK</cp:lastModifiedBy>
  <cp:revision>25</cp:revision>
  <dcterms:created xsi:type="dcterms:W3CDTF">2023-11-11T13:16:16Z</dcterms:created>
  <dcterms:modified xsi:type="dcterms:W3CDTF">2024-10-28T17:01:33Z</dcterms:modified>
</cp:coreProperties>
</file>