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7" r:id="rId4"/>
    <p:sldId id="268" r:id="rId5"/>
    <p:sldId id="257" r:id="rId6"/>
    <p:sldId id="264" r:id="rId7"/>
    <p:sldId id="258" r:id="rId8"/>
    <p:sldId id="259" r:id="rId9"/>
    <p:sldId id="260" r:id="rId10"/>
    <p:sldId id="261" r:id="rId11"/>
    <p:sldId id="262" r:id="rId12"/>
    <p:sldId id="266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FFB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2928934"/>
            <a:ext cx="6072230" cy="121444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Проект: «Зеленый </a:t>
            </a:r>
            <a:r>
              <a:rPr lang="ru-RU" sz="3200" b="1" dirty="0" smtClean="0">
                <a:solidFill>
                  <a:srgbClr val="0000FF"/>
                </a:solidFill>
              </a:rPr>
              <a:t>транспорт – прошлое, настоящее, будущее»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332656"/>
            <a:ext cx="8358246" cy="1561728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МАДОУ «Детский сад № 33</a:t>
            </a:r>
          </a:p>
          <a:p>
            <a:r>
              <a:rPr lang="ru-RU" b="1" dirty="0" smtClean="0">
                <a:solidFill>
                  <a:srgbClr val="0000FF"/>
                </a:solidFill>
              </a:rPr>
              <a:t> «Золотой   петушок»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4" name="Рисунок 3" descr="http://www.muet-ufa.ru/upload/iblock/240/0b260996d98e40556cced2bb8d9c7923_ori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1714488"/>
            <a:ext cx="2071702" cy="1214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https://ic.pics.livejournal.com/vikond65/53941713/1557965/1557965_origina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1714488"/>
            <a:ext cx="1938338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http://smolbattle.ru/data/attachments/728/728562-8913e35a1c302cdde61ccb814e26d3b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54" y="1643050"/>
            <a:ext cx="1924052" cy="1214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 descr="http://namonitore.ru/uploads/catalog/3dgrafika/mir_budushego_140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357838"/>
            <a:ext cx="2000264" cy="1214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https://i.ytimg.com/vi/1PHkzwH_TrY/maxresdefault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357838"/>
            <a:ext cx="1976441" cy="1214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https://i.pinimg.com/originals/16/f0/86/16f086a35e0be972112fc9310744f0c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714488"/>
            <a:ext cx="1857388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194" name="Picture 2" descr="http://newspile.ru/medias2/news_images/2017/04/15/1492246246_135417139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52" y="4061964"/>
            <a:ext cx="2147894" cy="1175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196" name="Picture 4" descr="http://glob-news.ru/wp-content/uploads/2017/02/4594442459_d12626bf27_b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19910" y="4120087"/>
            <a:ext cx="2143140" cy="12055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8198" name="AutoShape 6" descr="https://blog.allo.ua/wp-content/uploads/Velosiped-zelenyj-vid-transport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200" name="AutoShape 8" descr="https://blog.allo.ua/wp-content/uploads/Velosiped-zelenyj-vid-transport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202" name="AutoShape 10" descr="https://blog.allo.ua/wp-content/uploads/Velosiped-zelenyj-vid-transport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204" name="AutoShape 12" descr="https://blog.allo.ua/wp-content/uploads/Velosiped-zelenyj-vid-transport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206" name="AutoShape 14" descr="https://blog.allo.ua/wp-content/uploads/Velosiped-zelenyj-vid-transport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208" name="AutoShape 16" descr="https://gyroscr.ru/images/material16/3_gyroscuter_smart_balance/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210" name="AutoShape 18" descr="https://gyroscr.ru/images/material16/3_gyroscuter_smart_balance/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8211" name="Picture 19" descr="C:\Users\Home\Desktop\1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43306" y="4143380"/>
            <a:ext cx="1785950" cy="10938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Команда : </a:t>
            </a:r>
            <a:r>
              <a:rPr lang="ru-RU" sz="2800" b="1" dirty="0" smtClean="0">
                <a:solidFill>
                  <a:srgbClr val="0000FF"/>
                </a:solidFill>
              </a:rPr>
              <a:t>ЭКОПАТРУЛЬ</a:t>
            </a:r>
            <a:br>
              <a:rPr lang="ru-RU" sz="2800" b="1" dirty="0" smtClean="0">
                <a:solidFill>
                  <a:srgbClr val="0000FF"/>
                </a:solidFill>
              </a:rPr>
            </a:br>
            <a:r>
              <a:rPr lang="ru-RU" sz="2800" b="1" dirty="0" smtClean="0">
                <a:solidFill>
                  <a:srgbClr val="FFFF00"/>
                </a:solidFill>
              </a:rPr>
              <a:t>Девиз:</a:t>
            </a:r>
            <a:r>
              <a:rPr lang="ru-RU" sz="2800" b="1" dirty="0" smtClean="0">
                <a:solidFill>
                  <a:srgbClr val="0000FF"/>
                </a:solidFill>
              </a:rPr>
              <a:t> Пользуйтесь экологически безопасным транспортом – не загрязняйте планету</a:t>
            </a:r>
            <a:endParaRPr lang="ru-RU" sz="2800" b="1" dirty="0">
              <a:solidFill>
                <a:srgbClr val="0000FF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rgbClr val="FFFF00"/>
                </a:solidFill>
              </a:rPr>
              <a:t>Состав команды:</a:t>
            </a:r>
          </a:p>
          <a:p>
            <a:r>
              <a:rPr lang="ru-RU" b="1" dirty="0" smtClean="0">
                <a:solidFill>
                  <a:srgbClr val="0000FF"/>
                </a:solidFill>
              </a:rPr>
              <a:t>Степанова Варвара</a:t>
            </a:r>
          </a:p>
          <a:p>
            <a:r>
              <a:rPr lang="ru-RU" b="1" dirty="0" err="1" smtClean="0">
                <a:solidFill>
                  <a:srgbClr val="0000FF"/>
                </a:solidFill>
              </a:rPr>
              <a:t>Роготнева</a:t>
            </a:r>
            <a:r>
              <a:rPr lang="ru-RU" b="1" dirty="0" smtClean="0">
                <a:solidFill>
                  <a:srgbClr val="0000FF"/>
                </a:solidFill>
              </a:rPr>
              <a:t> Виктория</a:t>
            </a:r>
          </a:p>
          <a:p>
            <a:r>
              <a:rPr lang="ru-RU" b="1" dirty="0" smtClean="0">
                <a:solidFill>
                  <a:srgbClr val="0000FF"/>
                </a:solidFill>
              </a:rPr>
              <a:t>Упоров Егор</a:t>
            </a:r>
          </a:p>
          <a:p>
            <a:r>
              <a:rPr lang="ru-RU" b="1" dirty="0" smtClean="0">
                <a:solidFill>
                  <a:srgbClr val="0000FF"/>
                </a:solidFill>
              </a:rPr>
              <a:t>Осколков Виктор</a:t>
            </a:r>
          </a:p>
          <a:p>
            <a:r>
              <a:rPr lang="ru-RU" b="1" dirty="0" err="1" smtClean="0">
                <a:solidFill>
                  <a:srgbClr val="0000FF"/>
                </a:solidFill>
              </a:rPr>
              <a:t>Чернорноскутова</a:t>
            </a:r>
            <a:r>
              <a:rPr lang="ru-RU" b="1" dirty="0" smtClean="0">
                <a:solidFill>
                  <a:srgbClr val="0000FF"/>
                </a:solidFill>
              </a:rPr>
              <a:t> Алиса</a:t>
            </a:r>
          </a:p>
          <a:p>
            <a:r>
              <a:rPr lang="ru-RU" b="1" dirty="0" smtClean="0">
                <a:solidFill>
                  <a:srgbClr val="0000FF"/>
                </a:solidFill>
              </a:rPr>
              <a:t>Сухова Дарья</a:t>
            </a:r>
          </a:p>
          <a:p>
            <a:r>
              <a:rPr lang="ru-RU" b="1" dirty="0" smtClean="0">
                <a:solidFill>
                  <a:srgbClr val="0000FF"/>
                </a:solidFill>
              </a:rPr>
              <a:t>Авдюкова Каролина</a:t>
            </a:r>
          </a:p>
          <a:p>
            <a:r>
              <a:rPr lang="ru-RU" b="1" dirty="0" err="1" smtClean="0">
                <a:solidFill>
                  <a:srgbClr val="0000FF"/>
                </a:solidFill>
              </a:rPr>
              <a:t>Краснояров</a:t>
            </a:r>
            <a:r>
              <a:rPr lang="ru-RU" b="1" dirty="0" smtClean="0">
                <a:solidFill>
                  <a:srgbClr val="0000FF"/>
                </a:solidFill>
              </a:rPr>
              <a:t> Матвей</a:t>
            </a:r>
          </a:p>
          <a:p>
            <a:r>
              <a:rPr lang="ru-RU" b="1" dirty="0" err="1" smtClean="0">
                <a:solidFill>
                  <a:srgbClr val="0000FF"/>
                </a:solidFill>
              </a:rPr>
              <a:t>Мусояпова</a:t>
            </a:r>
            <a:r>
              <a:rPr lang="ru-RU" b="1" dirty="0" smtClean="0">
                <a:solidFill>
                  <a:srgbClr val="0000FF"/>
                </a:solidFill>
              </a:rPr>
              <a:t> Вероника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22530" name="Picture 2" descr="C:\Users\Home\Desktop\image (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071678"/>
            <a:ext cx="4071966" cy="4357718"/>
          </a:xfrm>
          <a:prstGeom prst="flowChartMagneticDisk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12068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b="1" dirty="0" smtClean="0">
                <a:solidFill>
                  <a:srgbClr val="7030A0"/>
                </a:solidFill>
              </a:rPr>
              <a:t>Образовательный проект  «Зелёный транспорт – прошлое настоящее будущее»</a:t>
            </a:r>
          </a:p>
          <a:p>
            <a:pPr>
              <a:buNone/>
            </a:pPr>
            <a:r>
              <a:rPr lang="ru-RU" sz="5600" b="1" dirty="0" smtClean="0">
                <a:solidFill>
                  <a:srgbClr val="0000FF"/>
                </a:solidFill>
              </a:rPr>
              <a:t>Тип проекта: информационная деятельность</a:t>
            </a:r>
          </a:p>
          <a:p>
            <a:pPr>
              <a:buNone/>
            </a:pPr>
            <a:r>
              <a:rPr lang="ru-RU" sz="5600" b="1" dirty="0" smtClean="0">
                <a:solidFill>
                  <a:srgbClr val="0000FF"/>
                </a:solidFill>
              </a:rPr>
              <a:t>Участники проекта: дети, педагоги, родители группы «Кораблик», сотрудники ОГИБДД г. Реж, конструктор</a:t>
            </a:r>
          </a:p>
          <a:p>
            <a:pPr>
              <a:buNone/>
            </a:pPr>
            <a:r>
              <a:rPr lang="ru-RU" sz="5600" b="1" dirty="0" smtClean="0">
                <a:solidFill>
                  <a:srgbClr val="0000FF"/>
                </a:solidFill>
              </a:rPr>
              <a:t>Интеграция образовательных областей: социально­ - коммуникативное развитие, познавательное развитие, речевое развитие, художественно – эстетическое развитие.</a:t>
            </a:r>
            <a:endParaRPr lang="ru-RU" sz="48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>Проблема: Огромное количество транспортных средств, их производства и переработки стало причиной ухудшения   экологической обстановки в масштабах всей планеты.  Необходимо обратить внимание на развитие экологических видов</a:t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dirty="0" smtClean="0">
                <a:solidFill>
                  <a:srgbClr val="0000FF"/>
                </a:solidFill>
              </a:rPr>
              <a:t>транспорта.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7030A0"/>
                </a:solidFill>
              </a:rPr>
              <a:t>Актуальность</a:t>
            </a:r>
            <a:r>
              <a:rPr lang="ru-RU" sz="4800" b="1" dirty="0" smtClean="0">
                <a:solidFill>
                  <a:srgbClr val="0000FF"/>
                </a:solidFill>
              </a:rPr>
              <a:t/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dirty="0" smtClean="0">
                <a:solidFill>
                  <a:srgbClr val="0000FF"/>
                </a:solidFill>
              </a:rPr>
              <a:t>Конструирование новых моделей экологически безопасного транспорта, их топлива, позволяющих сохранять атмосферу и гидросферу планеты.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7030A0"/>
                </a:solidFill>
              </a:rPr>
              <a:t> Цель</a:t>
            </a:r>
            <a:r>
              <a:rPr lang="ru-RU" sz="4800" b="1" dirty="0" smtClean="0">
                <a:solidFill>
                  <a:srgbClr val="0000FF"/>
                </a:solidFill>
              </a:rPr>
              <a:t>: создание модели экологического транспорта.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7030A0"/>
                </a:solidFill>
              </a:rPr>
              <a:t>Задачи</a:t>
            </a:r>
            <a:r>
              <a:rPr lang="ru-RU" sz="4800" b="1" dirty="0" smtClean="0">
                <a:solidFill>
                  <a:srgbClr val="0000FF"/>
                </a:solidFill>
              </a:rPr>
              <a:t> исследовательской деятельности: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>- Расширять кругозор детей о состоянии экологической обстановки как в масштабах всей планеты, так и на местном уровне. Формировать у детей основы экологической культуры и сознательности.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>- Уточнить представления детей, о работе сотрудников ГИБДД по организации работы общественного транспорта и более строгим требованиям контроля технического состояния автомобиля службами ГИБДД.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>-     Познакомить детей с   профессиями водитель, конструктор.</a:t>
            </a:r>
          </a:p>
          <a:p>
            <a:pPr>
              <a:buFontTx/>
              <a:buChar char="-"/>
            </a:pPr>
            <a:r>
              <a:rPr lang="ru-RU" sz="4800" b="1" dirty="0" smtClean="0">
                <a:solidFill>
                  <a:srgbClr val="0000FF"/>
                </a:solidFill>
              </a:rPr>
              <a:t>Развивать у детей творческие способности при проектировании и создании модели экологического транспорта.</a:t>
            </a:r>
          </a:p>
          <a:p>
            <a:pPr>
              <a:buFontTx/>
              <a:buChar char="-"/>
            </a:pPr>
            <a:r>
              <a:rPr lang="ru-RU" sz="4800" b="1" dirty="0" smtClean="0">
                <a:solidFill>
                  <a:srgbClr val="0000FF"/>
                </a:solidFill>
              </a:rPr>
              <a:t> Выстраивать партнёрские взаимоотношения педагогов и родителей на основе двухстороннего взаимодействия в ходе реализации</a:t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dirty="0" smtClean="0">
                <a:solidFill>
                  <a:srgbClr val="0000FF"/>
                </a:solidFill>
              </a:rPr>
              <a:t>проекта.</a:t>
            </a:r>
          </a:p>
          <a:p>
            <a:pPr>
              <a:buFontTx/>
              <a:buChar char="-"/>
            </a:pPr>
            <a:r>
              <a:rPr lang="ru-RU" sz="4800" b="1" dirty="0" smtClean="0">
                <a:solidFill>
                  <a:srgbClr val="0000FF"/>
                </a:solidFill>
              </a:rPr>
              <a:t>Создать условия для реализации проекта.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>Основные формы реализации проекта:</a:t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i="1" dirty="0" smtClean="0">
                <a:solidFill>
                  <a:srgbClr val="0000FF"/>
                </a:solidFill>
              </a:rPr>
              <a:t>с детьми:</a:t>
            </a:r>
            <a:r>
              <a:rPr lang="ru-RU" sz="4800" b="1" dirty="0" smtClean="0">
                <a:solidFill>
                  <a:srgbClr val="0000FF"/>
                </a:solidFill>
              </a:rPr>
              <a:t> </a:t>
            </a:r>
          </a:p>
          <a:p>
            <a:pPr algn="just"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>Технология «Путешествие по «Реке времени», «Путешествие по карте»,  «Педагогическая технология самостоятельной исследовательской деятельности детей», составление – рассказов – фантазий, беседы, целевые прогулки, моделирование ситуаций, встреча с сотрудником ГИБДД, водителем автобуса, конструктором, </a:t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dirty="0" smtClean="0">
                <a:solidFill>
                  <a:srgbClr val="0000FF"/>
                </a:solidFill>
              </a:rPr>
              <a:t>чтение художественной литературы, сюжетно­-ролевые игры, дидактические игры, настольно­-печатные игры, просмотр обучающих мультфильмов, видео – роликов </a:t>
            </a:r>
            <a:r>
              <a:rPr lang="ru-RU" sz="4800" b="1" dirty="0" smtClean="0">
                <a:solidFill>
                  <a:srgbClr val="0000FF"/>
                </a:solidFill>
              </a:rPr>
              <a:t>об экологическом </a:t>
            </a:r>
            <a:r>
              <a:rPr lang="ru-RU" sz="4800" b="1" dirty="0" smtClean="0">
                <a:solidFill>
                  <a:srgbClr val="0000FF"/>
                </a:solidFill>
              </a:rPr>
              <a:t>транспорте будущего, продуктивная деятельность, </a:t>
            </a:r>
            <a:r>
              <a:rPr lang="ru-RU" sz="4800" b="1" dirty="0" err="1" smtClean="0">
                <a:solidFill>
                  <a:srgbClr val="0000FF"/>
                </a:solidFill>
              </a:rPr>
              <a:t>выставки,оформление</a:t>
            </a:r>
            <a:r>
              <a:rPr lang="ru-RU" sz="4800" b="1" dirty="0" smtClean="0">
                <a:solidFill>
                  <a:srgbClr val="0000FF"/>
                </a:solidFill>
              </a:rPr>
              <a:t> </a:t>
            </a:r>
            <a:r>
              <a:rPr lang="ru-RU" sz="4800" b="1" dirty="0" smtClean="0">
                <a:solidFill>
                  <a:srgbClr val="0000FF"/>
                </a:solidFill>
              </a:rPr>
              <a:t>альбомов по данной теме, развлечение, викторина</a:t>
            </a:r>
            <a:r>
              <a:rPr lang="ru-RU" sz="4800" b="1" dirty="0" smtClean="0">
                <a:solidFill>
                  <a:srgbClr val="0000FF"/>
                </a:solidFill>
              </a:rPr>
              <a:t>.</a:t>
            </a:r>
          </a:p>
          <a:p>
            <a:pPr algn="just">
              <a:buNone/>
            </a:pPr>
            <a:r>
              <a:rPr lang="ru-RU" sz="4800" b="1" dirty="0" smtClean="0">
                <a:solidFill>
                  <a:srgbClr val="0000FF"/>
                </a:solidFill>
              </a:rPr>
              <a:t/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i="1" dirty="0" smtClean="0">
                <a:solidFill>
                  <a:srgbClr val="0000FF"/>
                </a:solidFill>
              </a:rPr>
              <a:t>с родителями</a:t>
            </a:r>
            <a:r>
              <a:rPr lang="ru-RU" sz="4800" b="1" dirty="0" smtClean="0">
                <a:solidFill>
                  <a:srgbClr val="0000FF"/>
                </a:solidFill>
              </a:rPr>
              <a:t>: </a:t>
            </a:r>
          </a:p>
          <a:p>
            <a:r>
              <a:rPr lang="ru-RU" sz="4800" b="1" dirty="0" smtClean="0">
                <a:solidFill>
                  <a:srgbClr val="0000FF"/>
                </a:solidFill>
              </a:rPr>
              <a:t>оформление </a:t>
            </a:r>
            <a:r>
              <a:rPr lang="ru-RU" sz="4800" b="1" dirty="0" err="1" smtClean="0">
                <a:solidFill>
                  <a:srgbClr val="0000FF"/>
                </a:solidFill>
              </a:rPr>
              <a:t>лэпбуков</a:t>
            </a:r>
            <a:r>
              <a:rPr lang="ru-RU" sz="4800" b="1" dirty="0" smtClean="0">
                <a:solidFill>
                  <a:srgbClr val="0000FF"/>
                </a:solidFill>
              </a:rPr>
              <a:t> по теме  </a:t>
            </a:r>
            <a:r>
              <a:rPr lang="ru-RU" sz="4800" b="1" dirty="0" smtClean="0">
                <a:solidFill>
                  <a:srgbClr val="0000FF"/>
                </a:solidFill>
              </a:rPr>
              <a:t>«Транспорт – прошлого,  </a:t>
            </a:r>
            <a:r>
              <a:rPr lang="ru-RU" sz="4800" b="1" dirty="0" smtClean="0">
                <a:solidFill>
                  <a:srgbClr val="0000FF"/>
                </a:solidFill>
              </a:rPr>
              <a:t>настоящего, будущего», </a:t>
            </a:r>
            <a:endParaRPr lang="ru-RU" sz="4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Autofit/>
          </a:bodyPr>
          <a:lstStyle/>
          <a:p>
            <a: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Планирование деятельности</a:t>
            </a:r>
            <a:b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Беседы: «Планета в опасности», «Безопасный эко ­транспорт», ««Транспорт».</a:t>
            </a:r>
            <a:b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Путешествие по «Реке времени» Знакомство с транспортом прошлого, настоящего, будущего.</a:t>
            </a:r>
          </a:p>
          <a:p>
            <a:pPr>
              <a:buNone/>
            </a:pP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«Путешествие по карте»  Путешествие по городам Свердловской области, выпускающим транспорт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Презентации и видео­ ролики о новинках в машиностроении.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Мультфильмы для детей»   «Уроки тетушки Совы. Экология для детей».</a:t>
            </a:r>
            <a:b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Оформление </a:t>
            </a:r>
            <a:r>
              <a:rPr lang="ru-RU" sz="145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Лэпбука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 Транспорта».</a:t>
            </a:r>
          </a:p>
          <a:p>
            <a: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Социальное партнерство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Встреча с инспектором ГИБДД, водителем автобуса, конструктором.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Художественное творчество: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Рисование: «Эко ­ транспорт», «Транспорт будущего», «Улицы нашего города» лепка: «Необычная машина»; аппликация: «Моя </a:t>
            </a:r>
            <a:r>
              <a:rPr lang="ru-RU" sz="145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эко­машина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», «Зеленая планета».</a:t>
            </a:r>
          </a:p>
          <a:p>
            <a:r>
              <a:rPr lang="ru-RU" sz="145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конструирование 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«Транспорт, который спасёт планету».</a:t>
            </a:r>
          </a:p>
          <a:p>
            <a: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Целевые прогулки и экскурсии 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совместно с инспектором ОГИБДД</a:t>
            </a:r>
          </a:p>
          <a:p>
            <a: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Сюжетно-ролевые игры: «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Мы экологи», «Лаборатория»,   «Путешествие по городу», «Мы – водители».</a:t>
            </a:r>
          </a:p>
          <a:p>
            <a:r>
              <a:rPr lang="ru-RU" sz="14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литературы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Т. А. Шорыгина «Как пешеход получил колеса», «Сказка о правилах дорожного движения», «</a:t>
            </a:r>
            <a:r>
              <a:rPr lang="ru-RU" sz="145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Ковер­самолет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», «Мне купили самокат», «Друг пешехода»; Е. Я. Хабибуллина «Сказка о заветных огоньках»; </a:t>
            </a:r>
            <a:r>
              <a:rPr lang="ru-RU" sz="145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Бедарев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О. «Азбука безопасности»; Веревка В. «Учимся переходить дорогу»;</a:t>
            </a:r>
            <a:b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Волкова С. «Зеленая планета»; </a:t>
            </a:r>
            <a:r>
              <a:rPr lang="ru-RU" sz="145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Иришин</a:t>
            </a:r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В. «Прогулка по городу»; </a:t>
            </a:r>
          </a:p>
          <a:p>
            <a:r>
              <a:rPr lang="ru-RU" sz="145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Знакомство с профессией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 водитель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1026" name="Picture 2" descr="C:\Users\1\Desktop\Фото 2018-2019 уч. год\знакомство с профессией водитель\image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2636111" cy="2232248"/>
          </a:xfrm>
          <a:prstGeom prst="snip1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1\Desktop\Фото 2018-2019 уч. год\знакомство с профессией водитель\image (1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700808"/>
            <a:ext cx="2771800" cy="2160240"/>
          </a:xfrm>
          <a:prstGeom prst="snip2Same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1\Desktop\Фото 2018-2019 уч. год\знакомство с профессией водитель\image (1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628800"/>
            <a:ext cx="2736304" cy="2232248"/>
          </a:xfrm>
          <a:prstGeom prst="snip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C:\Users\1\Desktop\Фото 2018-2019 уч. год\знакомство с профессией водитель\image (14).jpg"/>
          <p:cNvPicPr>
            <a:picLocks noChangeAspect="1" noChangeArrowheads="1"/>
          </p:cNvPicPr>
          <p:nvPr/>
        </p:nvPicPr>
        <p:blipFill>
          <a:blip r:embed="rId5" cstate="print"/>
          <a:srcRect t="16071"/>
          <a:stretch>
            <a:fillRect/>
          </a:stretch>
        </p:blipFill>
        <p:spPr bwMode="auto">
          <a:xfrm>
            <a:off x="179512" y="4077072"/>
            <a:ext cx="2873119" cy="2354108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C:\Users\1\Desktop\Фото 2018-2019 уч. год\знакомство с профессией водитель\image (4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1712" y="4077072"/>
            <a:ext cx="2592288" cy="2376264"/>
          </a:xfrm>
          <a:prstGeom prst="pentagon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 descr="C:\Users\1\Desktop\Фото 2018-2019 уч. год\знакомство с профессией водитель\image (5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4149080"/>
            <a:ext cx="2592288" cy="2448272"/>
          </a:xfrm>
          <a:prstGeom prst="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Инспектора ОГИБДД об экологически безопасных автомобилях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21506" name="Picture 2" descr="C:\Users\Home\Desktop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4000528" cy="2482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C:\Users\Home\Desktop\image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256"/>
            <a:ext cx="2643206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 descr="C:\Users\Home\Desktop\image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500174"/>
            <a:ext cx="4000528" cy="2411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C:\Users\Home\Desktop\image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4357694"/>
            <a:ext cx="285752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2" name="Picture 8" descr="https://i.mycdn.me/image?id=881525859474&amp;t=3&amp;plc=WEB&amp;tkn=*H99sOTXaqqUNMqF4s9x1-gA-vf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4357694"/>
            <a:ext cx="2786082" cy="216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«Река времени. Путешествие в прошлое настоящее и будущее транспорта»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2050" name="Picture 2" descr="C:\Users\1\Desktop\Фото 2018-2019 уч. год\река времени транспорт\image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000504"/>
            <a:ext cx="4248472" cy="2585155"/>
          </a:xfrm>
          <a:prstGeom prst="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1\Desktop\Фото 2018-2019 уч. год\река времени транспорт\image (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500174"/>
            <a:ext cx="2819805" cy="2232248"/>
          </a:xfrm>
          <a:prstGeom prst="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Users\1\Desktop\Фото 2018-2019 уч. год\река времени транспорт\image (6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500174"/>
            <a:ext cx="2641545" cy="2375123"/>
          </a:xfrm>
          <a:prstGeom prst="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C:\Users\1\Desktop\Фото 2018-2019 уч. год\река времени транспорт\image (9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500174"/>
            <a:ext cx="2643206" cy="2214578"/>
          </a:xfrm>
          <a:prstGeom prst="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5" name="Picture 7" descr="C:\Users\1\Desktop\Фото 2018-2019 уч. год\река времени транспорт\image (1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077072"/>
            <a:ext cx="4067944" cy="2580330"/>
          </a:xfrm>
          <a:prstGeom prst="round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Путешествие по карте «Транспорт Урала. Прошлое, настоящее»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3074" name="Picture 2" descr="C:\Users\1\Desktop\Фото 2018-2019 уч. год\фото транспорт\image (49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2520280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1\Desktop\Фото 2018-2019 уч. год\фото транспорт\image (5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628800"/>
            <a:ext cx="266429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1\Desktop\Фото 2018-2019 уч. год\фото транспорт\image (54).jpg"/>
          <p:cNvPicPr>
            <a:picLocks noChangeAspect="1" noChangeArrowheads="1"/>
          </p:cNvPicPr>
          <p:nvPr/>
        </p:nvPicPr>
        <p:blipFill>
          <a:blip r:embed="rId4" cstate="print"/>
          <a:srcRect t="3704" r="5556"/>
          <a:stretch>
            <a:fillRect/>
          </a:stretch>
        </p:blipFill>
        <p:spPr bwMode="auto">
          <a:xfrm>
            <a:off x="6084168" y="1628800"/>
            <a:ext cx="273630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C:\Users\1\Desktop\Фото 2018-2019 уч. год\фото транспорт\image (5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005064"/>
            <a:ext cx="2520280" cy="2564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C:\Users\1\Desktop\Фото 2018-2019 уч. год\фото транспорт\image (6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005064"/>
            <a:ext cx="2664296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1" name="Picture 9" descr="C:\Users\1\Desktop\Фото 2018-2019 уч. год\фото транспорт\image (63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19279" y="4077072"/>
            <a:ext cx="2720665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«Дидактические игры».</a:t>
            </a:r>
            <a:br>
              <a:rPr lang="ru-RU" sz="3600" b="1" dirty="0" smtClean="0">
                <a:solidFill>
                  <a:srgbClr val="0000FF"/>
                </a:solidFill>
              </a:rPr>
            </a:br>
            <a:r>
              <a:rPr lang="ru-RU" sz="3600" b="1" dirty="0" smtClean="0">
                <a:solidFill>
                  <a:srgbClr val="0000FF"/>
                </a:solidFill>
              </a:rPr>
              <a:t> </a:t>
            </a:r>
            <a:r>
              <a:rPr lang="ru-RU" sz="3600" b="1" dirty="0" err="1" smtClean="0">
                <a:solidFill>
                  <a:srgbClr val="0000FF"/>
                </a:solidFill>
              </a:rPr>
              <a:t>Лэпбуки</a:t>
            </a:r>
            <a:r>
              <a:rPr lang="ru-RU" sz="3600" b="1" dirty="0" smtClean="0">
                <a:solidFill>
                  <a:srgbClr val="0000FF"/>
                </a:solidFill>
              </a:rPr>
              <a:t> (транспорт)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4098" name="Picture 2" descr="C:\Users\1\Desktop\Фото 2018-2019 уч. год\фото транспорт\image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388" y="1340768"/>
            <a:ext cx="2614444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9" name="Picture 3" descr="C:\Users\1\Desktop\Фото 2018-2019 уч. год\фото транспорт\image (3).jpg"/>
          <p:cNvPicPr>
            <a:picLocks noChangeAspect="1" noChangeArrowheads="1"/>
          </p:cNvPicPr>
          <p:nvPr/>
        </p:nvPicPr>
        <p:blipFill>
          <a:blip r:embed="rId3" cstate="print"/>
          <a:srcRect t="7938"/>
          <a:stretch>
            <a:fillRect/>
          </a:stretch>
        </p:blipFill>
        <p:spPr bwMode="auto">
          <a:xfrm>
            <a:off x="3491880" y="1412776"/>
            <a:ext cx="2508880" cy="2493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C:\Users\1\Desktop\Фото 2018-2019 уч. год\фото транспорт\image (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412776"/>
            <a:ext cx="2355725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6" name="Picture 10" descr="C:\Users\1\Desktop\Фото 2018-2019 уч. год\фото транспорт\image (28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071942"/>
            <a:ext cx="3532952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https://i.mycdn.me/image?id=881398433938&amp;t=3&amp;plc=WEB&amp;tkn=*iVwt1mHuY1Y5EHMbSoiYaXLSix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4143380"/>
            <a:ext cx="3500462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93978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«Составление рассказов о транспорте»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4102" name="Picture 6" descr="C:\Users\1\Desktop\Фото 2018-2019 уч. год\фото транспорт\image (15).jpg"/>
          <p:cNvPicPr>
            <a:picLocks noChangeAspect="1" noChangeArrowheads="1"/>
          </p:cNvPicPr>
          <p:nvPr/>
        </p:nvPicPr>
        <p:blipFill>
          <a:blip r:embed="rId2" cstate="print"/>
          <a:srcRect t="14407"/>
          <a:stretch>
            <a:fillRect/>
          </a:stretch>
        </p:blipFill>
        <p:spPr bwMode="auto">
          <a:xfrm>
            <a:off x="467544" y="4077072"/>
            <a:ext cx="2520280" cy="2520280"/>
          </a:xfrm>
          <a:prstGeom prst="rect">
            <a:avLst/>
          </a:prstGeom>
          <a:noFill/>
        </p:spPr>
      </p:pic>
      <p:pic>
        <p:nvPicPr>
          <p:cNvPr id="4103" name="Picture 7" descr="C:\Users\1\Desktop\Фото 2018-2019 уч. год\фото транспорт\image (17).jpg"/>
          <p:cNvPicPr>
            <a:picLocks noChangeAspect="1" noChangeArrowheads="1"/>
          </p:cNvPicPr>
          <p:nvPr/>
        </p:nvPicPr>
        <p:blipFill>
          <a:blip r:embed="rId3" cstate="print"/>
          <a:srcRect t="11489"/>
          <a:stretch>
            <a:fillRect/>
          </a:stretch>
        </p:blipFill>
        <p:spPr bwMode="auto">
          <a:xfrm>
            <a:off x="3491880" y="4149080"/>
            <a:ext cx="2232248" cy="2507095"/>
          </a:xfrm>
          <a:prstGeom prst="rect">
            <a:avLst/>
          </a:prstGeom>
          <a:noFill/>
        </p:spPr>
      </p:pic>
      <p:pic>
        <p:nvPicPr>
          <p:cNvPr id="4104" name="Picture 8" descr="C:\Users\1\Desktop\Фото 2018-2019 уч. год\фото транспорт\image (2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077072"/>
            <a:ext cx="2304256" cy="2571666"/>
          </a:xfrm>
          <a:prstGeom prst="rect">
            <a:avLst/>
          </a:prstGeom>
          <a:noFill/>
        </p:spPr>
      </p:pic>
      <p:pic>
        <p:nvPicPr>
          <p:cNvPr id="6147" name="Picture 3" descr="C:\Users\1\Desktop\Фото 2018-2019 уч. год\фото транспорт\image (37)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340768"/>
            <a:ext cx="2520280" cy="2664296"/>
          </a:xfrm>
          <a:prstGeom prst="rect">
            <a:avLst/>
          </a:prstGeom>
          <a:noFill/>
        </p:spPr>
      </p:pic>
      <p:pic>
        <p:nvPicPr>
          <p:cNvPr id="6148" name="Picture 4" descr="C:\Users\1\Desktop\Фото 2018-2019 уч. год\фото транспорт\image (38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1340768"/>
            <a:ext cx="2232248" cy="2564904"/>
          </a:xfrm>
          <a:prstGeom prst="rect">
            <a:avLst/>
          </a:prstGeom>
          <a:noFill/>
        </p:spPr>
      </p:pic>
      <p:pic>
        <p:nvPicPr>
          <p:cNvPr id="6149" name="Picture 5" descr="C:\Users\1\Desktop\Фото 2018-2019 уч. год\фото транспорт\image (39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286414"/>
            <a:ext cx="2211710" cy="2574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00FF"/>
                </a:solidFill>
              </a:rPr>
              <a:t>Рисование: «Эко ­ транспорт», «Транспорт будущего», «Улицы нашего города» лепка: «Необычная машина</a:t>
            </a:r>
            <a:endParaRPr lang="ru-RU" sz="3100" b="1" dirty="0">
              <a:solidFill>
                <a:srgbClr val="0000FF"/>
              </a:solidFill>
            </a:endParaRPr>
          </a:p>
        </p:txBody>
      </p:sp>
      <p:pic>
        <p:nvPicPr>
          <p:cNvPr id="5122" name="Picture 2" descr="C:\Users\1\Desktop\Фото 2018-2019 уч. год\фото транспорт\image (2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2520280" cy="1944216"/>
          </a:xfrm>
          <a:prstGeom prst="rect">
            <a:avLst/>
          </a:prstGeom>
          <a:noFill/>
        </p:spPr>
      </p:pic>
      <p:pic>
        <p:nvPicPr>
          <p:cNvPr id="5123" name="Picture 3" descr="C:\Users\1\Desktop\Фото 2018-2019 уч. год\фото транспорт\image (2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628800"/>
            <a:ext cx="2736304" cy="2050090"/>
          </a:xfrm>
          <a:prstGeom prst="rect">
            <a:avLst/>
          </a:prstGeom>
          <a:noFill/>
        </p:spPr>
      </p:pic>
      <p:pic>
        <p:nvPicPr>
          <p:cNvPr id="5124" name="Picture 4" descr="C:\Users\1\Desktop\Фото 2018-2019 уч. год\фото транспорт\image (3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933056"/>
            <a:ext cx="4032448" cy="2670132"/>
          </a:xfrm>
          <a:prstGeom prst="rect">
            <a:avLst/>
          </a:prstGeom>
          <a:noFill/>
        </p:spPr>
      </p:pic>
      <p:pic>
        <p:nvPicPr>
          <p:cNvPr id="5125" name="Picture 5" descr="C:\Users\1\Desktop\Фото 2018-2019 уч. год\фото транспорт\image (47).jpg"/>
          <p:cNvPicPr>
            <a:picLocks noChangeAspect="1" noChangeArrowheads="1"/>
          </p:cNvPicPr>
          <p:nvPr/>
        </p:nvPicPr>
        <p:blipFill>
          <a:blip r:embed="rId5" cstate="print"/>
          <a:srcRect l="15655"/>
          <a:stretch>
            <a:fillRect/>
          </a:stretch>
        </p:blipFill>
        <p:spPr bwMode="auto">
          <a:xfrm>
            <a:off x="3563888" y="1628800"/>
            <a:ext cx="1872208" cy="2065885"/>
          </a:xfrm>
          <a:prstGeom prst="rect">
            <a:avLst/>
          </a:prstGeom>
          <a:noFill/>
        </p:spPr>
      </p:pic>
      <p:pic>
        <p:nvPicPr>
          <p:cNvPr id="5126" name="Picture 6" descr="C:\Users\1\Desktop\Фото 2018-2019 уч. год\река времени транспорт\image (8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3933056"/>
            <a:ext cx="4392488" cy="27809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err="1" smtClean="0">
                <a:solidFill>
                  <a:srgbClr val="0000FF"/>
                </a:solidFill>
              </a:rPr>
              <a:t>Лего</a:t>
            </a:r>
            <a:r>
              <a:rPr lang="ru-RU" sz="3600" b="1" dirty="0" smtClean="0">
                <a:solidFill>
                  <a:srgbClr val="0000FF"/>
                </a:solidFill>
              </a:rPr>
              <a:t> конструирование «Транспорт, который спасёт планету».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23554" name="Picture 2" descr="C:\Users\Home\Desktop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124" r="10636"/>
          <a:stretch>
            <a:fillRect/>
          </a:stretch>
        </p:blipFill>
        <p:spPr bwMode="auto">
          <a:xfrm>
            <a:off x="357158" y="1285861"/>
            <a:ext cx="3857652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5" name="Picture 3" descr="C:\Users\Home\Desktop\image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285860"/>
            <a:ext cx="3786214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C:\Users\Home\Desktop\image (2).jpg"/>
          <p:cNvPicPr>
            <a:picLocks noChangeAspect="1" noChangeArrowheads="1"/>
          </p:cNvPicPr>
          <p:nvPr/>
        </p:nvPicPr>
        <p:blipFill>
          <a:blip r:embed="rId4" cstate="print"/>
          <a:srcRect l="9546" t="7272" r="11363" b="9090"/>
          <a:stretch>
            <a:fillRect/>
          </a:stretch>
        </p:blipFill>
        <p:spPr bwMode="auto">
          <a:xfrm>
            <a:off x="428596" y="3929066"/>
            <a:ext cx="3786214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7" name="Picture 5" descr="C:\Users\Home\Desktop\image (4).jpg"/>
          <p:cNvPicPr>
            <a:picLocks noChangeAspect="1" noChangeArrowheads="1"/>
          </p:cNvPicPr>
          <p:nvPr/>
        </p:nvPicPr>
        <p:blipFill>
          <a:blip r:embed="rId5" cstate="print"/>
          <a:srcRect l="3750" r="8124"/>
          <a:stretch>
            <a:fillRect/>
          </a:stretch>
        </p:blipFill>
        <p:spPr bwMode="auto">
          <a:xfrm>
            <a:off x="4929190" y="3929066"/>
            <a:ext cx="3714776" cy="24109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F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Макет  нового вида экологически – безопасного транспорта</a:t>
            </a:r>
            <a:br>
              <a:rPr lang="ru-RU" sz="2400" b="1" dirty="0" smtClean="0">
                <a:solidFill>
                  <a:srgbClr val="0000FF"/>
                </a:solidFill>
              </a:rPr>
            </a:br>
            <a:r>
              <a:rPr lang="ru-RU" sz="2400" b="1" dirty="0" smtClean="0">
                <a:solidFill>
                  <a:srgbClr val="0000FF"/>
                </a:solidFill>
              </a:rPr>
              <a:t>«Подвесная монорельсовая дорога с ветровой электростанцией»</a:t>
            </a:r>
            <a:endParaRPr lang="ru-RU" sz="2400" b="1" dirty="0">
              <a:solidFill>
                <a:srgbClr val="0000FF"/>
              </a:solidFill>
            </a:endParaRPr>
          </a:p>
        </p:txBody>
      </p:sp>
      <p:pic>
        <p:nvPicPr>
          <p:cNvPr id="1027" name="Picture 3" descr="C:\Users\Home\Desktop\image (3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42910" y="1571613"/>
            <a:ext cx="3214710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286248" y="1600200"/>
            <a:ext cx="4643470" cy="4972072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Макет  представляет собой экологически чистый транспорт в виде вагона, движущегося по подвесной монорельсовой дороге. Двигатель вагона электрический. Электричество вырабатывается электростанцией, использующей энергию ветра.</a:t>
            </a:r>
          </a:p>
          <a:p>
            <a:pPr algn="just">
              <a:buNone/>
            </a:pP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Электродвигатель вагона не выбрасывает в воздух вредных веществ.</a:t>
            </a:r>
          </a:p>
          <a:p>
            <a:pPr algn="just">
              <a:buNone/>
            </a:pP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Подвесная дорога позволяет не занимать много места на земле на её строительство, не препятствует передвижению животных, исключает аварии с ними на дороге, позволяет не делать перекрёстки дорог, вагоны будут двигаться без препятствий.</a:t>
            </a:r>
          </a:p>
          <a:p>
            <a:pPr algn="just">
              <a:buNone/>
            </a:pP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Электростанция не загрязняет воздух и землю вредными выбросами и отходами, не требует никакого топлива для её работы, не надо много земли для установки</a:t>
            </a:r>
          </a:p>
          <a:p>
            <a:pPr algn="just">
              <a:buNone/>
            </a:pP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Наш макет показывает, как можно улучшить экологию, изготавливая транспорт на  электрических двигателях и используя экологически чистые источники электроэнергии.</a:t>
            </a:r>
            <a:endParaRPr lang="ru-RU" sz="1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i.mycdn.me/image?id=881531154322&amp;t=3&amp;plc=WEB&amp;tkn=*IwmeDqmMteWF_Xz53BhL1Hloc4c"/>
          <p:cNvPicPr>
            <a:picLocks noChangeAspect="1" noChangeArrowheads="1"/>
          </p:cNvPicPr>
          <p:nvPr/>
        </p:nvPicPr>
        <p:blipFill>
          <a:blip r:embed="rId3" cstate="print"/>
          <a:srcRect r="19672"/>
          <a:stretch>
            <a:fillRect/>
          </a:stretch>
        </p:blipFill>
        <p:spPr bwMode="auto">
          <a:xfrm>
            <a:off x="571472" y="4143380"/>
            <a:ext cx="3357586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259</Words>
  <Application>Microsoft Office PowerPoint</Application>
  <PresentationFormat>Экран (4:3)</PresentationFormat>
  <Paragraphs>60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Проект: «Зеленый транспорт – прошлое, настоящее, будущее»</vt:lpstr>
      <vt:lpstr>Команда : ЭКОПАТРУЛЬ Девиз: Пользуйтесь экологически безопасным транспортом – не загрязняйте планету</vt:lpstr>
      <vt:lpstr>Презентация PowerPoint</vt:lpstr>
      <vt:lpstr>Презентация PowerPoint</vt:lpstr>
      <vt:lpstr>Знакомство с профессией  водитель</vt:lpstr>
      <vt:lpstr>Инспектора ОГИБДД об экологически безопасных автомобилях</vt:lpstr>
      <vt:lpstr>«Река времени. Путешествие в прошлое настоящее и будущее транспорта»</vt:lpstr>
      <vt:lpstr>Путешествие по карте «Транспорт Урала. Прошлое, настоящее»</vt:lpstr>
      <vt:lpstr>«Дидактические игры».  Лэпбуки (транспорт)</vt:lpstr>
      <vt:lpstr>«Составление рассказов о транспорте»</vt:lpstr>
      <vt:lpstr>Рисование: «Эко ­ транспорт», «Транспорт будущего», «Улицы нашего города» лепка: «Необычная машина</vt:lpstr>
      <vt:lpstr>Лего конструирование «Транспорт, который спасёт планету».</vt:lpstr>
      <vt:lpstr>Макет  нового вида экологически – безопасного транспорта «Подвесная монорельсовая дорога с ветровой электростанцией»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«Зеленый транспорт – прошлое, настоящее будущее»</dc:title>
  <dc:creator>1</dc:creator>
  <cp:lastModifiedBy>Windows User</cp:lastModifiedBy>
  <cp:revision>31</cp:revision>
  <dcterms:created xsi:type="dcterms:W3CDTF">2019-03-15T09:59:07Z</dcterms:created>
  <dcterms:modified xsi:type="dcterms:W3CDTF">2020-10-25T06:54:54Z</dcterms:modified>
</cp:coreProperties>
</file>