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49" autoAdjust="0"/>
    <p:restoredTop sz="94660"/>
  </p:normalViewPr>
  <p:slideViewPr>
    <p:cSldViewPr snapToGrid="0">
      <p:cViewPr varScale="1">
        <p:scale>
          <a:sx n="40" d="100"/>
          <a:sy n="40" d="100"/>
        </p:scale>
        <p:origin x="6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3D90-4828-4797-BA59-2CA61E5ECEF0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0E30F-0FA1-42FD-87E0-3B2A18BB67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6697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3D90-4828-4797-BA59-2CA61E5ECEF0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0E30F-0FA1-42FD-87E0-3B2A18BB67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498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3D90-4828-4797-BA59-2CA61E5ECEF0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0E30F-0FA1-42FD-87E0-3B2A18BB67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7502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3D90-4828-4797-BA59-2CA61E5ECEF0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0E30F-0FA1-42FD-87E0-3B2A18BB67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600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3D90-4828-4797-BA59-2CA61E5ECEF0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0E30F-0FA1-42FD-87E0-3B2A18BB67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580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3D90-4828-4797-BA59-2CA61E5ECEF0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0E30F-0FA1-42FD-87E0-3B2A18BB67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3336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3D90-4828-4797-BA59-2CA61E5ECEF0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0E30F-0FA1-42FD-87E0-3B2A18BB67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4935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3D90-4828-4797-BA59-2CA61E5ECEF0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0E30F-0FA1-42FD-87E0-3B2A18BB67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5286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3D90-4828-4797-BA59-2CA61E5ECEF0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0E30F-0FA1-42FD-87E0-3B2A18BB67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6383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3D90-4828-4797-BA59-2CA61E5ECEF0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0E30F-0FA1-42FD-87E0-3B2A18BB67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000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F3D90-4828-4797-BA59-2CA61E5ECEF0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0E30F-0FA1-42FD-87E0-3B2A18BB67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67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FF3D90-4828-4797-BA59-2CA61E5ECEF0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0E30F-0FA1-42FD-87E0-3B2A18BB67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090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h5p.org/h5p/embed/60325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Ссылка на диалоговый тренажер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https://h5p.org/h5p/embed/60325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33662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</Words>
  <Application>Microsoft Office PowerPoint</Application>
  <PresentationFormat>Широкоэкранный</PresentationFormat>
  <Paragraphs>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Тема Office</vt:lpstr>
      <vt:lpstr>Ссылка на диалоговый тренажер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Ссылка на диалоговый тренажер</dc:title>
  <dc:creator>татьяна</dc:creator>
  <cp:lastModifiedBy>татьяна</cp:lastModifiedBy>
  <cp:revision>1</cp:revision>
  <dcterms:created xsi:type="dcterms:W3CDTF">2021-02-07T12:50:08Z</dcterms:created>
  <dcterms:modified xsi:type="dcterms:W3CDTF">2021-02-07T12:51:31Z</dcterms:modified>
</cp:coreProperties>
</file>