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6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10/28/2025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audio" Target="file:///C:\Users\Public\Music\Sample%20Music\Sleep%20Away.mp3" TargetMode="External"/><Relationship Id="rId7" Type="http://schemas.openxmlformats.org/officeDocument/2006/relationships/image" Target="../media/image2.png"/><Relationship Id="rId2" Type="http://schemas.openxmlformats.org/officeDocument/2006/relationships/audio" Target="file:///C:\Users\Public\Music\Sample%20Music\Maid%20with%20the%20Flaxen%20Hair.mp3" TargetMode="External"/><Relationship Id="rId1" Type="http://schemas.openxmlformats.org/officeDocument/2006/relationships/audio" Target="file:///C:\Users\Public\Music\Sample%20Music\Kalimba.mp3" TargetMode="External"/><Relationship Id="rId6" Type="http://schemas.openxmlformats.org/officeDocument/2006/relationships/image" Target="../media/image1.jpeg"/><Relationship Id="rId5" Type="http://schemas.openxmlformats.org/officeDocument/2006/relationships/slideLayout" Target="../slideLayouts/slideLayout1.xml"/><Relationship Id="rId10" Type="http://schemas.openxmlformats.org/officeDocument/2006/relationships/image" Target="../media/image5.png"/><Relationship Id="rId4" Type="http://schemas.openxmlformats.org/officeDocument/2006/relationships/audio" Target="file:///C:\Users\123\Documents\&#1055;&#1077;&#1089;&#1077;&#1085;&#1082;&#1072;%20&#1055;&#1088;&#1086;%20&#1054;&#1074;&#1086;&#1097;&#1080;%20&#1056;&#1072;&#1079;&#1074;&#1080;&#1074;&#1072;&#1102;&#1097;&#1080;&#1077;%20&#1052;&#1091;&#1083;&#1100;&#1090;&#1092;&#1080;&#1083;&#1100;&#1084;&#1099;%20&#1044;&#1083;&#1103;%20&#1044;&#1077;&#1090;&#1077;&#1081;.mp3" TargetMode="External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file:///C:\Users\123\Documents\&#1055;&#1077;&#1089;&#1077;&#1085;&#1082;&#1072;%20&#1055;&#1088;&#1086;%20&#1054;&#1074;&#1086;&#1097;&#1080;%20&#1056;&#1072;&#1079;&#1074;&#1080;&#1074;&#1072;&#1102;&#1097;&#1080;&#1077;%20&#1052;&#1091;&#1083;&#1100;&#1090;&#1092;&#1080;&#1083;&#1100;&#1084;&#1099;%20&#1044;&#1083;&#1103;%20&#1044;&#1077;&#1090;&#1077;&#1081;.mp3" TargetMode="External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file:///C:\Users\123\Documents\&#1055;&#1077;&#1089;&#1077;&#1085;&#1082;&#1072;%20&#1055;&#1088;&#1086;%20&#1054;&#1074;&#1086;&#1097;&#1080;%20&#1056;&#1072;&#1079;&#1074;&#1080;&#1074;&#1072;&#1102;&#1097;&#1080;&#1077;%20&#1052;&#1091;&#1083;&#1100;&#1090;&#1092;&#1080;&#1083;&#1100;&#1084;&#1099;%20&#1044;&#1083;&#1103;%20&#1044;&#1077;&#1090;&#1077;&#1081;.mp3" TargetMode="External"/><Relationship Id="rId1" Type="http://schemas.openxmlformats.org/officeDocument/2006/relationships/tags" Target="../tags/tag2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123\Documents\&#1055;&#1077;&#1089;&#1077;&#1085;&#1082;&#1072;%20&#1055;&#1088;&#1086;%20&#1054;&#1074;&#1086;&#1097;&#1080;%20&#1056;&#1072;&#1079;&#1074;&#1080;&#1074;&#1072;&#1102;&#1097;&#1080;&#1077;%20&#1052;&#1091;&#1083;&#1100;&#1090;&#1092;&#1080;&#1083;&#1100;&#1084;&#1099;%20&#1044;&#1083;&#1103;%20&#1044;&#1077;&#1090;&#1077;&#1081;.mp3" TargetMode="Externa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file:///C:\Users\123\Documents\&#1055;&#1077;&#1089;&#1077;&#1085;&#1082;&#1072;%20&#1055;&#1088;&#1086;%20&#1054;&#1074;&#1086;&#1097;&#1080;%20&#1056;&#1072;&#1079;&#1074;&#1080;&#1074;&#1072;&#1102;&#1097;&#1080;&#1077;%20&#1052;&#1091;&#1083;&#1100;&#1090;&#1092;&#1080;&#1083;&#1100;&#1084;&#1099;%20&#1044;&#1083;&#1103;%20&#1044;&#1077;&#1090;&#1077;&#1081;.mp3" TargetMode="External"/><Relationship Id="rId1" Type="http://schemas.openxmlformats.org/officeDocument/2006/relationships/tags" Target="../tags/tag3.xml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ов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709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                        </a:t>
            </a:r>
          </a:p>
        </p:txBody>
      </p:sp>
      <p:pic>
        <p:nvPicPr>
          <p:cNvPr id="6" name="Kalimb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7"/>
          <a:stretch>
            <a:fillRect/>
          </a:stretch>
        </p:blipFill>
        <p:spPr>
          <a:xfrm>
            <a:off x="4449763" y="3306763"/>
            <a:ext cx="244475" cy="244475"/>
          </a:xfrm>
          <a:prstGeom prst="rect">
            <a:avLst/>
          </a:prstGeom>
        </p:spPr>
      </p:pic>
      <p:pic>
        <p:nvPicPr>
          <p:cNvPr id="7" name="Maid with the Flaxen Hair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8"/>
          <a:stretch>
            <a:fillRect/>
          </a:stretch>
        </p:blipFill>
        <p:spPr>
          <a:xfrm>
            <a:off x="4449763" y="3306763"/>
            <a:ext cx="244475" cy="244475"/>
          </a:xfrm>
          <a:prstGeom prst="rect">
            <a:avLst/>
          </a:prstGeom>
        </p:spPr>
      </p:pic>
      <p:pic>
        <p:nvPicPr>
          <p:cNvPr id="8" name="Sleep Away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9"/>
          <a:stretch>
            <a:fillRect/>
          </a:stretch>
        </p:blipFill>
        <p:spPr>
          <a:xfrm>
            <a:off x="4449763" y="3306763"/>
            <a:ext cx="244475" cy="244475"/>
          </a:xfrm>
          <a:prstGeom prst="rect">
            <a:avLst/>
          </a:prstGeom>
        </p:spPr>
      </p:pic>
      <p:pic>
        <p:nvPicPr>
          <p:cNvPr id="9" name="Песенка Про Овощи Развивающие Мультфильмы Для Детей.mp3">
            <a:hlinkClick r:id="" action="ppaction://media"/>
          </p:cNvPr>
          <p:cNvPicPr>
            <a:picLocks noRot="1" noChangeAspect="1"/>
          </p:cNvPicPr>
          <p:nvPr>
            <a:audioFile r:link="rId4"/>
          </p:nvPr>
        </p:nvPicPr>
        <p:blipFill>
          <a:blip r:embed="rId10"/>
          <a:stretch>
            <a:fillRect/>
          </a:stretch>
        </p:blipFill>
        <p:spPr>
          <a:xfrm>
            <a:off x="4449763" y="33067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141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71412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0177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73187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55200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35060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>
                <p:cTn id="2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ма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Песенка Про Овощи Развивающие Мультфильмы Для Детей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/>
          <a:stretch>
            <a:fillRect/>
          </a:stretch>
        </p:blipFill>
        <p:spPr>
          <a:xfrm>
            <a:off x="4449763" y="3306763"/>
            <a:ext cx="244475" cy="2444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5200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сы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Песенка Про Овощи Развивающие Мультфильмы Для Детей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/>
          <a:stretch>
            <a:fillRect/>
          </a:stretch>
        </p:blipFill>
        <p:spPr>
          <a:xfrm>
            <a:off x="4449763" y="3306763"/>
            <a:ext cx="244475" cy="2444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520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сов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лд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1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007-007-Frukty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6 (1)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3999" cy="7086600"/>
          </a:xfrm>
        </p:spPr>
      </p:pic>
      <p:pic>
        <p:nvPicPr>
          <p:cNvPr id="5" name="Песенка Про Овощи Развивающие Мультфильмы Для Детей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449763" y="3306763"/>
            <a:ext cx="244475" cy="244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520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22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9143999" cy="6858000"/>
          </a:xfrm>
        </p:spPr>
      </p:pic>
      <p:pic>
        <p:nvPicPr>
          <p:cNvPr id="5" name="Песенка Про Овощи Развивающие Мультфильмы Для Детей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/>
          <a:stretch>
            <a:fillRect/>
          </a:stretch>
        </p:blipFill>
        <p:spPr>
          <a:xfrm>
            <a:off x="4449763" y="3306763"/>
            <a:ext cx="244475" cy="244475"/>
          </a:xfrm>
          <a:prstGeom prst="rect">
            <a:avLst/>
          </a:prstGeom>
        </p:spPr>
      </p:pic>
      <p:pic>
        <p:nvPicPr>
          <p:cNvPr id="6" name="Песенка Про Овощи Развивающие Мультфильмы Для Детей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/>
          <a:stretch>
            <a:fillRect/>
          </a:stretch>
        </p:blipFill>
        <p:spPr>
          <a:xfrm>
            <a:off x="4449763" y="3306763"/>
            <a:ext cx="244475" cy="244475"/>
          </a:xfrm>
          <a:prstGeom prst="rect">
            <a:avLst/>
          </a:prstGeom>
        </p:spPr>
      </p:pic>
      <p:pic>
        <p:nvPicPr>
          <p:cNvPr id="7" name="Песенка Про Овощи Развивающие Мультфильмы Для Детей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/>
          <a:stretch>
            <a:fillRect/>
          </a:stretch>
        </p:blipFill>
        <p:spPr>
          <a:xfrm>
            <a:off x="4449763" y="3306763"/>
            <a:ext cx="244475" cy="24447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5200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52004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55200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104008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55200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>
                <p:cTn id="14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>
                <p:cTn id="15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</Words>
  <Application>Microsoft Office PowerPoint</Application>
  <PresentationFormat>Экран (4:3)</PresentationFormat>
  <Paragraphs>1</Paragraphs>
  <Slides>11</Slides>
  <Notes>0</Notes>
  <HiddenSlides>0</HiddenSlides>
  <MMClips>10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                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123</dc:creator>
  <cp:lastModifiedBy>Happy</cp:lastModifiedBy>
  <cp:revision>10</cp:revision>
  <dcterms:created xsi:type="dcterms:W3CDTF">2020-05-12T16:28:03Z</dcterms:created>
  <dcterms:modified xsi:type="dcterms:W3CDTF">2025-10-28T15:32:05Z</dcterms:modified>
</cp:coreProperties>
</file>