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9" r:id="rId3"/>
    <p:sldId id="260" r:id="rId4"/>
    <p:sldId id="261" r:id="rId5"/>
    <p:sldId id="263" r:id="rId6"/>
    <p:sldId id="268" r:id="rId7"/>
    <p:sldId id="269" r:id="rId8"/>
    <p:sldId id="257" r:id="rId9"/>
    <p:sldId id="262" r:id="rId10"/>
    <p:sldId id="266" r:id="rId11"/>
    <p:sldId id="267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-756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572E3A6-B361-4F3B-A81C-486416C7E52E}" type="datetimeFigureOut">
              <a:rPr lang="ru-RU" smtClean="0"/>
              <a:t>15.03.2025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581BE837-0F36-49DE-8A8E-D6249FACBE19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535728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2E3A6-B361-4F3B-A81C-486416C7E52E}" type="datetimeFigureOut">
              <a:rPr lang="ru-RU" smtClean="0"/>
              <a:t>15.03.2025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1BE837-0F36-49DE-8A8E-D6249FACBE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85617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2E3A6-B361-4F3B-A81C-486416C7E52E}" type="datetimeFigureOut">
              <a:rPr lang="ru-RU" smtClean="0"/>
              <a:t>15.03.2025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1BE837-0F36-49DE-8A8E-D6249FACBE19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013350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2E3A6-B361-4F3B-A81C-486416C7E52E}" type="datetimeFigureOut">
              <a:rPr lang="ru-RU" smtClean="0"/>
              <a:t>15.03.2025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1BE837-0F36-49DE-8A8E-D6249FACBE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25424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2E3A6-B361-4F3B-A81C-486416C7E52E}" type="datetimeFigureOut">
              <a:rPr lang="ru-RU" smtClean="0"/>
              <a:t>15.03.2025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1BE837-0F36-49DE-8A8E-D6249FACBE19}" type="slidenum">
              <a:rPr lang="ru-RU" smtClean="0"/>
              <a:t>‹#›</a:t>
            </a:fld>
            <a:endParaRPr lang="ru-RU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115559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2E3A6-B361-4F3B-A81C-486416C7E52E}" type="datetimeFigureOut">
              <a:rPr lang="ru-RU" smtClean="0"/>
              <a:t>15.03.2025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1BE837-0F36-49DE-8A8E-D6249FACBE19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557220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2E3A6-B361-4F3B-A81C-486416C7E52E}" type="datetimeFigureOut">
              <a:rPr lang="ru-RU" smtClean="0"/>
              <a:t>15.03.2025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1BE837-0F36-49DE-8A8E-D6249FACBE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00808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2E3A6-B361-4F3B-A81C-486416C7E52E}" type="datetimeFigureOut">
              <a:rPr lang="ru-RU" smtClean="0"/>
              <a:t>15.03.2025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1BE837-0F36-49DE-8A8E-D6249FACBE19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50061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2E3A6-B361-4F3B-A81C-486416C7E52E}" type="datetimeFigureOut">
              <a:rPr lang="ru-RU" smtClean="0"/>
              <a:t>15.03.2025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1BE837-0F36-49DE-8A8E-D6249FACBE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373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2E3A6-B361-4F3B-A81C-486416C7E52E}" type="datetimeFigureOut">
              <a:rPr lang="ru-RU" smtClean="0"/>
              <a:t>15.03.2025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1BE837-0F36-49DE-8A8E-D6249FACBE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8689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2E3A6-B361-4F3B-A81C-486416C7E52E}" type="datetimeFigureOut">
              <a:rPr lang="ru-RU" smtClean="0"/>
              <a:t>15.03.2025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1BE837-0F36-49DE-8A8E-D6249FACBE19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27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2E3A6-B361-4F3B-A81C-486416C7E52E}" type="datetimeFigureOut">
              <a:rPr lang="ru-RU" smtClean="0"/>
              <a:t>15.03.2025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1BE837-0F36-49DE-8A8E-D6249FACBE19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370956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2E3A6-B361-4F3B-A81C-486416C7E52E}" type="datetimeFigureOut">
              <a:rPr lang="ru-RU" smtClean="0"/>
              <a:t>15.03.2025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1BE837-0F36-49DE-8A8E-D6249FACBE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23314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2E3A6-B361-4F3B-A81C-486416C7E52E}" type="datetimeFigureOut">
              <a:rPr lang="ru-RU" smtClean="0"/>
              <a:t>15.03.2025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1BE837-0F36-49DE-8A8E-D6249FACBE19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539773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2E3A6-B361-4F3B-A81C-486416C7E52E}" type="datetimeFigureOut">
              <a:rPr lang="ru-RU" smtClean="0"/>
              <a:t>15.03.2025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1BE837-0F36-49DE-8A8E-D6249FACBE19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659125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2E3A6-B361-4F3B-A81C-486416C7E52E}" type="datetimeFigureOut">
              <a:rPr lang="ru-RU" smtClean="0"/>
              <a:t>15.03.2025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1BE837-0F36-49DE-8A8E-D6249FACBE19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0317982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2E3A6-B361-4F3B-A81C-486416C7E52E}" type="datetimeFigureOut">
              <a:rPr lang="ru-RU" smtClean="0"/>
              <a:t>15.03.2025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1BE837-0F36-49DE-8A8E-D6249FACBE19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167793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572E3A6-B361-4F3B-A81C-486416C7E52E}" type="datetimeFigureOut">
              <a:rPr lang="ru-RU" smtClean="0"/>
              <a:t>15.03.2025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581BE837-0F36-49DE-8A8E-D6249FACBE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71696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s://learningapps.org/watch?v=pfdgaue7322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s://learningapps.org/watch?v=phszzarb522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s://learningapps.org/watch?v=puzkf4gyc25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Tools, equipment, machine tools</a:t>
            </a:r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801094"/>
          </a:xfrm>
        </p:spPr>
        <p:txBody>
          <a:bodyPr>
            <a:normAutofit/>
          </a:bodyPr>
          <a:lstStyle/>
          <a:p>
            <a:pPr algn="r"/>
            <a:r>
              <a:rPr lang="ru-RU" dirty="0" err="1" smtClean="0"/>
              <a:t>Нефёдова</a:t>
            </a:r>
            <a:r>
              <a:rPr lang="ru-RU" dirty="0" smtClean="0"/>
              <a:t> Светлана Геннадьевна,</a:t>
            </a:r>
          </a:p>
          <a:p>
            <a:pPr algn="r"/>
            <a:r>
              <a:rPr lang="ru-RU" dirty="0"/>
              <a:t>п</a:t>
            </a:r>
            <a:r>
              <a:rPr lang="ru-RU" dirty="0" smtClean="0"/>
              <a:t>реподаватель</a:t>
            </a:r>
          </a:p>
          <a:p>
            <a:r>
              <a:rPr lang="ru-RU" dirty="0" smtClean="0"/>
              <a:t>ГАПОУ СО «</a:t>
            </a:r>
            <a:r>
              <a:rPr lang="ru-RU" dirty="0" err="1" smtClean="0"/>
              <a:t>Серовский</a:t>
            </a:r>
            <a:r>
              <a:rPr lang="ru-RU" dirty="0" smtClean="0"/>
              <a:t> политехнический техникум»</a:t>
            </a:r>
            <a:br>
              <a:rPr lang="ru-RU" dirty="0" smtClean="0"/>
            </a:br>
            <a:r>
              <a:rPr lang="ru-RU" dirty="0" smtClean="0"/>
              <a:t>город Серов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07205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US" dirty="0" smtClean="0"/>
              <a:t>Read the quote</a:t>
            </a:r>
            <a:r>
              <a:rPr lang="ru-RU" dirty="0" smtClean="0"/>
              <a:t> </a:t>
            </a:r>
            <a:r>
              <a:rPr lang="en-US" dirty="0" smtClean="0"/>
              <a:t>and tell if you agree or disagree with it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800" b="1" dirty="0"/>
              <a:t>An hour of work will teach more than a day of explanation. </a:t>
            </a:r>
            <a:endParaRPr lang="en-US" sz="4800" b="1" dirty="0" smtClean="0"/>
          </a:p>
          <a:p>
            <a:pPr marL="0" indent="0">
              <a:buNone/>
            </a:pPr>
            <a:r>
              <a:rPr lang="en-US" sz="3600" dirty="0" smtClean="0"/>
              <a:t>Jean-Jacques </a:t>
            </a:r>
            <a:r>
              <a:rPr lang="en-US" sz="3600" dirty="0"/>
              <a:t>Rousseau </a:t>
            </a:r>
            <a:endParaRPr lang="ru-RU" sz="36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7229" y="3366654"/>
            <a:ext cx="2157971" cy="2792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61148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US" dirty="0" smtClean="0"/>
              <a:t>Let’s revise the vocabulary connected with types of machines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learningapps.org/watch?v=pfdgaue7322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 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1528" y="3185517"/>
            <a:ext cx="4516581" cy="28781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20773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Read the text and fill in the gaps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learningapps.org/watch?v=phszzarb522</a:t>
            </a:r>
            <a:endParaRPr lang="en-US" dirty="0" smtClean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8328" y="3040940"/>
            <a:ext cx="3796146" cy="2926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7605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This item is made by …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learningapps.org/watch?v=puzkf4gyc25</a:t>
            </a: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0618" y="2941625"/>
            <a:ext cx="3737697" cy="28010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69709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Let’s revise the grammar. Fill in the gaps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Глагол-сказуемое </a:t>
            </a:r>
            <a:r>
              <a:rPr lang="ru-RU" dirty="0" smtClean="0"/>
              <a:t>употребляется в форме ____________</a:t>
            </a:r>
          </a:p>
          <a:p>
            <a:pPr marL="0" indent="0">
              <a:buNone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  </a:t>
            </a:r>
            <a:r>
              <a:rPr lang="ru-RU" dirty="0" smtClean="0">
                <a:solidFill>
                  <a:srgbClr val="FF0000"/>
                </a:solidFill>
              </a:rPr>
              <a:t>страдательного залога</a:t>
            </a:r>
            <a:r>
              <a:rPr lang="ru-RU" dirty="0" smtClean="0"/>
              <a:t>, </a:t>
            </a:r>
          </a:p>
          <a:p>
            <a:pPr marL="0" indent="0">
              <a:buNone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   если подлежащее подвергается </a:t>
            </a:r>
            <a:r>
              <a:rPr lang="ru-RU" dirty="0"/>
              <a:t>действию со стороны другого лица или </a:t>
            </a:r>
            <a:r>
              <a:rPr lang="ru-RU" dirty="0" smtClean="0"/>
              <a:t>         предмета. 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84409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Let’s revise the grammar. Fill in the gaps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Present Simple Passive</a:t>
            </a:r>
          </a:p>
          <a:p>
            <a:r>
              <a:rPr lang="en-US" dirty="0" smtClean="0"/>
              <a:t>I </a:t>
            </a:r>
            <a:r>
              <a:rPr lang="en-US" dirty="0" smtClean="0">
                <a:solidFill>
                  <a:srgbClr val="FF0000"/>
                </a:solidFill>
              </a:rPr>
              <a:t>am</a:t>
            </a:r>
            <a:r>
              <a:rPr lang="en-US" dirty="0" smtClean="0"/>
              <a:t>/ He, she, it </a:t>
            </a:r>
            <a:r>
              <a:rPr lang="en-US" dirty="0" smtClean="0">
                <a:solidFill>
                  <a:srgbClr val="FF0000"/>
                </a:solidFill>
              </a:rPr>
              <a:t>is</a:t>
            </a:r>
            <a:r>
              <a:rPr lang="en-US" dirty="0" smtClean="0"/>
              <a:t>/ We, you, they </a:t>
            </a:r>
            <a:r>
              <a:rPr lang="en-US" dirty="0" smtClean="0">
                <a:solidFill>
                  <a:srgbClr val="FF0000"/>
                </a:solidFill>
              </a:rPr>
              <a:t>are</a:t>
            </a:r>
            <a:r>
              <a:rPr lang="en-US" dirty="0" smtClean="0"/>
              <a:t> + </a:t>
            </a:r>
            <a:r>
              <a:rPr lang="en-US" dirty="0" smtClean="0">
                <a:solidFill>
                  <a:srgbClr val="FF0000"/>
                </a:solidFill>
              </a:rPr>
              <a:t>V3</a:t>
            </a:r>
          </a:p>
          <a:p>
            <a:r>
              <a:rPr lang="en-US" dirty="0" smtClean="0"/>
              <a:t>Past Simple Passive</a:t>
            </a:r>
          </a:p>
          <a:p>
            <a:r>
              <a:rPr lang="en-US" dirty="0" smtClean="0"/>
              <a:t>I, he, she, it </a:t>
            </a:r>
            <a:r>
              <a:rPr lang="en-US" dirty="0" smtClean="0">
                <a:solidFill>
                  <a:srgbClr val="FF0000"/>
                </a:solidFill>
              </a:rPr>
              <a:t>was</a:t>
            </a:r>
            <a:r>
              <a:rPr lang="en-US" dirty="0" smtClean="0"/>
              <a:t>/ We, you, they </a:t>
            </a:r>
            <a:r>
              <a:rPr lang="en-US" dirty="0" smtClean="0">
                <a:solidFill>
                  <a:srgbClr val="FF0000"/>
                </a:solidFill>
              </a:rPr>
              <a:t>were</a:t>
            </a:r>
            <a:r>
              <a:rPr lang="en-US" dirty="0" smtClean="0"/>
              <a:t> + </a:t>
            </a:r>
            <a:r>
              <a:rPr lang="en-US" dirty="0" smtClean="0">
                <a:solidFill>
                  <a:srgbClr val="FF0000"/>
                </a:solidFill>
              </a:rPr>
              <a:t>V3</a:t>
            </a:r>
          </a:p>
          <a:p>
            <a:r>
              <a:rPr lang="en-US" dirty="0" smtClean="0"/>
              <a:t>Future Simple Passive</a:t>
            </a:r>
          </a:p>
          <a:p>
            <a:r>
              <a:rPr lang="en-US" dirty="0" smtClean="0"/>
              <a:t>I, he, she, it, we, you, they </a:t>
            </a:r>
            <a:r>
              <a:rPr lang="en-US" dirty="0" smtClean="0">
                <a:solidFill>
                  <a:srgbClr val="FF0000"/>
                </a:solidFill>
              </a:rPr>
              <a:t>will be </a:t>
            </a:r>
            <a:r>
              <a:rPr lang="en-US" dirty="0" smtClean="0"/>
              <a:t>+ </a:t>
            </a:r>
            <a:r>
              <a:rPr lang="en-US" dirty="0" smtClean="0">
                <a:solidFill>
                  <a:srgbClr val="FF0000"/>
                </a:solidFill>
              </a:rPr>
              <a:t>V3</a:t>
            </a:r>
            <a:endParaRPr lang="en-US" dirty="0">
              <a:solidFill>
                <a:srgbClr val="FF0000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12719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US" dirty="0" smtClean="0"/>
              <a:t>Open the brackets. </a:t>
            </a:r>
            <a:r>
              <a:rPr lang="en-US" dirty="0"/>
              <a:t>Use </a:t>
            </a:r>
            <a:r>
              <a:rPr lang="en-US" dirty="0" smtClean="0"/>
              <a:t>Present, Past, Future </a:t>
            </a:r>
            <a:r>
              <a:rPr lang="en-US" dirty="0"/>
              <a:t>Simple </a:t>
            </a:r>
            <a:r>
              <a:rPr lang="en-US" dirty="0" smtClean="0"/>
              <a:t>Passive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</a:t>
            </a:r>
            <a:r>
              <a:rPr lang="en-US" dirty="0"/>
              <a:t>mail </a:t>
            </a:r>
            <a:r>
              <a:rPr lang="en-US" dirty="0" smtClean="0"/>
              <a:t>usually (to </a:t>
            </a:r>
            <a:r>
              <a:rPr lang="en-US" dirty="0"/>
              <a:t>load) into the train</a:t>
            </a:r>
            <a:r>
              <a:rPr lang="en-US" dirty="0" smtClean="0"/>
              <a:t>.</a:t>
            </a:r>
          </a:p>
          <a:p>
            <a:r>
              <a:rPr lang="en-US" dirty="0"/>
              <a:t>The mail </a:t>
            </a:r>
            <a:r>
              <a:rPr lang="en-US" dirty="0" smtClean="0">
                <a:solidFill>
                  <a:srgbClr val="FF0000"/>
                </a:solidFill>
              </a:rPr>
              <a:t>is</a:t>
            </a:r>
            <a:r>
              <a:rPr lang="en-US" dirty="0" smtClean="0"/>
              <a:t> usually </a:t>
            </a:r>
            <a:r>
              <a:rPr lang="en-US" dirty="0" smtClean="0">
                <a:solidFill>
                  <a:srgbClr val="FF0000"/>
                </a:solidFill>
              </a:rPr>
              <a:t>loaded </a:t>
            </a:r>
            <a:r>
              <a:rPr lang="en-US" dirty="0"/>
              <a:t>into the train.</a:t>
            </a:r>
          </a:p>
          <a:p>
            <a:r>
              <a:rPr lang="en-US" dirty="0" smtClean="0"/>
              <a:t>The </a:t>
            </a:r>
            <a:r>
              <a:rPr lang="en-US" dirty="0"/>
              <a:t>mail (to load) into the </a:t>
            </a:r>
            <a:r>
              <a:rPr lang="en-US" dirty="0" smtClean="0"/>
              <a:t>train yesterday.</a:t>
            </a:r>
          </a:p>
          <a:p>
            <a:r>
              <a:rPr lang="en-US" dirty="0"/>
              <a:t>The mail </a:t>
            </a:r>
            <a:r>
              <a:rPr lang="en-US" dirty="0" smtClean="0">
                <a:solidFill>
                  <a:srgbClr val="FF0000"/>
                </a:solidFill>
              </a:rPr>
              <a:t>was loaded </a:t>
            </a:r>
            <a:r>
              <a:rPr lang="en-US" dirty="0"/>
              <a:t>into the train yesterday.</a:t>
            </a:r>
          </a:p>
          <a:p>
            <a:r>
              <a:rPr lang="en-US" dirty="0" smtClean="0"/>
              <a:t>I think, the </a:t>
            </a:r>
            <a:r>
              <a:rPr lang="en-US" dirty="0"/>
              <a:t>mail (to load) into the </a:t>
            </a:r>
            <a:r>
              <a:rPr lang="en-US" dirty="0" smtClean="0"/>
              <a:t>train tomorrow.</a:t>
            </a:r>
          </a:p>
          <a:p>
            <a:r>
              <a:rPr lang="en-US" dirty="0"/>
              <a:t>The mail </a:t>
            </a:r>
            <a:r>
              <a:rPr lang="en-US" dirty="0" smtClean="0">
                <a:solidFill>
                  <a:srgbClr val="FF0000"/>
                </a:solidFill>
              </a:rPr>
              <a:t>will be loaded </a:t>
            </a:r>
            <a:r>
              <a:rPr lang="en-US" dirty="0"/>
              <a:t>into the train yesterday.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39061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US" dirty="0"/>
              <a:t>Open the brackets. Use Present, Past, Future Simple Passive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telephone </a:t>
            </a:r>
            <a:r>
              <a:rPr lang="en-US" dirty="0" smtClean="0"/>
              <a:t>(to invent) </a:t>
            </a:r>
            <a:r>
              <a:rPr lang="en-US" dirty="0"/>
              <a:t>by Alexander Bell.</a:t>
            </a:r>
          </a:p>
          <a:p>
            <a:r>
              <a:rPr lang="en-US" dirty="0" smtClean="0"/>
              <a:t>The </a:t>
            </a:r>
            <a:r>
              <a:rPr lang="en-US" dirty="0"/>
              <a:t>telephone </a:t>
            </a:r>
            <a:r>
              <a:rPr lang="en-US" dirty="0">
                <a:solidFill>
                  <a:srgbClr val="FF0000"/>
                </a:solidFill>
              </a:rPr>
              <a:t>was invented </a:t>
            </a:r>
            <a:r>
              <a:rPr lang="en-US" dirty="0"/>
              <a:t>by Alexander Bell</a:t>
            </a:r>
            <a:r>
              <a:rPr lang="en-US" dirty="0" smtClean="0"/>
              <a:t>.</a:t>
            </a:r>
          </a:p>
          <a:p>
            <a:r>
              <a:rPr lang="en-US" dirty="0"/>
              <a:t>In the next 20 years, the cure for cancer </a:t>
            </a:r>
            <a:r>
              <a:rPr lang="en-US" dirty="0" smtClean="0"/>
              <a:t>(to develop) </a:t>
            </a:r>
            <a:r>
              <a:rPr lang="en-US" dirty="0"/>
              <a:t>by </a:t>
            </a:r>
            <a:r>
              <a:rPr lang="en-US" dirty="0" smtClean="0"/>
              <a:t>Russian scientists</a:t>
            </a:r>
            <a:r>
              <a:rPr lang="en-US" dirty="0"/>
              <a:t>.</a:t>
            </a:r>
          </a:p>
          <a:p>
            <a:r>
              <a:rPr lang="en-US" dirty="0" smtClean="0"/>
              <a:t>In </a:t>
            </a:r>
            <a:r>
              <a:rPr lang="en-US" dirty="0"/>
              <a:t>the next 20 years, the cure for cancer </a:t>
            </a:r>
            <a:r>
              <a:rPr lang="en-US" dirty="0">
                <a:solidFill>
                  <a:srgbClr val="FF0000"/>
                </a:solidFill>
              </a:rPr>
              <a:t>will be developed </a:t>
            </a:r>
            <a:r>
              <a:rPr lang="en-US" dirty="0"/>
              <a:t>by </a:t>
            </a:r>
            <a:r>
              <a:rPr lang="en-US" dirty="0" smtClean="0"/>
              <a:t>scientists.</a:t>
            </a:r>
          </a:p>
          <a:p>
            <a:r>
              <a:rPr lang="en-US" dirty="0" smtClean="0"/>
              <a:t>The workers regularly (to talk) about safety rules.</a:t>
            </a:r>
          </a:p>
          <a:p>
            <a:r>
              <a:rPr lang="en-US" dirty="0"/>
              <a:t>The workers </a:t>
            </a:r>
            <a:r>
              <a:rPr lang="en-US" dirty="0" smtClean="0">
                <a:solidFill>
                  <a:srgbClr val="FF0000"/>
                </a:solidFill>
              </a:rPr>
              <a:t>are</a:t>
            </a:r>
            <a:r>
              <a:rPr lang="en-US" dirty="0" smtClean="0"/>
              <a:t> regularly </a:t>
            </a:r>
            <a:r>
              <a:rPr lang="en-US" dirty="0" smtClean="0">
                <a:solidFill>
                  <a:srgbClr val="FF0000"/>
                </a:solidFill>
              </a:rPr>
              <a:t>talked</a:t>
            </a:r>
            <a:r>
              <a:rPr lang="en-US" dirty="0" smtClean="0"/>
              <a:t> </a:t>
            </a:r>
            <a:r>
              <a:rPr lang="en-US" dirty="0"/>
              <a:t>about safety rules.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466726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2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2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2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2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2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2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25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25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25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800" dirty="0" smtClean="0"/>
              <a:t>Let’s discuss a couple of questions at the end of the lesson. Tell us, what do you think?</a:t>
            </a:r>
            <a:r>
              <a:rPr lang="en-US" sz="2400" dirty="0"/>
              <a:t/>
            </a:r>
            <a:br>
              <a:rPr lang="en-US" sz="2400" dirty="0"/>
            </a:b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457200" indent="-457200">
              <a:buAutoNum type="arabicParenR"/>
            </a:pPr>
            <a:r>
              <a:rPr lang="en-US" sz="6500" b="1" dirty="0" smtClean="0"/>
              <a:t>Is </a:t>
            </a:r>
            <a:r>
              <a:rPr lang="en-US" sz="6500" b="1" dirty="0"/>
              <a:t>it difficult to work on the machine tools</a:t>
            </a:r>
            <a:r>
              <a:rPr lang="en-US" sz="6500" b="1" dirty="0" smtClean="0"/>
              <a:t>?</a:t>
            </a:r>
            <a:br>
              <a:rPr lang="en-US" sz="6500" b="1" dirty="0" smtClean="0"/>
            </a:br>
            <a:endParaRPr lang="en-US" sz="6500" b="1" dirty="0" smtClean="0"/>
          </a:p>
          <a:p>
            <a:pPr marL="457200" indent="-457200">
              <a:buFont typeface="Arial"/>
              <a:buAutoNum type="arabicParenR"/>
            </a:pPr>
            <a:r>
              <a:rPr lang="en-US" sz="6500" b="1" dirty="0" smtClean="0"/>
              <a:t>Many </a:t>
            </a:r>
            <a:r>
              <a:rPr lang="en-US" sz="6500" b="1" dirty="0"/>
              <a:t>people say about CNC machines: “Installed, configured and forgot”. Do you agree with these words?</a:t>
            </a:r>
          </a:p>
          <a:p>
            <a:pPr marL="457200" indent="-457200">
              <a:buAutoNum type="arabicParenR"/>
            </a:pPr>
            <a:endParaRPr lang="en-US" b="1" dirty="0"/>
          </a:p>
          <a:p>
            <a:pPr marL="0" indent="0">
              <a:buNone/>
            </a:pPr>
            <a:r>
              <a:rPr lang="en-US" dirty="0"/>
              <a:t>    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29752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We continue to practice your skills next lesson</a:t>
            </a:r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6778" y="2557463"/>
            <a:ext cx="5898444" cy="3317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6200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Натуральные материалы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159</TotalTime>
  <Words>340</Words>
  <Application>Microsoft Office PowerPoint</Application>
  <PresentationFormat>Произвольный</PresentationFormat>
  <Paragraphs>45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Натуральные материалы</vt:lpstr>
      <vt:lpstr>Tools, equipment, machine tools</vt:lpstr>
      <vt:lpstr>Read the quote and tell if you agree or disagree with it</vt:lpstr>
      <vt:lpstr>Let’s revise the vocabulary connected with types of machines</vt:lpstr>
      <vt:lpstr>Read the text and fill in the gaps</vt:lpstr>
      <vt:lpstr>This item is made by …</vt:lpstr>
      <vt:lpstr>Let’s revise the grammar. Fill in the gaps</vt:lpstr>
      <vt:lpstr>Let’s revise the grammar. Fill in the gaps</vt:lpstr>
      <vt:lpstr>Open the brackets. Use Present, Past, Future Simple Passive</vt:lpstr>
      <vt:lpstr>Open the brackets. Use Present, Past, Future Simple Passive</vt:lpstr>
      <vt:lpstr> Let’s discuss a couple of questions at the end of the lesson. Tell us, what do you think? </vt:lpstr>
      <vt:lpstr>We continue to practice your skills next lesson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BladeRunner</dc:creator>
  <cp:lastModifiedBy>Светлано</cp:lastModifiedBy>
  <cp:revision>16</cp:revision>
  <dcterms:created xsi:type="dcterms:W3CDTF">2022-11-21T18:08:10Z</dcterms:created>
  <dcterms:modified xsi:type="dcterms:W3CDTF">2025-03-15T16:01:07Z</dcterms:modified>
</cp:coreProperties>
</file>