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3"/>
  </p:notesMasterIdLst>
  <p:sldIdLst>
    <p:sldId id="264" r:id="rId2"/>
    <p:sldId id="257" r:id="rId3"/>
    <p:sldId id="269" r:id="rId4"/>
    <p:sldId id="270" r:id="rId5"/>
    <p:sldId id="271" r:id="rId6"/>
    <p:sldId id="272" r:id="rId7"/>
    <p:sldId id="273" r:id="rId8"/>
    <p:sldId id="275" r:id="rId9"/>
    <p:sldId id="276" r:id="rId10"/>
    <p:sldId id="277" r:id="rId11"/>
    <p:sldId id="274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51C0F97-31B1-4607-AE4F-ACBA9BBF6129}" type="datetimeFigureOut">
              <a:rPr lang="ru-RU" smtClean="0"/>
              <a:pPr/>
              <a:t>17.11.2021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1746F95-CDFE-4740-9A64-69883D1FE5CA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5" name="Подзаголовок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1" name="Дата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BE761A53-1535-466B-A8F6-00FDD65438E5}" type="datetimeFigureOut">
              <a:rPr lang="ru-RU" smtClean="0"/>
              <a:pPr/>
              <a:t>17.11.2021</a:t>
            </a:fld>
            <a:endParaRPr lang="ru-RU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1A481E73-6350-4174-B433-9854E03EC7C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E761A53-1535-466B-A8F6-00FDD65438E5}" type="datetimeFigureOut">
              <a:rPr lang="ru-RU" smtClean="0"/>
              <a:pPr/>
              <a:t>17.11.2021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A481E73-6350-4174-B433-9854E03EC7C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BE761A53-1535-466B-A8F6-00FDD65438E5}" type="datetimeFigureOut">
              <a:rPr lang="ru-RU" smtClean="0"/>
              <a:pPr/>
              <a:t>17.11.2021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1A481E73-6350-4174-B433-9854E03EC7C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E761A53-1535-466B-A8F6-00FDD65438E5}" type="datetimeFigureOut">
              <a:rPr lang="ru-RU" smtClean="0"/>
              <a:pPr/>
              <a:t>17.11.2021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A481E73-6350-4174-B433-9854E03EC7C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E761A53-1535-466B-A8F6-00FDD65438E5}" type="datetimeFigureOut">
              <a:rPr lang="ru-RU" smtClean="0"/>
              <a:pPr/>
              <a:t>17.11.2021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A481E73-6350-4174-B433-9854E03EC7C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E761A53-1535-466B-A8F6-00FDD65438E5}" type="datetimeFigureOut">
              <a:rPr lang="ru-RU" smtClean="0"/>
              <a:pPr/>
              <a:t>17.11.2021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A481E73-6350-4174-B433-9854E03EC7C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BE761A53-1535-466B-A8F6-00FDD65438E5}" type="datetimeFigureOut">
              <a:rPr lang="ru-RU" smtClean="0"/>
              <a:pPr/>
              <a:t>17.11.2021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A481E73-6350-4174-B433-9854E03EC7C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E761A53-1535-466B-A8F6-00FDD65438E5}" type="datetimeFigureOut">
              <a:rPr lang="ru-RU" smtClean="0"/>
              <a:pPr/>
              <a:t>17.11.2021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A481E73-6350-4174-B433-9854E03EC7C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E761A53-1535-466B-A8F6-00FDD65438E5}" type="datetimeFigureOut">
              <a:rPr lang="ru-RU" smtClean="0"/>
              <a:pPr/>
              <a:t>17.11.2021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A481E73-6350-4174-B433-9854E03EC7C5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Рисунок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E761A53-1535-466B-A8F6-00FDD65438E5}" type="datetimeFigureOut">
              <a:rPr lang="ru-RU" smtClean="0"/>
              <a:pPr/>
              <a:t>17.11.2021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A481E73-6350-4174-B433-9854E03EC7C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BE761A53-1535-466B-A8F6-00FDD65438E5}" type="datetimeFigureOut">
              <a:rPr lang="ru-RU" smtClean="0"/>
              <a:pPr/>
              <a:t>17.11.2021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1A481E73-6350-4174-B433-9854E03EC7C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1" name="Текст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7" name="Дата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BE761A53-1535-466B-A8F6-00FDD65438E5}" type="datetimeFigureOut">
              <a:rPr lang="ru-RU" smtClean="0"/>
              <a:pPr/>
              <a:t>17.11.2021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1A481E73-6350-4174-B433-9854E03EC7C5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jpe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/>
              <a:t>Урок русского языка в 5 классе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1" y="1844824"/>
            <a:ext cx="8171706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Имя прилагательное</a:t>
            </a:r>
          </a:p>
          <a:p>
            <a:pPr algn="ctr"/>
            <a:r>
              <a:rPr lang="ru-RU" sz="5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как часть речи</a:t>
            </a:r>
            <a:endParaRPr lang="ru-RU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283968" y="4509120"/>
            <a:ext cx="388843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Подготовил учитель </a:t>
            </a:r>
          </a:p>
          <a:p>
            <a:r>
              <a:rPr lang="ru-RU" dirty="0" smtClean="0"/>
              <a:t>русского языка и литературы </a:t>
            </a:r>
          </a:p>
          <a:p>
            <a:r>
              <a:rPr lang="ru-RU" dirty="0" smtClean="0"/>
              <a:t>Найданова Валентина Дмитриевна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23528" y="980728"/>
            <a:ext cx="7917111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Путешествие в город</a:t>
            </a:r>
          </a:p>
          <a:p>
            <a:pPr algn="ctr"/>
            <a:r>
              <a:rPr lang="ru-RU" sz="5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 </a:t>
            </a:r>
            <a:r>
              <a:rPr lang="ru-RU" sz="5400" b="1" cap="none" spc="0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Прилагатинск</a:t>
            </a:r>
            <a:endParaRPr lang="ru-RU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95536" y="476672"/>
            <a:ext cx="8038363" cy="36009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1. Прилагательные очень хорошо дружат с существительными. </a:t>
            </a:r>
          </a:p>
          <a:p>
            <a:r>
              <a:rPr lang="ru-RU" dirty="0" smtClean="0"/>
              <a:t>Я вам называю существительное, а вы  к нему 2-3 прилагательных.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Салат   (какой?)-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Книга (какая?) –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Человек (какой?)- 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Погода (какая?)-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Платье (какое?)-</a:t>
            </a:r>
          </a:p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Сделайте вывод:  прилагательные обозначают признаки предметов и ….</a:t>
            </a:r>
          </a:p>
          <a:p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7" name="Picture 3" descr="C:\Users\элдорадо\Desktop\cc4f002100105d419e2ad34f8616454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3933056"/>
            <a:ext cx="960107" cy="2016224"/>
          </a:xfrm>
          <a:prstGeom prst="rect">
            <a:avLst/>
          </a:prstGeom>
          <a:noFill/>
        </p:spPr>
      </p:pic>
      <p:pic>
        <p:nvPicPr>
          <p:cNvPr id="1028" name="Picture 4" descr="C:\Users\элдорадо\Desktop\img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91880" y="3933056"/>
            <a:ext cx="1656184" cy="2088232"/>
          </a:xfrm>
          <a:prstGeom prst="rect">
            <a:avLst/>
          </a:prstGeom>
          <a:noFill/>
        </p:spPr>
      </p:pic>
      <p:pic>
        <p:nvPicPr>
          <p:cNvPr id="1029" name="Picture 5" descr="C:\Users\элдорадо\Desktop\hello_html_m4b4193c6-640x434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940152" y="4005063"/>
            <a:ext cx="1679848" cy="1490861"/>
          </a:xfrm>
          <a:prstGeom prst="rect">
            <a:avLst/>
          </a:prstGeom>
          <a:noFill/>
        </p:spPr>
      </p:pic>
      <p:pic>
        <p:nvPicPr>
          <p:cNvPr id="1030" name="Picture 6" descr="C:\Users\элдорадо\Desktop\depositphotos_54372545-stock-illustration-business-man-cartoon-presenting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619671" y="3861048"/>
            <a:ext cx="1512169" cy="216024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691680" y="692696"/>
            <a:ext cx="5835252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cap="all" spc="0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Прилагатинск</a:t>
            </a:r>
            <a:endParaRPr lang="ru-RU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909787" y="1916833"/>
            <a:ext cx="7324441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4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Остановка «Поэтическая»</a:t>
            </a:r>
            <a:endParaRPr lang="ru-RU" sz="4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267744" y="2996952"/>
            <a:ext cx="4248279" cy="23391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Подобрать прилагательные</a:t>
            </a:r>
            <a:r>
              <a:rPr lang="ru-RU" dirty="0" smtClean="0"/>
              <a:t>.</a:t>
            </a:r>
          </a:p>
          <a:p>
            <a:r>
              <a:rPr lang="ru-RU" sz="3200" dirty="0" smtClean="0"/>
              <a:t>Вьюга  … пурга,</a:t>
            </a:r>
          </a:p>
          <a:p>
            <a:r>
              <a:rPr lang="ru-RU" sz="3200" dirty="0" smtClean="0"/>
              <a:t>Напряди нам пряжи, </a:t>
            </a:r>
          </a:p>
          <a:p>
            <a:r>
              <a:rPr lang="ru-RU" sz="3200" dirty="0" smtClean="0"/>
              <a:t>Взбей  … снега,</a:t>
            </a:r>
          </a:p>
          <a:p>
            <a:r>
              <a:rPr lang="ru-RU" sz="3200" dirty="0" smtClean="0"/>
              <a:t>Словно пух  …</a:t>
            </a:r>
            <a:endParaRPr lang="ru-RU" sz="3200" dirty="0"/>
          </a:p>
        </p:txBody>
      </p:sp>
      <p:sp>
        <p:nvSpPr>
          <p:cNvPr id="5" name="TextBox 4"/>
          <p:cNvSpPr txBox="1"/>
          <p:nvPr/>
        </p:nvSpPr>
        <p:spPr>
          <a:xfrm>
            <a:off x="179512" y="5445224"/>
            <a:ext cx="76328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Кто быстрее работу сделал. Получает зелёный кружок, т.е путь</a:t>
            </a:r>
          </a:p>
          <a:p>
            <a:r>
              <a:rPr lang="ru-RU" dirty="0" smtClean="0"/>
              <a:t> открыт на вторую остановку.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88009" y="548680"/>
            <a:ext cx="7784391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4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Остановка</a:t>
            </a:r>
            <a:r>
              <a:rPr lang="ru-RU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«Лексическая»</a:t>
            </a:r>
            <a:endParaRPr lang="ru-RU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79512" y="2852936"/>
            <a:ext cx="9374201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Дать толкование словам:</a:t>
            </a:r>
          </a:p>
          <a:p>
            <a:r>
              <a:rPr lang="ru-RU" sz="2800" dirty="0" smtClean="0"/>
              <a:t>Лиловый, пунцовый, </a:t>
            </a:r>
            <a:r>
              <a:rPr lang="ru-RU" sz="2800" dirty="0" err="1" smtClean="0"/>
              <a:t>гигантский,багряный</a:t>
            </a:r>
            <a:endParaRPr lang="ru-RU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271263" y="404665"/>
            <a:ext cx="6601487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4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Остановка «Падежная»</a:t>
            </a:r>
            <a:endParaRPr lang="ru-RU" sz="4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51520" y="2060848"/>
            <a:ext cx="9538724" cy="25237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Написать окончания, определить падеж:</a:t>
            </a:r>
          </a:p>
          <a:p>
            <a:r>
              <a:rPr lang="ru-RU" sz="2800" dirty="0" smtClean="0"/>
              <a:t>В </a:t>
            </a:r>
            <a:r>
              <a:rPr lang="ru-RU" sz="2800" dirty="0" err="1" smtClean="0"/>
              <a:t>зимн</a:t>
            </a:r>
            <a:r>
              <a:rPr lang="ru-RU" sz="2800" dirty="0" smtClean="0"/>
              <a:t>..   лесу; в </a:t>
            </a:r>
            <a:r>
              <a:rPr lang="ru-RU" sz="2800" dirty="0" err="1" smtClean="0"/>
              <a:t>осенн</a:t>
            </a:r>
            <a:r>
              <a:rPr lang="ru-RU" sz="2800" dirty="0" smtClean="0"/>
              <a:t>..  пору; </a:t>
            </a:r>
          </a:p>
          <a:p>
            <a:r>
              <a:rPr lang="ru-RU" sz="2800" dirty="0" smtClean="0"/>
              <a:t>на </a:t>
            </a:r>
            <a:r>
              <a:rPr lang="ru-RU" sz="2800" dirty="0" err="1" smtClean="0"/>
              <a:t>лесн</a:t>
            </a:r>
            <a:r>
              <a:rPr lang="ru-RU" sz="2800" dirty="0" smtClean="0"/>
              <a:t>..  поляне; при </a:t>
            </a:r>
            <a:r>
              <a:rPr lang="ru-RU" sz="2800" dirty="0" err="1" smtClean="0"/>
              <a:t>сильн</a:t>
            </a:r>
            <a:r>
              <a:rPr lang="ru-RU" sz="2800" dirty="0" smtClean="0"/>
              <a:t>..  горении;</a:t>
            </a:r>
          </a:p>
          <a:p>
            <a:r>
              <a:rPr lang="ru-RU" sz="2800" dirty="0" err="1" smtClean="0"/>
              <a:t>весенн</a:t>
            </a:r>
            <a:r>
              <a:rPr lang="ru-RU" sz="2800" dirty="0" smtClean="0"/>
              <a:t>...  травой; </a:t>
            </a:r>
            <a:r>
              <a:rPr lang="ru-RU" sz="2800" dirty="0" err="1" smtClean="0"/>
              <a:t>вешн</a:t>
            </a:r>
            <a:r>
              <a:rPr lang="ru-RU" sz="2800" dirty="0" smtClean="0"/>
              <a:t>..  воды;  </a:t>
            </a:r>
          </a:p>
          <a:p>
            <a:r>
              <a:rPr lang="ru-RU" sz="2800" dirty="0" err="1" smtClean="0"/>
              <a:t>весенн</a:t>
            </a:r>
            <a:r>
              <a:rPr lang="ru-RU" sz="2800" dirty="0" smtClean="0"/>
              <a:t>..  настроения.</a:t>
            </a:r>
          </a:p>
          <a:p>
            <a:endParaRPr lang="ru-RU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95537" y="1196752"/>
            <a:ext cx="7632848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/>
              <a:t>Запишем </a:t>
            </a:r>
            <a:r>
              <a:rPr lang="ru-RU" sz="2400" b="1" dirty="0" smtClean="0"/>
              <a:t>предложения, синтаксический анализ предложений </a:t>
            </a:r>
            <a:r>
              <a:rPr lang="ru-RU" sz="2400" b="1" dirty="0" smtClean="0"/>
              <a:t>и сделаем вывод:</a:t>
            </a:r>
          </a:p>
          <a:p>
            <a:endParaRPr lang="ru-RU" sz="2400" b="1" dirty="0" smtClean="0"/>
          </a:p>
          <a:p>
            <a:r>
              <a:rPr lang="ru-RU" sz="2400" dirty="0" smtClean="0"/>
              <a:t>Вдруг подул холодный ветер, и по небу </a:t>
            </a:r>
          </a:p>
          <a:p>
            <a:r>
              <a:rPr lang="ru-RU" sz="2400" dirty="0" smtClean="0"/>
              <a:t>поползли свинцовые грозовые тучи. А вот и гром. Оглушительны его раскаты</a:t>
            </a:r>
            <a:r>
              <a:rPr lang="ru-RU" sz="2400" b="1" dirty="0" smtClean="0"/>
              <a:t>.</a:t>
            </a:r>
          </a:p>
          <a:p>
            <a:endParaRPr lang="ru-RU" sz="2400" b="1" dirty="0" smtClean="0"/>
          </a:p>
          <a:p>
            <a:endParaRPr lang="ru-RU" sz="2400" b="1" dirty="0" smtClean="0"/>
          </a:p>
          <a:p>
            <a:pPr>
              <a:buFont typeface="Arial" pitchFamily="34" charset="0"/>
              <a:buChar char="•"/>
            </a:pPr>
            <a:r>
              <a:rPr lang="ru-RU" sz="2400" b="1" dirty="0" smtClean="0"/>
              <a:t>Что же мы вспомнили о прилагательном?</a:t>
            </a:r>
          </a:p>
          <a:p>
            <a:pPr>
              <a:buFont typeface="Arial" pitchFamily="34" charset="0"/>
              <a:buChar char="•"/>
            </a:pPr>
            <a:r>
              <a:rPr lang="ru-RU" sz="2400" b="1" dirty="0" smtClean="0"/>
              <a:t>Синтаксическая роль прилагательных.</a:t>
            </a:r>
            <a:endParaRPr lang="ru-RU" sz="2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элдорадо\Desktop\eHB8YPWGOyaCJZyx7xrciFwCC5OJ6aAeOcwqyAVX2B0hhMlh8_VLpkmKxijLmOv-Fn7K59mUpnhN9w7iFSsmGaln6_r4FbbgzjWN9npIG5sezYfawOc8VnQDcMOPlIsc48XOszOjRKkbzd0x2wp_pMFiVSMVkyo1FTeD4N3grR646Ga_dU56rcNiU6DlVViQEMzMkEgh8V4ywvCCyVcOU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323512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элдорадо\Desktop\img1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8244408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элдорадо\Desktop\img1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81724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51520" y="2060848"/>
            <a:ext cx="777686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/>
              <a:t>Д/З :</a:t>
            </a:r>
            <a:r>
              <a:rPr lang="ru-RU" dirty="0" smtClean="0"/>
              <a:t>    1)</a:t>
            </a:r>
            <a:r>
              <a:rPr lang="ru-RU" dirty="0" err="1" smtClean="0"/>
              <a:t>упр</a:t>
            </a:r>
            <a:r>
              <a:rPr lang="ru-RU" dirty="0" smtClean="0"/>
              <a:t>   </a:t>
            </a:r>
            <a:r>
              <a:rPr lang="ru-RU" dirty="0" smtClean="0"/>
              <a:t>237                  </a:t>
            </a:r>
            <a:r>
              <a:rPr lang="ru-RU" b="1" dirty="0" smtClean="0"/>
              <a:t> </a:t>
            </a:r>
            <a:r>
              <a:rPr lang="ru-RU" b="1" dirty="0" smtClean="0"/>
              <a:t>или</a:t>
            </a:r>
          </a:p>
          <a:p>
            <a:r>
              <a:rPr lang="ru-RU" dirty="0" smtClean="0"/>
              <a:t>2)Дайте описание природы(какого-то дня), можно описание зверька, птички. Прилагательные подчеркнуть.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зящная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Изящная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Изящная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289</TotalTime>
  <Words>233</Words>
  <Application>Microsoft Office PowerPoint</Application>
  <PresentationFormat>Экран (4:3)</PresentationFormat>
  <Paragraphs>44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Изящная</vt:lpstr>
      <vt:lpstr>Урок русского языка в 5 классе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элдорадо</dc:creator>
  <cp:lastModifiedBy>элдорадо</cp:lastModifiedBy>
  <cp:revision>5</cp:revision>
  <dcterms:created xsi:type="dcterms:W3CDTF">2021-11-15T07:38:17Z</dcterms:created>
  <dcterms:modified xsi:type="dcterms:W3CDTF">2021-11-17T06:54:37Z</dcterms:modified>
</cp:coreProperties>
</file>