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71" r:id="rId5"/>
    <p:sldId id="269" r:id="rId6"/>
    <p:sldId id="270" r:id="rId7"/>
    <p:sldId id="272" r:id="rId8"/>
    <p:sldId id="273" r:id="rId9"/>
    <p:sldId id="274" r:id="rId10"/>
    <p:sldId id="275" r:id="rId11"/>
    <p:sldId id="277" r:id="rId12"/>
    <p:sldId id="276" r:id="rId13"/>
    <p:sldId id="282" r:id="rId14"/>
    <p:sldId id="283" r:id="rId15"/>
    <p:sldId id="278" r:id="rId16"/>
    <p:sldId id="279" r:id="rId17"/>
    <p:sldId id="280" r:id="rId18"/>
    <p:sldId id="281" r:id="rId19"/>
    <p:sldId id="285" r:id="rId20"/>
    <p:sldId id="28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5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6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Основные составляющие воздуха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600" dirty="0" smtClean="0"/>
                      <a:t>Азот 78%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500" dirty="0" smtClean="0"/>
                      <a:t>Кислород 21%</a:t>
                    </a:r>
                    <a:endParaRPr lang="ru-RU" sz="15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500" smtClean="0"/>
                      <a:t>Аргон 0,934%</a:t>
                    </a:r>
                    <a:endParaRPr lang="ru-RU" sz="150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20973059523600693"/>
                  <c:y val="-2.3470643179564411E-2"/>
                </c:manualLayout>
              </c:layout>
              <c:tx>
                <c:rich>
                  <a:bodyPr/>
                  <a:lstStyle/>
                  <a:p>
                    <a:r>
                      <a:rPr lang="ru-RU" sz="1500" dirty="0" err="1" smtClean="0"/>
                      <a:t>Угл</a:t>
                    </a:r>
                    <a:r>
                      <a:rPr lang="ru-RU" sz="1500" dirty="0" smtClean="0"/>
                      <a:t>.</a:t>
                    </a:r>
                    <a:r>
                      <a:rPr lang="ru-RU" sz="1500" baseline="0" dirty="0" smtClean="0"/>
                      <a:t> </a:t>
                    </a:r>
                    <a:r>
                      <a:rPr lang="ru-RU" sz="1500" dirty="0" smtClean="0"/>
                      <a:t>газ 0,03%</a:t>
                    </a:r>
                    <a:endParaRPr lang="ru-RU" sz="15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Азот</c:v>
                </c:pt>
                <c:pt idx="1">
                  <c:v>Кислород</c:v>
                </c:pt>
                <c:pt idx="2">
                  <c:v>Аргон</c:v>
                </c:pt>
                <c:pt idx="3">
                  <c:v>Углекислый газ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78</c:v>
                </c:pt>
                <c:pt idx="1">
                  <c:v>21</c:v>
                </c:pt>
                <c:pt idx="2">
                  <c:v>0.93400000000000005</c:v>
                </c:pt>
                <c:pt idx="3">
                  <c:v>0.03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4976971157794062"/>
          <c:y val="0.12042937338795327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4350531100409132E-2"/>
          <c:y val="0.24896035916745976"/>
          <c:w val="0.67410022074841924"/>
          <c:h val="0.525381115432890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HCHO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</c:v>
                </c:pt>
                <c:pt idx="1">
                  <c:v>После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6.0000000000000001E-3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7104128"/>
        <c:axId val="107105664"/>
      </c:barChart>
      <c:catAx>
        <c:axId val="107104128"/>
        <c:scaling>
          <c:orientation val="minMax"/>
        </c:scaling>
        <c:delete val="0"/>
        <c:axPos val="b"/>
        <c:majorTickMark val="none"/>
        <c:minorTickMark val="none"/>
        <c:tickLblPos val="nextTo"/>
        <c:crossAx val="107105664"/>
        <c:crosses val="autoZero"/>
        <c:auto val="1"/>
        <c:lblAlgn val="ctr"/>
        <c:lblOffset val="100"/>
        <c:noMultiLvlLbl val="0"/>
      </c:catAx>
      <c:valAx>
        <c:axId val="1071056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71041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5044599745327445"/>
          <c:y val="3.3896435269374352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7308888755950197E-2"/>
          <c:y val="0.26258438522008659"/>
          <c:w val="0.76936323314503519"/>
          <c:h val="0.51017827211809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Влажность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</c:v>
                </c:pt>
                <c:pt idx="1">
                  <c:v>После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34.799999999999997</c:v>
                </c:pt>
                <c:pt idx="1">
                  <c:v>41.7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9985792"/>
        <c:axId val="109987328"/>
      </c:barChart>
      <c:catAx>
        <c:axId val="109985792"/>
        <c:scaling>
          <c:orientation val="minMax"/>
        </c:scaling>
        <c:delete val="0"/>
        <c:axPos val="b"/>
        <c:majorTickMark val="none"/>
        <c:minorTickMark val="none"/>
        <c:tickLblPos val="nextTo"/>
        <c:crossAx val="109987328"/>
        <c:crosses val="autoZero"/>
        <c:auto val="1"/>
        <c:lblAlgn val="ctr"/>
        <c:lblOffset val="100"/>
        <c:noMultiLvlLbl val="0"/>
      </c:catAx>
      <c:valAx>
        <c:axId val="1099873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99857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3.8801244306188198E-2"/>
          <c:y val="0.27325482353812541"/>
          <c:w val="0.84126763692923012"/>
          <c:h val="0.490273765877865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Температура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</c:v>
                </c:pt>
                <c:pt idx="1">
                  <c:v>После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27</c:v>
                </c:pt>
                <c:pt idx="1">
                  <c:v>26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24274560"/>
        <c:axId val="124276096"/>
      </c:barChart>
      <c:catAx>
        <c:axId val="124274560"/>
        <c:scaling>
          <c:orientation val="minMax"/>
        </c:scaling>
        <c:delete val="0"/>
        <c:axPos val="b"/>
        <c:majorTickMark val="none"/>
        <c:minorTickMark val="none"/>
        <c:tickLblPos val="nextTo"/>
        <c:crossAx val="124276096"/>
        <c:crosses val="autoZero"/>
        <c:auto val="1"/>
        <c:lblAlgn val="ctr"/>
        <c:lblOffset val="100"/>
        <c:noMultiLvlLbl val="0"/>
      </c:catAx>
      <c:valAx>
        <c:axId val="1242760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42745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3529596002335434"/>
          <c:y val="3.527385846017109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1277919474668301E-2"/>
          <c:y val="0.27325482353812541"/>
          <c:w val="0.55344796204677027"/>
          <c:h val="0.490273765877865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CO2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</c:v>
                </c:pt>
                <c:pt idx="1">
                  <c:v>После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625</c:v>
                </c:pt>
                <c:pt idx="1">
                  <c:v>385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24736640"/>
        <c:axId val="124738176"/>
      </c:barChart>
      <c:catAx>
        <c:axId val="124736640"/>
        <c:scaling>
          <c:orientation val="minMax"/>
        </c:scaling>
        <c:delete val="0"/>
        <c:axPos val="b"/>
        <c:majorTickMark val="none"/>
        <c:minorTickMark val="none"/>
        <c:tickLblPos val="nextTo"/>
        <c:crossAx val="124738176"/>
        <c:crosses val="autoZero"/>
        <c:auto val="1"/>
        <c:lblAlgn val="ctr"/>
        <c:lblOffset val="100"/>
        <c:noMultiLvlLbl val="0"/>
      </c:catAx>
      <c:valAx>
        <c:axId val="1247381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47366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4.8501555382735255E-2"/>
          <c:y val="0.27127374063426002"/>
          <c:w val="0.75308299077880236"/>
          <c:h val="0.493969253902544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TVOC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</c:v>
                </c:pt>
                <c:pt idx="1">
                  <c:v>После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0.24</c:v>
                </c:pt>
                <c:pt idx="1">
                  <c:v>1.4E-2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24763136"/>
        <c:axId val="124773120"/>
      </c:barChart>
      <c:catAx>
        <c:axId val="124763136"/>
        <c:scaling>
          <c:orientation val="minMax"/>
        </c:scaling>
        <c:delete val="0"/>
        <c:axPos val="b"/>
        <c:majorTickMark val="none"/>
        <c:minorTickMark val="none"/>
        <c:tickLblPos val="nextTo"/>
        <c:crossAx val="124773120"/>
        <c:crosses val="autoZero"/>
        <c:auto val="1"/>
        <c:lblAlgn val="ctr"/>
        <c:lblOffset val="100"/>
        <c:noMultiLvlLbl val="0"/>
      </c:catAx>
      <c:valAx>
        <c:axId val="1247731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47631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5369056215976008"/>
          <c:y val="3.284437456035089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8501555382735255E-2"/>
          <c:y val="0.27127374063426002"/>
          <c:w val="0.65167064770581051"/>
          <c:h val="0.493969253902544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HCHO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</c:v>
                </c:pt>
                <c:pt idx="1">
                  <c:v>После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4.2999999999999997E-2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2093056"/>
        <c:axId val="132094592"/>
      </c:barChart>
      <c:catAx>
        <c:axId val="132093056"/>
        <c:scaling>
          <c:orientation val="minMax"/>
        </c:scaling>
        <c:delete val="0"/>
        <c:axPos val="b"/>
        <c:majorTickMark val="none"/>
        <c:minorTickMark val="none"/>
        <c:tickLblPos val="nextTo"/>
        <c:crossAx val="132094592"/>
        <c:crosses val="autoZero"/>
        <c:auto val="1"/>
        <c:lblAlgn val="ctr"/>
        <c:lblOffset val="100"/>
        <c:noMultiLvlLbl val="0"/>
      </c:catAx>
      <c:valAx>
        <c:axId val="1320945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20930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9102804714820046"/>
          <c:y val="6.262672722227377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6191957507366904E-2"/>
          <c:y val="0.26462638920829867"/>
          <c:w val="0.55067823151924911"/>
          <c:h val="0.506369142641449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Влажность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</c:v>
                </c:pt>
                <c:pt idx="1">
                  <c:v>После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46</c:v>
                </c:pt>
                <c:pt idx="1">
                  <c:v>42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24664832"/>
        <c:axId val="124670720"/>
      </c:barChart>
      <c:catAx>
        <c:axId val="124664832"/>
        <c:scaling>
          <c:orientation val="minMax"/>
        </c:scaling>
        <c:delete val="0"/>
        <c:axPos val="b"/>
        <c:majorTickMark val="none"/>
        <c:minorTickMark val="none"/>
        <c:tickLblPos val="nextTo"/>
        <c:crossAx val="124670720"/>
        <c:crosses val="autoZero"/>
        <c:auto val="1"/>
        <c:lblAlgn val="ctr"/>
        <c:lblOffset val="100"/>
        <c:noMultiLvlLbl val="0"/>
      </c:catAx>
      <c:valAx>
        <c:axId val="1246707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46648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4.5117725937428139E-2"/>
          <c:y val="0.29277302521942006"/>
          <c:w val="0.70058236423343145"/>
          <c:h val="0.453864749154855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Температура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</c:v>
                </c:pt>
                <c:pt idx="1">
                  <c:v>После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28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24703872"/>
        <c:axId val="124705408"/>
      </c:barChart>
      <c:catAx>
        <c:axId val="124703872"/>
        <c:scaling>
          <c:orientation val="minMax"/>
        </c:scaling>
        <c:delete val="0"/>
        <c:axPos val="b"/>
        <c:majorTickMark val="none"/>
        <c:minorTickMark val="none"/>
        <c:tickLblPos val="nextTo"/>
        <c:crossAx val="124705408"/>
        <c:crosses val="autoZero"/>
        <c:auto val="1"/>
        <c:lblAlgn val="ctr"/>
        <c:lblOffset val="100"/>
        <c:noMultiLvlLbl val="0"/>
      </c:catAx>
      <c:valAx>
        <c:axId val="1247054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47038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CO2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До уроков</c:v>
                </c:pt>
                <c:pt idx="1">
                  <c:v>До проветривания</c:v>
                </c:pt>
                <c:pt idx="2">
                  <c:v>После проветривания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396</c:v>
                </c:pt>
                <c:pt idx="1">
                  <c:v>469</c:v>
                </c:pt>
                <c:pt idx="2">
                  <c:v>385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9755520"/>
        <c:axId val="139757056"/>
      </c:barChart>
      <c:catAx>
        <c:axId val="139755520"/>
        <c:scaling>
          <c:orientation val="minMax"/>
        </c:scaling>
        <c:delete val="0"/>
        <c:axPos val="b"/>
        <c:majorTickMark val="none"/>
        <c:minorTickMark val="none"/>
        <c:tickLblPos val="nextTo"/>
        <c:crossAx val="139757056"/>
        <c:crosses val="autoZero"/>
        <c:auto val="1"/>
        <c:lblAlgn val="ctr"/>
        <c:lblOffset val="100"/>
        <c:noMultiLvlLbl val="0"/>
      </c:catAx>
      <c:valAx>
        <c:axId val="1397570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97555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1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TVOC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До уроков</c:v>
                </c:pt>
                <c:pt idx="1">
                  <c:v>До проветривания</c:v>
                </c:pt>
                <c:pt idx="2">
                  <c:v>После проветривания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1.9E-2</c:v>
                </c:pt>
                <c:pt idx="1">
                  <c:v>8.4000000000000005E-2</c:v>
                </c:pt>
                <c:pt idx="2">
                  <c:v>2.1999999999999999E-2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8897280"/>
        <c:axId val="138898816"/>
      </c:barChart>
      <c:catAx>
        <c:axId val="138897280"/>
        <c:scaling>
          <c:orientation val="minMax"/>
        </c:scaling>
        <c:delete val="0"/>
        <c:axPos val="b"/>
        <c:majorTickMark val="none"/>
        <c:minorTickMark val="none"/>
        <c:tickLblPos val="nextTo"/>
        <c:crossAx val="138898816"/>
        <c:crosses val="autoZero"/>
        <c:auto val="1"/>
        <c:lblAlgn val="ctr"/>
        <c:lblOffset val="100"/>
        <c:noMultiLvlLbl val="0"/>
      </c:catAx>
      <c:valAx>
        <c:axId val="1388988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88972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1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0886241916683"/>
          <c:y val="7.5661783848229136E-2"/>
          <c:w val="0.81341094375757195"/>
          <c:h val="0.8170879023392093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Вещества, которых мало в воздухе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600" dirty="0"/>
                      <a:t>Неон; </a:t>
                    </a:r>
                    <a:r>
                      <a:rPr lang="ru-RU" sz="1600" dirty="0" smtClean="0"/>
                      <a:t>0,0018%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24966769565286401"/>
                  <c:y val="0.2334517953460046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solidFill>
                          <a:schemeClr val="tx1"/>
                        </a:solidFill>
                      </a:rPr>
                      <a:t>Криптон</a:t>
                    </a:r>
                    <a:r>
                      <a:rPr lang="ru-RU" sz="1400" baseline="0" dirty="0" smtClean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ru-RU" sz="1400" dirty="0" smtClean="0">
                        <a:solidFill>
                          <a:schemeClr val="tx1"/>
                        </a:solidFill>
                      </a:rPr>
                      <a:t>0,000114%</a:t>
                    </a:r>
                    <a:endParaRPr lang="ru-RU" sz="1400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837416653881491E-3"/>
                  <c:y val="0.2361167996259122"/>
                </c:manualLayout>
              </c:layout>
              <c:tx>
                <c:rich>
                  <a:bodyPr/>
                  <a:lstStyle/>
                  <a:p>
                    <a:r>
                      <a:rPr lang="ru-RU" sz="1500" dirty="0" smtClean="0"/>
                      <a:t>Метан</a:t>
                    </a:r>
                  </a:p>
                  <a:p>
                    <a:r>
                      <a:rPr lang="ru-RU" sz="1500" dirty="0" smtClean="0"/>
                      <a:t>0,0002%</a:t>
                    </a:r>
                    <a:endParaRPr lang="ru-RU" sz="15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5220081366620635E-2"/>
                  <c:y val="-6.2116025250925688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/>
                      <a:t>Гелий; </a:t>
                    </a:r>
                    <a:r>
                      <a:rPr lang="ru-RU" sz="1400" dirty="0" smtClean="0"/>
                      <a:t>0,000524%</a:t>
                    </a:r>
                    <a:endParaRPr lang="ru-RU" sz="14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6417435099803671E-2"/>
                  <c:y val="-2.902087676532673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Водород 0,00005%</a:t>
                    </a:r>
                    <a:endParaRPr lang="ru-RU" sz="14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.39197364314018018"/>
                  <c:y val="1.8429751586473808E-2"/>
                </c:manualLayout>
              </c:layout>
              <c:tx>
                <c:rich>
                  <a:bodyPr/>
                  <a:lstStyle/>
                  <a:p>
                    <a:r>
                      <a:rPr lang="ru-RU" sz="1500" dirty="0" smtClean="0"/>
                      <a:t>Ксенон</a:t>
                    </a:r>
                  </a:p>
                  <a:p>
                    <a:r>
                      <a:rPr lang="ru-RU" sz="1500" dirty="0" smtClean="0"/>
                      <a:t>0,0000087%</a:t>
                    </a:r>
                    <a:endParaRPr lang="ru-RU" sz="15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Неон</c:v>
                </c:pt>
                <c:pt idx="1">
                  <c:v>Криптон</c:v>
                </c:pt>
                <c:pt idx="2">
                  <c:v>Метан</c:v>
                </c:pt>
                <c:pt idx="3">
                  <c:v>Гелий</c:v>
                </c:pt>
                <c:pt idx="4">
                  <c:v>Водород</c:v>
                </c:pt>
                <c:pt idx="5">
                  <c:v>Ксенон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1.8E-3</c:v>
                </c:pt>
                <c:pt idx="1">
                  <c:v>1.1400000000000001E-4</c:v>
                </c:pt>
                <c:pt idx="2">
                  <c:v>2.0000000000000001E-4</c:v>
                </c:pt>
                <c:pt idx="3">
                  <c:v>5.2400000000000005E-4</c:v>
                </c:pt>
                <c:pt idx="4">
                  <c:v>5.0000000000000002E-5</c:v>
                </c:pt>
                <c:pt idx="5">
                  <c:v>8.6999999999999997E-6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HCHO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До уроков</c:v>
                </c:pt>
                <c:pt idx="1">
                  <c:v>До проветривания</c:v>
                </c:pt>
                <c:pt idx="2">
                  <c:v>После проветривания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1E-3</c:v>
                </c:pt>
                <c:pt idx="1">
                  <c:v>1.4999999999999999E-2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8253056"/>
        <c:axId val="138430720"/>
      </c:barChart>
      <c:catAx>
        <c:axId val="138253056"/>
        <c:scaling>
          <c:orientation val="minMax"/>
        </c:scaling>
        <c:delete val="0"/>
        <c:axPos val="b"/>
        <c:majorTickMark val="none"/>
        <c:minorTickMark val="none"/>
        <c:tickLblPos val="nextTo"/>
        <c:crossAx val="138430720"/>
        <c:crosses val="autoZero"/>
        <c:auto val="1"/>
        <c:lblAlgn val="ctr"/>
        <c:lblOffset val="100"/>
        <c:noMultiLvlLbl val="0"/>
      </c:catAx>
      <c:valAx>
        <c:axId val="1384307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82530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1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3.3449348539817417E-2"/>
          <c:y val="0.24841347594375035"/>
          <c:w val="0.81146730823012003"/>
          <c:h val="0.536612514434423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CO2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Дом</c:v>
                </c:pt>
                <c:pt idx="1">
                  <c:v>Дорога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385</c:v>
                </c:pt>
                <c:pt idx="1">
                  <c:v>972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8819456"/>
        <c:axId val="138820992"/>
      </c:barChart>
      <c:catAx>
        <c:axId val="138819456"/>
        <c:scaling>
          <c:orientation val="minMax"/>
        </c:scaling>
        <c:delete val="0"/>
        <c:axPos val="b"/>
        <c:majorTickMark val="none"/>
        <c:minorTickMark val="none"/>
        <c:tickLblPos val="nextTo"/>
        <c:crossAx val="138820992"/>
        <c:crosses val="autoZero"/>
        <c:auto val="1"/>
        <c:lblAlgn val="ctr"/>
        <c:lblOffset val="100"/>
        <c:noMultiLvlLbl val="0"/>
      </c:catAx>
      <c:valAx>
        <c:axId val="1388209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88194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24475738523384022"/>
          <c:y val="0.24841347594375035"/>
          <c:w val="0.71564950833127383"/>
          <c:h val="0.536612514434423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TVOC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Дом</c:v>
                </c:pt>
                <c:pt idx="1">
                  <c:v>Дорога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1.2E-2</c:v>
                </c:pt>
                <c:pt idx="1">
                  <c:v>1.153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8944512"/>
        <c:axId val="138946048"/>
      </c:barChart>
      <c:catAx>
        <c:axId val="138944512"/>
        <c:scaling>
          <c:orientation val="minMax"/>
        </c:scaling>
        <c:delete val="0"/>
        <c:axPos val="b"/>
        <c:majorTickMark val="none"/>
        <c:minorTickMark val="none"/>
        <c:tickLblPos val="nextTo"/>
        <c:crossAx val="138946048"/>
        <c:crosses val="autoZero"/>
        <c:auto val="1"/>
        <c:lblAlgn val="ctr"/>
        <c:lblOffset val="100"/>
        <c:noMultiLvlLbl val="0"/>
      </c:catAx>
      <c:valAx>
        <c:axId val="1389460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89445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27671733792030773"/>
          <c:y val="0.23276142167207664"/>
          <c:w val="0.68983331353987487"/>
          <c:h val="0.565809666663512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HCHO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Дом</c:v>
                </c:pt>
                <c:pt idx="1">
                  <c:v>Дорога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</c:v>
                </c:pt>
                <c:pt idx="1">
                  <c:v>4.8000000000000001E-2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8971008"/>
        <c:axId val="138972544"/>
      </c:barChart>
      <c:catAx>
        <c:axId val="138971008"/>
        <c:scaling>
          <c:orientation val="minMax"/>
        </c:scaling>
        <c:delete val="0"/>
        <c:axPos val="b"/>
        <c:majorTickMark val="none"/>
        <c:minorTickMark val="none"/>
        <c:tickLblPos val="nextTo"/>
        <c:crossAx val="138972544"/>
        <c:crosses val="autoZero"/>
        <c:auto val="1"/>
        <c:lblAlgn val="ctr"/>
        <c:lblOffset val="100"/>
        <c:noMultiLvlLbl val="0"/>
      </c:catAx>
      <c:valAx>
        <c:axId val="1389725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89710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8321913507194851"/>
          <c:y val="2.713373727705468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2175265550204566E-2"/>
          <c:y val="0.2101960181062503"/>
          <c:w val="0.69710491104853078"/>
          <c:h val="0.607902896829127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CO2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</c:v>
                </c:pt>
                <c:pt idx="1">
                  <c:v>После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385</c:v>
                </c:pt>
                <c:pt idx="1">
                  <c:v>483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39060352"/>
        <c:axId val="139061888"/>
      </c:barChart>
      <c:catAx>
        <c:axId val="139060352"/>
        <c:scaling>
          <c:orientation val="minMax"/>
        </c:scaling>
        <c:delete val="0"/>
        <c:axPos val="b"/>
        <c:majorTickMark val="none"/>
        <c:minorTickMark val="none"/>
        <c:tickLblPos val="nextTo"/>
        <c:crossAx val="139061888"/>
        <c:crosses val="autoZero"/>
        <c:auto val="1"/>
        <c:lblAlgn val="ctr"/>
        <c:lblOffset val="100"/>
        <c:noMultiLvlLbl val="0"/>
      </c:catAx>
      <c:valAx>
        <c:axId val="1390618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9060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24941084053417126"/>
          <c:y val="0.23429268093018904"/>
          <c:w val="0.659587906838496"/>
          <c:h val="0.597584552008841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TVOC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</c:v>
                </c:pt>
                <c:pt idx="1">
                  <c:v>После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2.1999999999999999E-2</c:v>
                </c:pt>
                <c:pt idx="1">
                  <c:v>9.8000000000000004E-2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9840512"/>
        <c:axId val="139846400"/>
      </c:barChart>
      <c:catAx>
        <c:axId val="139840512"/>
        <c:scaling>
          <c:orientation val="minMax"/>
        </c:scaling>
        <c:delete val="0"/>
        <c:axPos val="b"/>
        <c:majorTickMark val="none"/>
        <c:minorTickMark val="none"/>
        <c:tickLblPos val="nextTo"/>
        <c:crossAx val="139846400"/>
        <c:crosses val="autoZero"/>
        <c:auto val="1"/>
        <c:lblAlgn val="ctr"/>
        <c:lblOffset val="100"/>
        <c:noMultiLvlLbl val="0"/>
      </c:catAx>
      <c:valAx>
        <c:axId val="1398464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98405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7980728478728701"/>
          <c:y val="2.86004257785171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31354540853485413"/>
          <c:y val="0.22155796503091249"/>
          <c:w val="0.65052751340386061"/>
          <c:h val="0.586708458819890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HCHO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</c:v>
                </c:pt>
                <c:pt idx="1">
                  <c:v>После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</c:v>
                </c:pt>
                <c:pt idx="1">
                  <c:v>1.7000000000000001E-2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39895936"/>
        <c:axId val="139897472"/>
      </c:barChart>
      <c:catAx>
        <c:axId val="139895936"/>
        <c:scaling>
          <c:orientation val="minMax"/>
        </c:scaling>
        <c:delete val="0"/>
        <c:axPos val="b"/>
        <c:majorTickMark val="none"/>
        <c:minorTickMark val="none"/>
        <c:tickLblPos val="nextTo"/>
        <c:crossAx val="139897472"/>
        <c:crosses val="autoZero"/>
        <c:auto val="1"/>
        <c:lblAlgn val="ctr"/>
        <c:lblOffset val="100"/>
        <c:noMultiLvlLbl val="0"/>
      </c:catAx>
      <c:valAx>
        <c:axId val="1398974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98959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3525163870681037"/>
          <c:y val="5.329856511669643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9997740364065013E-2"/>
          <c:y val="0.18178784978307255"/>
          <c:w val="0.50291398884116456"/>
          <c:h val="0.555538700828113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CO2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До</c:v>
                </c:pt>
                <c:pt idx="1">
                  <c:v>После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625</c:v>
                </c:pt>
                <c:pt idx="1">
                  <c:v>388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6936960"/>
        <c:axId val="107132032"/>
      </c:barChart>
      <c:catAx>
        <c:axId val="10693696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prstDash val="solid"/>
          </a:ln>
          <a:effectLst/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7132032"/>
        <c:crosses val="autoZero"/>
        <c:auto val="1"/>
        <c:lblAlgn val="ctr"/>
        <c:lblOffset val="100"/>
        <c:noMultiLvlLbl val="0"/>
      </c:catAx>
      <c:valAx>
        <c:axId val="1071320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69369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5588415012711008"/>
          <c:y val="2.9394882050142578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804043559430216E-2"/>
          <c:y val="0.19831747089829524"/>
          <c:w val="0.58847165129800394"/>
          <c:h val="0.57522813823155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TVOC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До</c:v>
                </c:pt>
                <c:pt idx="1">
                  <c:v>После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0.24</c:v>
                </c:pt>
                <c:pt idx="1">
                  <c:v>0.02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7266048"/>
        <c:axId val="107267584"/>
      </c:barChart>
      <c:catAx>
        <c:axId val="10726604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107267584"/>
        <c:crosses val="autoZero"/>
        <c:auto val="1"/>
        <c:lblAlgn val="ctr"/>
        <c:lblOffset val="100"/>
        <c:noMultiLvlLbl val="0"/>
      </c:catAx>
      <c:valAx>
        <c:axId val="1072675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7266048"/>
        <c:crosses val="autoZero"/>
        <c:crossBetween val="between"/>
      </c:valAx>
      <c:spPr>
        <a:ln>
          <a:solidFill>
            <a:schemeClr val="bg1"/>
          </a:solidFill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07594446027736"/>
          <c:y val="2.9995122840262588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2175265550204566E-2"/>
          <c:y val="0.2273630311291904"/>
          <c:w val="0.69710491104853078"/>
          <c:h val="0.566554335850115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HCHO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</c:v>
                </c:pt>
                <c:pt idx="1">
                  <c:v>После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4.2999999999999997E-2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7620224"/>
        <c:axId val="107621760"/>
      </c:barChart>
      <c:catAx>
        <c:axId val="10762022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107621760"/>
        <c:crosses val="autoZero"/>
        <c:auto val="1"/>
        <c:lblAlgn val="ctr"/>
        <c:lblOffset val="100"/>
        <c:noMultiLvlLbl val="0"/>
      </c:catAx>
      <c:valAx>
        <c:axId val="1076217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7620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5909697397456926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804043559430216E-2"/>
          <c:y val="0.23956351499646111"/>
          <c:w val="0.55043121570370179"/>
          <c:h val="0.578891726135205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Влажность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</c:v>
                </c:pt>
                <c:pt idx="1">
                  <c:v>После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41</c:v>
                </c:pt>
                <c:pt idx="1">
                  <c:v>53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7659264"/>
        <c:axId val="107660800"/>
      </c:barChart>
      <c:catAx>
        <c:axId val="10765926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107660800"/>
        <c:crosses val="autoZero"/>
        <c:auto val="1"/>
        <c:lblAlgn val="ctr"/>
        <c:lblOffset val="100"/>
        <c:noMultiLvlLbl val="0"/>
      </c:catAx>
      <c:valAx>
        <c:axId val="1076608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76592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7029254432722604"/>
          <c:y val="3.0234735823003792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1277919474668301E-2"/>
          <c:y val="0.23421842017553604"/>
          <c:w val="0.61724111032580309"/>
          <c:h val="0.568130921961051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Температура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</c:v>
                </c:pt>
                <c:pt idx="1">
                  <c:v>После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31</c:v>
                </c:pt>
                <c:pt idx="1">
                  <c:v>22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7726720"/>
        <c:axId val="107728256"/>
      </c:barChart>
      <c:catAx>
        <c:axId val="10772672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107728256"/>
        <c:crosses val="autoZero"/>
        <c:auto val="1"/>
        <c:lblAlgn val="ctr"/>
        <c:lblOffset val="100"/>
        <c:noMultiLvlLbl val="0"/>
      </c:catAx>
      <c:valAx>
        <c:axId val="1077282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77267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5.1054268823931846E-2"/>
          <c:y val="0.26258438522008659"/>
          <c:w val="0.76329384454358873"/>
          <c:h val="0.51017827211809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CO2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</c:v>
                </c:pt>
                <c:pt idx="1">
                  <c:v>После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418</c:v>
                </c:pt>
                <c:pt idx="1">
                  <c:v>385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84579072"/>
        <c:axId val="106934272"/>
      </c:barChart>
      <c:catAx>
        <c:axId val="84579072"/>
        <c:scaling>
          <c:orientation val="minMax"/>
        </c:scaling>
        <c:delete val="0"/>
        <c:axPos val="b"/>
        <c:majorTickMark val="none"/>
        <c:minorTickMark val="none"/>
        <c:tickLblPos val="nextTo"/>
        <c:crossAx val="106934272"/>
        <c:crosses val="autoZero"/>
        <c:auto val="1"/>
        <c:lblAlgn val="ctr"/>
        <c:lblOffset val="100"/>
        <c:noMultiLvlLbl val="0"/>
      </c:catAx>
      <c:valAx>
        <c:axId val="1069342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45790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1172874627016639"/>
          <c:y val="3.5018124866728922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0143124462651093E-2"/>
          <c:y val="0.27127374063426002"/>
          <c:w val="0.70440062895684197"/>
          <c:h val="0.493969253902544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TVOC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До</c:v>
                </c:pt>
                <c:pt idx="1">
                  <c:v>После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1.4999999999999999E-2</c:v>
                </c:pt>
                <c:pt idx="1">
                  <c:v>1.2999999999999999E-2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7122688"/>
        <c:axId val="107124224"/>
      </c:barChart>
      <c:catAx>
        <c:axId val="107122688"/>
        <c:scaling>
          <c:orientation val="minMax"/>
        </c:scaling>
        <c:delete val="0"/>
        <c:axPos val="b"/>
        <c:majorTickMark val="none"/>
        <c:minorTickMark val="none"/>
        <c:tickLblPos val="nextTo"/>
        <c:crossAx val="107124224"/>
        <c:crosses val="autoZero"/>
        <c:auto val="1"/>
        <c:lblAlgn val="ctr"/>
        <c:lblOffset val="100"/>
        <c:noMultiLvlLbl val="0"/>
      </c:catAx>
      <c:valAx>
        <c:axId val="1071242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71226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C10407-A4E7-4145-8DBE-F37B4C21FFA8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60DFD6-0498-49C5-B832-A6C6B320F86D}">
      <dgm:prSet phldrT="[Текст]"/>
      <dgm:spPr/>
      <dgm:t>
        <a:bodyPr/>
        <a:lstStyle/>
        <a:p>
          <a:r>
            <a:rPr lang="ru-RU" dirty="0" smtClean="0"/>
            <a:t>Природные </a:t>
          </a:r>
          <a:endParaRPr lang="ru-RU" dirty="0"/>
        </a:p>
      </dgm:t>
    </dgm:pt>
    <dgm:pt modelId="{6D52BB06-B8AF-4BF2-85F9-7716A53A6C51}" type="parTrans" cxnId="{9B1D95D6-ED96-4BFA-9A02-D9A9F2E6C4F4}">
      <dgm:prSet/>
      <dgm:spPr/>
      <dgm:t>
        <a:bodyPr/>
        <a:lstStyle/>
        <a:p>
          <a:endParaRPr lang="ru-RU"/>
        </a:p>
      </dgm:t>
    </dgm:pt>
    <dgm:pt modelId="{8685EB0F-699B-4F87-858F-F1A778F2C6A2}" type="sibTrans" cxnId="{9B1D95D6-ED96-4BFA-9A02-D9A9F2E6C4F4}">
      <dgm:prSet/>
      <dgm:spPr/>
      <dgm:t>
        <a:bodyPr/>
        <a:lstStyle/>
        <a:p>
          <a:endParaRPr lang="ru-RU"/>
        </a:p>
      </dgm:t>
    </dgm:pt>
    <dgm:pt modelId="{71453E3D-B355-48B7-AD00-60229A4DCAC7}">
      <dgm:prSet phldrT="[Текст]" custT="1"/>
      <dgm:spPr/>
      <dgm:t>
        <a:bodyPr/>
        <a:lstStyle/>
        <a:p>
          <a:r>
            <a:rPr lang="ru-RU" sz="1100" dirty="0" smtClean="0"/>
            <a:t>Ветровая эрозия</a:t>
          </a:r>
          <a:endParaRPr lang="ru-RU" sz="1100" dirty="0"/>
        </a:p>
      </dgm:t>
    </dgm:pt>
    <dgm:pt modelId="{A0644B3B-1951-48DA-BEBC-599FDC5ED901}" type="parTrans" cxnId="{CC0D9214-6369-4DCE-8ACD-458F71029607}">
      <dgm:prSet/>
      <dgm:spPr/>
      <dgm:t>
        <a:bodyPr/>
        <a:lstStyle/>
        <a:p>
          <a:endParaRPr lang="ru-RU" sz="3200"/>
        </a:p>
      </dgm:t>
    </dgm:pt>
    <dgm:pt modelId="{C7952DE4-5F59-4984-BCB3-E07A6B85EE8D}" type="sibTrans" cxnId="{CC0D9214-6369-4DCE-8ACD-458F71029607}">
      <dgm:prSet/>
      <dgm:spPr/>
      <dgm:t>
        <a:bodyPr/>
        <a:lstStyle/>
        <a:p>
          <a:endParaRPr lang="ru-RU"/>
        </a:p>
      </dgm:t>
    </dgm:pt>
    <dgm:pt modelId="{874263B7-D66C-4268-8B8C-7566386FC19E}">
      <dgm:prSet phldrT="[Текст]" custT="1"/>
      <dgm:spPr/>
      <dgm:t>
        <a:bodyPr/>
        <a:lstStyle/>
        <a:p>
          <a:r>
            <a:rPr lang="ru-RU" sz="1100" dirty="0" smtClean="0"/>
            <a:t>Вулканическая активность</a:t>
          </a:r>
          <a:endParaRPr lang="ru-RU" sz="1100" dirty="0"/>
        </a:p>
      </dgm:t>
    </dgm:pt>
    <dgm:pt modelId="{44C65AB5-63B7-4F0E-B03D-D1432C560BA0}" type="parTrans" cxnId="{F8EDE67A-2D74-4126-994D-F0A98146235D}">
      <dgm:prSet/>
      <dgm:spPr/>
      <dgm:t>
        <a:bodyPr/>
        <a:lstStyle/>
        <a:p>
          <a:endParaRPr lang="ru-RU"/>
        </a:p>
      </dgm:t>
    </dgm:pt>
    <dgm:pt modelId="{35EF6738-7908-46A5-826B-44AAB3A83720}" type="sibTrans" cxnId="{F8EDE67A-2D74-4126-994D-F0A98146235D}">
      <dgm:prSet/>
      <dgm:spPr/>
      <dgm:t>
        <a:bodyPr/>
        <a:lstStyle/>
        <a:p>
          <a:endParaRPr lang="ru-RU"/>
        </a:p>
      </dgm:t>
    </dgm:pt>
    <dgm:pt modelId="{4A3F7DFE-0DBB-4756-9D96-A4A7D7DF24F0}">
      <dgm:prSet phldrT="[Текст]" custT="1"/>
      <dgm:spPr/>
      <dgm:t>
        <a:bodyPr/>
        <a:lstStyle/>
        <a:p>
          <a:r>
            <a:rPr lang="ru-RU" sz="1050" dirty="0" smtClean="0"/>
            <a:t>Антропогенные</a:t>
          </a:r>
          <a:endParaRPr lang="ru-RU" sz="1050" dirty="0"/>
        </a:p>
      </dgm:t>
    </dgm:pt>
    <dgm:pt modelId="{08F180E6-054E-48EE-B493-6351A11C710A}" type="parTrans" cxnId="{FC9C80B8-219D-40AD-82E9-D3E398C2F425}">
      <dgm:prSet/>
      <dgm:spPr/>
      <dgm:t>
        <a:bodyPr/>
        <a:lstStyle/>
        <a:p>
          <a:endParaRPr lang="ru-RU"/>
        </a:p>
      </dgm:t>
    </dgm:pt>
    <dgm:pt modelId="{6B9F8E50-5A15-419E-BCFA-C3C39A07821E}" type="sibTrans" cxnId="{FC9C80B8-219D-40AD-82E9-D3E398C2F425}">
      <dgm:prSet/>
      <dgm:spPr/>
      <dgm:t>
        <a:bodyPr/>
        <a:lstStyle/>
        <a:p>
          <a:endParaRPr lang="ru-RU"/>
        </a:p>
      </dgm:t>
    </dgm:pt>
    <dgm:pt modelId="{F7B6483C-C459-45ED-B13F-DCF072C4C37C}">
      <dgm:prSet phldrT="[Текст]" custT="1"/>
      <dgm:spPr/>
      <dgm:t>
        <a:bodyPr/>
        <a:lstStyle/>
        <a:p>
          <a:r>
            <a:rPr lang="ru-RU" sz="1100" dirty="0" smtClean="0"/>
            <a:t>Промышленные выбросы</a:t>
          </a:r>
          <a:endParaRPr lang="ru-RU" sz="1100" dirty="0"/>
        </a:p>
      </dgm:t>
    </dgm:pt>
    <dgm:pt modelId="{30165C32-8BF0-4F90-A652-E882FF706413}" type="parTrans" cxnId="{3D229198-5A5E-4A1F-A480-BA51231E9AB6}">
      <dgm:prSet/>
      <dgm:spPr/>
      <dgm:t>
        <a:bodyPr/>
        <a:lstStyle/>
        <a:p>
          <a:endParaRPr lang="ru-RU" sz="3200"/>
        </a:p>
      </dgm:t>
    </dgm:pt>
    <dgm:pt modelId="{41711B26-FAB2-4ECD-9076-17ABBB410625}" type="sibTrans" cxnId="{3D229198-5A5E-4A1F-A480-BA51231E9AB6}">
      <dgm:prSet/>
      <dgm:spPr/>
      <dgm:t>
        <a:bodyPr/>
        <a:lstStyle/>
        <a:p>
          <a:endParaRPr lang="ru-RU"/>
        </a:p>
      </dgm:t>
    </dgm:pt>
    <dgm:pt modelId="{6D9A4993-7B16-4930-B211-CCD38E67DD37}">
      <dgm:prSet phldrT="[Текст]" custT="1"/>
      <dgm:spPr/>
      <dgm:t>
        <a:bodyPr/>
        <a:lstStyle/>
        <a:p>
          <a:r>
            <a:rPr lang="ru-RU" sz="1100" dirty="0" smtClean="0"/>
            <a:t>Тепловые электростанции</a:t>
          </a:r>
          <a:endParaRPr lang="ru-RU" sz="1100" dirty="0"/>
        </a:p>
      </dgm:t>
    </dgm:pt>
    <dgm:pt modelId="{EEB5212D-B18E-41BD-A148-7ED38E068306}" type="parTrans" cxnId="{10ED2FEF-DEC7-4A54-BDAD-96E29C22A2BB}">
      <dgm:prSet/>
      <dgm:spPr/>
      <dgm:t>
        <a:bodyPr/>
        <a:lstStyle/>
        <a:p>
          <a:endParaRPr lang="ru-RU" sz="3200"/>
        </a:p>
      </dgm:t>
    </dgm:pt>
    <dgm:pt modelId="{D8F2849F-DB84-46A1-87A9-ACFE97C337CF}" type="sibTrans" cxnId="{10ED2FEF-DEC7-4A54-BDAD-96E29C22A2BB}">
      <dgm:prSet/>
      <dgm:spPr/>
      <dgm:t>
        <a:bodyPr/>
        <a:lstStyle/>
        <a:p>
          <a:endParaRPr lang="ru-RU"/>
        </a:p>
      </dgm:t>
    </dgm:pt>
    <dgm:pt modelId="{5AEE8B62-7994-4D8B-928F-0B1FED43A213}">
      <dgm:prSet custT="1"/>
      <dgm:spPr/>
      <dgm:t>
        <a:bodyPr/>
        <a:lstStyle/>
        <a:p>
          <a:r>
            <a:rPr lang="ru-RU" sz="1100" dirty="0" smtClean="0"/>
            <a:t>Испарение солей с поверхности океанов и морей</a:t>
          </a:r>
          <a:endParaRPr lang="ru-RU" sz="1100" dirty="0"/>
        </a:p>
      </dgm:t>
    </dgm:pt>
    <dgm:pt modelId="{DFEAC5DD-F3E7-4256-AC8A-FB89578EA637}" type="parTrans" cxnId="{9634B2D9-B5DB-431D-980A-1C8D0D182D04}">
      <dgm:prSet/>
      <dgm:spPr/>
      <dgm:t>
        <a:bodyPr/>
        <a:lstStyle/>
        <a:p>
          <a:endParaRPr lang="ru-RU" sz="3200"/>
        </a:p>
      </dgm:t>
    </dgm:pt>
    <dgm:pt modelId="{9DEC2DFD-B928-4913-AC61-848E3416C3D9}" type="sibTrans" cxnId="{9634B2D9-B5DB-431D-980A-1C8D0D182D04}">
      <dgm:prSet/>
      <dgm:spPr/>
      <dgm:t>
        <a:bodyPr/>
        <a:lstStyle/>
        <a:p>
          <a:endParaRPr lang="ru-RU"/>
        </a:p>
      </dgm:t>
    </dgm:pt>
    <dgm:pt modelId="{C128FF66-C6C5-4A0D-96BC-942AF21F9D6B}">
      <dgm:prSet custT="1"/>
      <dgm:spPr/>
      <dgm:t>
        <a:bodyPr/>
        <a:lstStyle/>
        <a:p>
          <a:r>
            <a:rPr lang="ru-RU" sz="1100" dirty="0" smtClean="0"/>
            <a:t>Продукты жизнедеятельности</a:t>
          </a:r>
          <a:endParaRPr lang="ru-RU" sz="1100" dirty="0"/>
        </a:p>
      </dgm:t>
    </dgm:pt>
    <dgm:pt modelId="{C148AF00-0D87-4CAF-8303-9A5200B8594E}" type="parTrans" cxnId="{69C84471-31C2-4FDE-BDAA-AB82D85268DC}">
      <dgm:prSet/>
      <dgm:spPr/>
      <dgm:t>
        <a:bodyPr/>
        <a:lstStyle/>
        <a:p>
          <a:endParaRPr lang="ru-RU" sz="3200"/>
        </a:p>
      </dgm:t>
    </dgm:pt>
    <dgm:pt modelId="{169838AB-347D-4E1F-9B7D-77EE5B923536}" type="sibTrans" cxnId="{69C84471-31C2-4FDE-BDAA-AB82D85268DC}">
      <dgm:prSet/>
      <dgm:spPr/>
      <dgm:t>
        <a:bodyPr/>
        <a:lstStyle/>
        <a:p>
          <a:endParaRPr lang="ru-RU"/>
        </a:p>
      </dgm:t>
    </dgm:pt>
    <dgm:pt modelId="{805C0C89-A3D5-40E3-A0BA-065EF17F487C}">
      <dgm:prSet custT="1"/>
      <dgm:spPr/>
      <dgm:t>
        <a:bodyPr/>
        <a:lstStyle/>
        <a:p>
          <a:r>
            <a:rPr lang="ru-RU" sz="1100" dirty="0" smtClean="0"/>
            <a:t>Лесные пожары</a:t>
          </a:r>
          <a:endParaRPr lang="ru-RU" sz="1100" dirty="0"/>
        </a:p>
      </dgm:t>
    </dgm:pt>
    <dgm:pt modelId="{48471869-FD56-4C1E-B990-6B05C08D1267}" type="parTrans" cxnId="{84F53B4F-3BB0-4288-8C16-F0662394139B}">
      <dgm:prSet/>
      <dgm:spPr/>
      <dgm:t>
        <a:bodyPr/>
        <a:lstStyle/>
        <a:p>
          <a:endParaRPr lang="ru-RU"/>
        </a:p>
      </dgm:t>
    </dgm:pt>
    <dgm:pt modelId="{F1ECE019-6212-4A10-B60F-5E107A5884CB}" type="sibTrans" cxnId="{84F53B4F-3BB0-4288-8C16-F0662394139B}">
      <dgm:prSet/>
      <dgm:spPr/>
      <dgm:t>
        <a:bodyPr/>
        <a:lstStyle/>
        <a:p>
          <a:endParaRPr lang="ru-RU"/>
        </a:p>
      </dgm:t>
    </dgm:pt>
    <dgm:pt modelId="{04B5DCF3-0205-4403-80B6-B91565CD1452}">
      <dgm:prSet custT="1"/>
      <dgm:spPr/>
      <dgm:t>
        <a:bodyPr/>
        <a:lstStyle/>
        <a:p>
          <a:r>
            <a:rPr lang="ru-RU" sz="1100" dirty="0" smtClean="0"/>
            <a:t>Выхлопные газы</a:t>
          </a:r>
          <a:endParaRPr lang="ru-RU" sz="1100" dirty="0"/>
        </a:p>
      </dgm:t>
    </dgm:pt>
    <dgm:pt modelId="{CBDEC237-ABB9-42F3-9A58-765D33B297C4}" type="parTrans" cxnId="{2CC758D8-7491-4F71-ACCE-53F78EBC0513}">
      <dgm:prSet/>
      <dgm:spPr/>
      <dgm:t>
        <a:bodyPr/>
        <a:lstStyle/>
        <a:p>
          <a:endParaRPr lang="ru-RU" sz="3200"/>
        </a:p>
      </dgm:t>
    </dgm:pt>
    <dgm:pt modelId="{669FA297-42E2-44CA-A00E-C8CDCA72A099}" type="sibTrans" cxnId="{2CC758D8-7491-4F71-ACCE-53F78EBC0513}">
      <dgm:prSet/>
      <dgm:spPr/>
      <dgm:t>
        <a:bodyPr/>
        <a:lstStyle/>
        <a:p>
          <a:endParaRPr lang="ru-RU"/>
        </a:p>
      </dgm:t>
    </dgm:pt>
    <dgm:pt modelId="{4253F75C-B8B0-4436-BB2E-72CBC0A38D93}">
      <dgm:prSet custT="1"/>
      <dgm:spPr/>
      <dgm:t>
        <a:bodyPr/>
        <a:lstStyle/>
        <a:p>
          <a:r>
            <a:rPr lang="ru-RU" sz="1100" dirty="0" smtClean="0"/>
            <a:t>Добыча нефти и минералов</a:t>
          </a:r>
          <a:endParaRPr lang="ru-RU" sz="1100" dirty="0"/>
        </a:p>
      </dgm:t>
    </dgm:pt>
    <dgm:pt modelId="{64FDC46D-DA2B-4F50-A9CB-BB1135D95D96}" type="parTrans" cxnId="{8A79249B-209D-4ECE-BD63-1D9B9461BEEE}">
      <dgm:prSet/>
      <dgm:spPr/>
      <dgm:t>
        <a:bodyPr/>
        <a:lstStyle/>
        <a:p>
          <a:endParaRPr lang="ru-RU" sz="3200"/>
        </a:p>
      </dgm:t>
    </dgm:pt>
    <dgm:pt modelId="{6BCD5564-1DE1-472A-8206-D98CF178360B}" type="sibTrans" cxnId="{8A79249B-209D-4ECE-BD63-1D9B9461BEEE}">
      <dgm:prSet/>
      <dgm:spPr/>
      <dgm:t>
        <a:bodyPr/>
        <a:lstStyle/>
        <a:p>
          <a:endParaRPr lang="ru-RU"/>
        </a:p>
      </dgm:t>
    </dgm:pt>
    <dgm:pt modelId="{EA76CFAF-46F1-4D1F-96AE-DE1D6CE60614}">
      <dgm:prSet custT="1"/>
      <dgm:spPr/>
      <dgm:t>
        <a:bodyPr/>
        <a:lstStyle/>
        <a:p>
          <a:r>
            <a:rPr lang="ru-RU" sz="1100" dirty="0" smtClean="0"/>
            <a:t>Использование химикатов в сельском хозяйстве</a:t>
          </a:r>
          <a:endParaRPr lang="ru-RU" sz="1100" dirty="0"/>
        </a:p>
      </dgm:t>
    </dgm:pt>
    <dgm:pt modelId="{89DF6C84-65C5-4480-BBC3-255EC16C6A1A}" type="parTrans" cxnId="{90AFFB24-DCE6-4B4F-82DE-D4A078EDC4FB}">
      <dgm:prSet/>
      <dgm:spPr/>
      <dgm:t>
        <a:bodyPr/>
        <a:lstStyle/>
        <a:p>
          <a:endParaRPr lang="ru-RU" sz="3200"/>
        </a:p>
      </dgm:t>
    </dgm:pt>
    <dgm:pt modelId="{401CF5EB-BE93-451C-81D9-861ABB5CE2BF}" type="sibTrans" cxnId="{90AFFB24-DCE6-4B4F-82DE-D4A078EDC4FB}">
      <dgm:prSet/>
      <dgm:spPr/>
      <dgm:t>
        <a:bodyPr/>
        <a:lstStyle/>
        <a:p>
          <a:endParaRPr lang="ru-RU"/>
        </a:p>
      </dgm:t>
    </dgm:pt>
    <dgm:pt modelId="{49F435C7-EE75-4D18-9997-A07B3027AC02}">
      <dgm:prSet custT="1"/>
      <dgm:spPr/>
      <dgm:t>
        <a:bodyPr/>
        <a:lstStyle/>
        <a:p>
          <a:r>
            <a:rPr lang="ru-RU" sz="1100" dirty="0" smtClean="0"/>
            <a:t>Курящие люди</a:t>
          </a:r>
          <a:endParaRPr lang="ru-RU" sz="1100" dirty="0"/>
        </a:p>
      </dgm:t>
    </dgm:pt>
    <dgm:pt modelId="{421618D6-042C-462C-A319-8225E4B6DB3B}" type="parTrans" cxnId="{76E8040B-F3F7-435C-AC9B-CACC41461F04}">
      <dgm:prSet/>
      <dgm:spPr/>
      <dgm:t>
        <a:bodyPr/>
        <a:lstStyle/>
        <a:p>
          <a:endParaRPr lang="ru-RU" sz="3200"/>
        </a:p>
      </dgm:t>
    </dgm:pt>
    <dgm:pt modelId="{427EAFEB-3F8C-405B-9260-BEFE02FD0ED9}" type="sibTrans" cxnId="{76E8040B-F3F7-435C-AC9B-CACC41461F04}">
      <dgm:prSet/>
      <dgm:spPr/>
      <dgm:t>
        <a:bodyPr/>
        <a:lstStyle/>
        <a:p>
          <a:endParaRPr lang="ru-RU"/>
        </a:p>
      </dgm:t>
    </dgm:pt>
    <dgm:pt modelId="{F8C8F911-0312-48E8-A90B-D77041BFAFEC}">
      <dgm:prSet custT="1"/>
      <dgm:spPr/>
      <dgm:t>
        <a:bodyPr/>
        <a:lstStyle/>
        <a:p>
          <a:r>
            <a:rPr lang="ru-RU" sz="1100" dirty="0" smtClean="0"/>
            <a:t>Линии электропередач</a:t>
          </a:r>
          <a:endParaRPr lang="ru-RU" sz="1100" dirty="0"/>
        </a:p>
      </dgm:t>
    </dgm:pt>
    <dgm:pt modelId="{14DD4BFD-D6A0-442B-9C05-3EFBDC5D9FEE}" type="parTrans" cxnId="{28C8C24F-761B-45FD-8A35-1A2211D648B0}">
      <dgm:prSet/>
      <dgm:spPr/>
      <dgm:t>
        <a:bodyPr/>
        <a:lstStyle/>
        <a:p>
          <a:endParaRPr lang="ru-RU" sz="3200"/>
        </a:p>
      </dgm:t>
    </dgm:pt>
    <dgm:pt modelId="{6B4A1819-8B8F-4AF1-A934-CD0051A9B19A}" type="sibTrans" cxnId="{28C8C24F-761B-45FD-8A35-1A2211D648B0}">
      <dgm:prSet/>
      <dgm:spPr/>
      <dgm:t>
        <a:bodyPr/>
        <a:lstStyle/>
        <a:p>
          <a:endParaRPr lang="ru-RU"/>
        </a:p>
      </dgm:t>
    </dgm:pt>
    <dgm:pt modelId="{4BA915BA-E0AE-4F25-A7AA-370D4EA126F5}" type="pres">
      <dgm:prSet presAssocID="{EAC10407-A4E7-4145-8DBE-F37B4C21FFA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96FA97A-E910-4502-9CF7-2F9A52CCE282}" type="pres">
      <dgm:prSet presAssocID="{F260DFD6-0498-49C5-B832-A6C6B320F86D}" presName="root" presStyleCnt="0"/>
      <dgm:spPr/>
    </dgm:pt>
    <dgm:pt modelId="{AA1A9310-BE86-4519-8FA0-325B2917C679}" type="pres">
      <dgm:prSet presAssocID="{F260DFD6-0498-49C5-B832-A6C6B320F86D}" presName="rootComposite" presStyleCnt="0"/>
      <dgm:spPr/>
    </dgm:pt>
    <dgm:pt modelId="{8B476BA6-0D53-4B0B-8002-5F331BD549E3}" type="pres">
      <dgm:prSet presAssocID="{F260DFD6-0498-49C5-B832-A6C6B320F86D}" presName="rootText" presStyleLbl="node1" presStyleIdx="0" presStyleCnt="2" custLinFactNeighborX="-27156" custLinFactNeighborY="13218"/>
      <dgm:spPr/>
      <dgm:t>
        <a:bodyPr/>
        <a:lstStyle/>
        <a:p>
          <a:endParaRPr lang="ru-RU"/>
        </a:p>
      </dgm:t>
    </dgm:pt>
    <dgm:pt modelId="{89B4BE1C-1E2A-4993-BB77-A5DD59B807EB}" type="pres">
      <dgm:prSet presAssocID="{F260DFD6-0498-49C5-B832-A6C6B320F86D}" presName="rootConnector" presStyleLbl="node1" presStyleIdx="0" presStyleCnt="2"/>
      <dgm:spPr/>
      <dgm:t>
        <a:bodyPr/>
        <a:lstStyle/>
        <a:p>
          <a:endParaRPr lang="ru-RU"/>
        </a:p>
      </dgm:t>
    </dgm:pt>
    <dgm:pt modelId="{B73135C0-9AD9-4DCA-B26C-A9D365EED2DC}" type="pres">
      <dgm:prSet presAssocID="{F260DFD6-0498-49C5-B832-A6C6B320F86D}" presName="childShape" presStyleCnt="0"/>
      <dgm:spPr/>
    </dgm:pt>
    <dgm:pt modelId="{64669307-8A1A-4BC2-AB33-FDBDA8D4BEB8}" type="pres">
      <dgm:prSet presAssocID="{A0644B3B-1951-48DA-BEBC-599FDC5ED901}" presName="Name13" presStyleLbl="parChTrans1D2" presStyleIdx="0" presStyleCnt="12"/>
      <dgm:spPr/>
      <dgm:t>
        <a:bodyPr/>
        <a:lstStyle/>
        <a:p>
          <a:endParaRPr lang="ru-RU"/>
        </a:p>
      </dgm:t>
    </dgm:pt>
    <dgm:pt modelId="{E0F1CB47-63E5-4EF3-8754-B46B1D9C1973}" type="pres">
      <dgm:prSet presAssocID="{71453E3D-B355-48B7-AD00-60229A4DCAC7}" presName="childText" presStyleLbl="bgAcc1" presStyleIdx="0" presStyleCnt="12" custScaleX="92465" custScaleY="76697" custLinFactNeighborX="-16367" custLinFactNeighborY="653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6F0385-B28E-4345-92DC-48542EA583EF}" type="pres">
      <dgm:prSet presAssocID="{44C65AB5-63B7-4F0E-B03D-D1432C560BA0}" presName="Name13" presStyleLbl="parChTrans1D2" presStyleIdx="1" presStyleCnt="12"/>
      <dgm:spPr/>
      <dgm:t>
        <a:bodyPr/>
        <a:lstStyle/>
        <a:p>
          <a:endParaRPr lang="ru-RU"/>
        </a:p>
      </dgm:t>
    </dgm:pt>
    <dgm:pt modelId="{D9171D3D-9CFC-4818-9A40-229E68C00389}" type="pres">
      <dgm:prSet presAssocID="{874263B7-D66C-4268-8B8C-7566386FC19E}" presName="childText" presStyleLbl="bgAcc1" presStyleIdx="1" presStyleCnt="12" custScaleX="124608" custScaleY="131024" custLinFactX="-86667" custLinFactY="147237" custLinFactNeighborX="-100000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457B50-CB44-4987-B9B5-DDE2A0CE6709}" type="pres">
      <dgm:prSet presAssocID="{C148AF00-0D87-4CAF-8303-9A5200B8594E}" presName="Name13" presStyleLbl="parChTrans1D2" presStyleIdx="2" presStyleCnt="12"/>
      <dgm:spPr/>
      <dgm:t>
        <a:bodyPr/>
        <a:lstStyle/>
        <a:p>
          <a:endParaRPr lang="ru-RU"/>
        </a:p>
      </dgm:t>
    </dgm:pt>
    <dgm:pt modelId="{9F236DBC-0D90-4AFE-A1A5-8747EBB41F96}" type="pres">
      <dgm:prSet presAssocID="{C128FF66-C6C5-4A0D-96BC-942AF21F9D6B}" presName="childText" presStyleLbl="bgAcc1" presStyleIdx="2" presStyleCnt="12" custLinFactNeighborX="-28972" custLinFactNeighborY="780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DFAAF3-6779-4FB5-A142-790560FFCDF4}" type="pres">
      <dgm:prSet presAssocID="{DFEAC5DD-F3E7-4256-AC8A-FB89578EA637}" presName="Name13" presStyleLbl="parChTrans1D2" presStyleIdx="3" presStyleCnt="12"/>
      <dgm:spPr/>
      <dgm:t>
        <a:bodyPr/>
        <a:lstStyle/>
        <a:p>
          <a:endParaRPr lang="ru-RU"/>
        </a:p>
      </dgm:t>
    </dgm:pt>
    <dgm:pt modelId="{F0B3DCF2-C0EF-43A1-AB91-3C8C07F02D9E}" type="pres">
      <dgm:prSet presAssocID="{5AEE8B62-7994-4D8B-928F-0B1FED43A213}" presName="childText" presStyleLbl="bgAcc1" presStyleIdx="3" presStyleCnt="12" custScaleX="137031" custScaleY="228346" custLinFactY="89211" custLinFactNeighborX="-38248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5AF97D-F275-495D-9985-C149A8D6DEC0}" type="pres">
      <dgm:prSet presAssocID="{48471869-FD56-4C1E-B990-6B05C08D1267}" presName="Name13" presStyleLbl="parChTrans1D2" presStyleIdx="4" presStyleCnt="12"/>
      <dgm:spPr/>
      <dgm:t>
        <a:bodyPr/>
        <a:lstStyle/>
        <a:p>
          <a:endParaRPr lang="ru-RU"/>
        </a:p>
      </dgm:t>
    </dgm:pt>
    <dgm:pt modelId="{83138159-3030-4546-BB37-CCE2130CCAEF}" type="pres">
      <dgm:prSet presAssocID="{805C0C89-A3D5-40E3-A0BA-065EF17F487C}" presName="childText" presStyleLbl="bgAcc1" presStyleIdx="4" presStyleCnt="12" custLinFactX="-63349" custLinFactY="-200000" custLinFactNeighborX="-100000" custLinFactNeighborY="-2649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F4F6A9-39F3-4420-9B6B-4FFDDDB8DBE1}" type="pres">
      <dgm:prSet presAssocID="{4A3F7DFE-0DBB-4756-9D96-A4A7D7DF24F0}" presName="root" presStyleCnt="0"/>
      <dgm:spPr/>
    </dgm:pt>
    <dgm:pt modelId="{5474AA0C-A52F-45F7-9AA9-85F005FEDFAB}" type="pres">
      <dgm:prSet presAssocID="{4A3F7DFE-0DBB-4756-9D96-A4A7D7DF24F0}" presName="rootComposite" presStyleCnt="0"/>
      <dgm:spPr/>
    </dgm:pt>
    <dgm:pt modelId="{9645AA3B-6473-47B4-A0DE-23071F3A5F5B}" type="pres">
      <dgm:prSet presAssocID="{4A3F7DFE-0DBB-4756-9D96-A4A7D7DF24F0}" presName="rootText" presStyleLbl="node1" presStyleIdx="1" presStyleCnt="2" custLinFactNeighborX="59031" custLinFactNeighborY="13218"/>
      <dgm:spPr/>
      <dgm:t>
        <a:bodyPr/>
        <a:lstStyle/>
        <a:p>
          <a:endParaRPr lang="ru-RU"/>
        </a:p>
      </dgm:t>
    </dgm:pt>
    <dgm:pt modelId="{8AD6F412-733A-48F9-B937-B7188BBDB530}" type="pres">
      <dgm:prSet presAssocID="{4A3F7DFE-0DBB-4756-9D96-A4A7D7DF24F0}" presName="rootConnector" presStyleLbl="node1" presStyleIdx="1" presStyleCnt="2"/>
      <dgm:spPr/>
      <dgm:t>
        <a:bodyPr/>
        <a:lstStyle/>
        <a:p>
          <a:endParaRPr lang="ru-RU"/>
        </a:p>
      </dgm:t>
    </dgm:pt>
    <dgm:pt modelId="{721F6621-90C6-4AFA-9998-92232EA704E1}" type="pres">
      <dgm:prSet presAssocID="{4A3F7DFE-0DBB-4756-9D96-A4A7D7DF24F0}" presName="childShape" presStyleCnt="0"/>
      <dgm:spPr/>
    </dgm:pt>
    <dgm:pt modelId="{4FF829EB-4710-4B46-8F36-5E210674966F}" type="pres">
      <dgm:prSet presAssocID="{30165C32-8BF0-4F90-A652-E882FF706413}" presName="Name13" presStyleLbl="parChTrans1D2" presStyleIdx="5" presStyleCnt="12"/>
      <dgm:spPr/>
      <dgm:t>
        <a:bodyPr/>
        <a:lstStyle/>
        <a:p>
          <a:endParaRPr lang="ru-RU"/>
        </a:p>
      </dgm:t>
    </dgm:pt>
    <dgm:pt modelId="{34EA01AB-9F5F-4CA0-BDAA-4B30C96C2638}" type="pres">
      <dgm:prSet presAssocID="{F7B6483C-C459-45ED-B13F-DCF072C4C37C}" presName="childText" presStyleLbl="bgAcc1" presStyleIdx="5" presStyleCnt="12" custScaleX="160547" custScaleY="92138" custLinFactNeighborX="81995" custLinFactNeighborY="183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EFA2D5-EE4C-45B9-986C-31312542E5C0}" type="pres">
      <dgm:prSet presAssocID="{EEB5212D-B18E-41BD-A148-7ED38E068306}" presName="Name13" presStyleLbl="parChTrans1D2" presStyleIdx="6" presStyleCnt="12"/>
      <dgm:spPr/>
      <dgm:t>
        <a:bodyPr/>
        <a:lstStyle/>
        <a:p>
          <a:endParaRPr lang="ru-RU"/>
        </a:p>
      </dgm:t>
    </dgm:pt>
    <dgm:pt modelId="{1CBB7074-818A-440F-AE06-239B8294E459}" type="pres">
      <dgm:prSet presAssocID="{6D9A4993-7B16-4930-B211-CCD38E67DD37}" presName="childText" presStyleLbl="bgAcc1" presStyleIdx="6" presStyleCnt="12" custScaleX="116762" custScaleY="102310" custLinFactY="273530" custLinFactNeighborX="-48834" custLinFactNeighborY="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30263B-6976-4AF0-8856-A750603B67E2}" type="pres">
      <dgm:prSet presAssocID="{CBDEC237-ABB9-42F3-9A58-765D33B297C4}" presName="Name13" presStyleLbl="parChTrans1D2" presStyleIdx="7" presStyleCnt="12"/>
      <dgm:spPr/>
      <dgm:t>
        <a:bodyPr/>
        <a:lstStyle/>
        <a:p>
          <a:endParaRPr lang="ru-RU"/>
        </a:p>
      </dgm:t>
    </dgm:pt>
    <dgm:pt modelId="{92499BCB-DB6F-4C1A-8747-4337D597FCFB}" type="pres">
      <dgm:prSet presAssocID="{04B5DCF3-0205-4403-80B6-B91565CD1452}" presName="childText" presStyleLbl="bgAcc1" presStyleIdx="7" presStyleCnt="12" custScaleX="146178" custLinFactNeighborX="85150" custLinFactNeighborY="-794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5E1531-1440-40DF-8F17-EC853B188174}" type="pres">
      <dgm:prSet presAssocID="{64FDC46D-DA2B-4F50-A9CB-BB1135D95D96}" presName="Name13" presStyleLbl="parChTrans1D2" presStyleIdx="8" presStyleCnt="12"/>
      <dgm:spPr/>
      <dgm:t>
        <a:bodyPr/>
        <a:lstStyle/>
        <a:p>
          <a:endParaRPr lang="ru-RU"/>
        </a:p>
      </dgm:t>
    </dgm:pt>
    <dgm:pt modelId="{8F48669B-46AD-4662-B28F-66FF82C3859D}" type="pres">
      <dgm:prSet presAssocID="{4253F75C-B8B0-4436-BB2E-72CBC0A38D93}" presName="childText" presStyleLbl="bgAcc1" presStyleIdx="8" presStyleCnt="12" custScaleX="135866" custScaleY="135247" custLinFactNeighborX="73942" custLinFactNeighborY="-512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E00B84-8C08-4659-84F2-2B197455AC9E}" type="pres">
      <dgm:prSet presAssocID="{14DD4BFD-D6A0-442B-9C05-3EFBDC5D9FEE}" presName="Name13" presStyleLbl="parChTrans1D2" presStyleIdx="9" presStyleCnt="12"/>
      <dgm:spPr/>
      <dgm:t>
        <a:bodyPr/>
        <a:lstStyle/>
        <a:p>
          <a:endParaRPr lang="ru-RU"/>
        </a:p>
      </dgm:t>
    </dgm:pt>
    <dgm:pt modelId="{C2625948-1581-48FB-A7AC-296B8A244704}" type="pres">
      <dgm:prSet presAssocID="{F8C8F911-0312-48E8-A90B-D77041BFAFEC}" presName="childText" presStyleLbl="bgAcc1" presStyleIdx="9" presStyleCnt="12" custScaleX="133119" custLinFactNeighborX="81159" custLinFactNeighborY="422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CD5BDC-2792-4CD6-A171-F09C0CCC7452}" type="pres">
      <dgm:prSet presAssocID="{421618D6-042C-462C-A319-8225E4B6DB3B}" presName="Name13" presStyleLbl="parChTrans1D2" presStyleIdx="10" presStyleCnt="12"/>
      <dgm:spPr/>
      <dgm:t>
        <a:bodyPr/>
        <a:lstStyle/>
        <a:p>
          <a:endParaRPr lang="ru-RU"/>
        </a:p>
      </dgm:t>
    </dgm:pt>
    <dgm:pt modelId="{4CB7F35B-F3E5-4E4F-B469-DD511F081FA0}" type="pres">
      <dgm:prSet presAssocID="{49F435C7-EE75-4D18-9997-A07B3027AC02}" presName="childText" presStyleLbl="bgAcc1" presStyleIdx="10" presStyleCnt="12" custLinFactY="-92604" custLinFactNeighborX="-5811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53F703-9C74-4367-A458-9F3FC1FA34DD}" type="pres">
      <dgm:prSet presAssocID="{89DF6C84-65C5-4480-BBC3-255EC16C6A1A}" presName="Name13" presStyleLbl="parChTrans1D2" presStyleIdx="11" presStyleCnt="12"/>
      <dgm:spPr/>
      <dgm:t>
        <a:bodyPr/>
        <a:lstStyle/>
        <a:p>
          <a:endParaRPr lang="ru-RU"/>
        </a:p>
      </dgm:t>
    </dgm:pt>
    <dgm:pt modelId="{B31827AF-875A-467F-90E5-FA93EE1AF809}" type="pres">
      <dgm:prSet presAssocID="{EA76CFAF-46F1-4D1F-96AE-DE1D6CE60614}" presName="childText" presStyleLbl="bgAcc1" presStyleIdx="11" presStyleCnt="12" custScaleX="112010" custScaleY="222015" custLinFactY="-300000" custLinFactNeighborX="-76662" custLinFactNeighborY="-3111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39A4E2-35A3-46FE-8C94-BCE72529E49E}" type="presOf" srcId="{F260DFD6-0498-49C5-B832-A6C6B320F86D}" destId="{8B476BA6-0D53-4B0B-8002-5F331BD549E3}" srcOrd="0" destOrd="0" presId="urn:microsoft.com/office/officeart/2005/8/layout/hierarchy3"/>
    <dgm:cxn modelId="{E97610B3-BBED-49B9-B22C-7848B12C6D1E}" type="presOf" srcId="{89DF6C84-65C5-4480-BBC3-255EC16C6A1A}" destId="{6753F703-9C74-4367-A458-9F3FC1FA34DD}" srcOrd="0" destOrd="0" presId="urn:microsoft.com/office/officeart/2005/8/layout/hierarchy3"/>
    <dgm:cxn modelId="{69C84471-31C2-4FDE-BDAA-AB82D85268DC}" srcId="{F260DFD6-0498-49C5-B832-A6C6B320F86D}" destId="{C128FF66-C6C5-4A0D-96BC-942AF21F9D6B}" srcOrd="2" destOrd="0" parTransId="{C148AF00-0D87-4CAF-8303-9A5200B8594E}" sibTransId="{169838AB-347D-4E1F-9B7D-77EE5B923536}"/>
    <dgm:cxn modelId="{90AFFB24-DCE6-4B4F-82DE-D4A078EDC4FB}" srcId="{4A3F7DFE-0DBB-4756-9D96-A4A7D7DF24F0}" destId="{EA76CFAF-46F1-4D1F-96AE-DE1D6CE60614}" srcOrd="6" destOrd="0" parTransId="{89DF6C84-65C5-4480-BBC3-255EC16C6A1A}" sibTransId="{401CF5EB-BE93-451C-81D9-861ABB5CE2BF}"/>
    <dgm:cxn modelId="{8A79249B-209D-4ECE-BD63-1D9B9461BEEE}" srcId="{4A3F7DFE-0DBB-4756-9D96-A4A7D7DF24F0}" destId="{4253F75C-B8B0-4436-BB2E-72CBC0A38D93}" srcOrd="3" destOrd="0" parTransId="{64FDC46D-DA2B-4F50-A9CB-BB1135D95D96}" sibTransId="{6BCD5564-1DE1-472A-8206-D98CF178360B}"/>
    <dgm:cxn modelId="{3DA0D913-EBF1-4293-93EE-32ACA6DC85E0}" type="presOf" srcId="{DFEAC5DD-F3E7-4256-AC8A-FB89578EA637}" destId="{23DFAAF3-6779-4FB5-A142-790560FFCDF4}" srcOrd="0" destOrd="0" presId="urn:microsoft.com/office/officeart/2005/8/layout/hierarchy3"/>
    <dgm:cxn modelId="{31A7F625-E99B-4B58-BEDB-EC06F74B0F63}" type="presOf" srcId="{EAC10407-A4E7-4145-8DBE-F37B4C21FFA8}" destId="{4BA915BA-E0AE-4F25-A7AA-370D4EA126F5}" srcOrd="0" destOrd="0" presId="urn:microsoft.com/office/officeart/2005/8/layout/hierarchy3"/>
    <dgm:cxn modelId="{C6EA4CF1-C55E-44BF-B362-547E3C57AFBE}" type="presOf" srcId="{421618D6-042C-462C-A319-8225E4B6DB3B}" destId="{1ECD5BDC-2792-4CD6-A171-F09C0CCC7452}" srcOrd="0" destOrd="0" presId="urn:microsoft.com/office/officeart/2005/8/layout/hierarchy3"/>
    <dgm:cxn modelId="{AD82CBEE-A456-499B-AD36-DCDDD7585D75}" type="presOf" srcId="{4A3F7DFE-0DBB-4756-9D96-A4A7D7DF24F0}" destId="{8AD6F412-733A-48F9-B937-B7188BBDB530}" srcOrd="1" destOrd="0" presId="urn:microsoft.com/office/officeart/2005/8/layout/hierarchy3"/>
    <dgm:cxn modelId="{84F53B4F-3BB0-4288-8C16-F0662394139B}" srcId="{F260DFD6-0498-49C5-B832-A6C6B320F86D}" destId="{805C0C89-A3D5-40E3-A0BA-065EF17F487C}" srcOrd="4" destOrd="0" parTransId="{48471869-FD56-4C1E-B990-6B05C08D1267}" sibTransId="{F1ECE019-6212-4A10-B60F-5E107A5884CB}"/>
    <dgm:cxn modelId="{2FF415E0-B18A-46E5-8985-F876CE1C0201}" type="presOf" srcId="{48471869-FD56-4C1E-B990-6B05C08D1267}" destId="{3B5AF97D-F275-495D-9985-C149A8D6DEC0}" srcOrd="0" destOrd="0" presId="urn:microsoft.com/office/officeart/2005/8/layout/hierarchy3"/>
    <dgm:cxn modelId="{7898C5B8-E420-4761-8811-100060A3AC75}" type="presOf" srcId="{F8C8F911-0312-48E8-A90B-D77041BFAFEC}" destId="{C2625948-1581-48FB-A7AC-296B8A244704}" srcOrd="0" destOrd="0" presId="urn:microsoft.com/office/officeart/2005/8/layout/hierarchy3"/>
    <dgm:cxn modelId="{557245C6-152A-4034-86AE-C88583992042}" type="presOf" srcId="{5AEE8B62-7994-4D8B-928F-0B1FED43A213}" destId="{F0B3DCF2-C0EF-43A1-AB91-3C8C07F02D9E}" srcOrd="0" destOrd="0" presId="urn:microsoft.com/office/officeart/2005/8/layout/hierarchy3"/>
    <dgm:cxn modelId="{9B1D95D6-ED96-4BFA-9A02-D9A9F2E6C4F4}" srcId="{EAC10407-A4E7-4145-8DBE-F37B4C21FFA8}" destId="{F260DFD6-0498-49C5-B832-A6C6B320F86D}" srcOrd="0" destOrd="0" parTransId="{6D52BB06-B8AF-4BF2-85F9-7716A53A6C51}" sibTransId="{8685EB0F-699B-4F87-858F-F1A778F2C6A2}"/>
    <dgm:cxn modelId="{86ADCF62-FA07-4202-AC60-794D649FD103}" type="presOf" srcId="{30165C32-8BF0-4F90-A652-E882FF706413}" destId="{4FF829EB-4710-4B46-8F36-5E210674966F}" srcOrd="0" destOrd="0" presId="urn:microsoft.com/office/officeart/2005/8/layout/hierarchy3"/>
    <dgm:cxn modelId="{2CC758D8-7491-4F71-ACCE-53F78EBC0513}" srcId="{4A3F7DFE-0DBB-4756-9D96-A4A7D7DF24F0}" destId="{04B5DCF3-0205-4403-80B6-B91565CD1452}" srcOrd="2" destOrd="0" parTransId="{CBDEC237-ABB9-42F3-9A58-765D33B297C4}" sibTransId="{669FA297-42E2-44CA-A00E-C8CDCA72A099}"/>
    <dgm:cxn modelId="{8D56E4E1-2ABA-4C98-9A37-D109FD0AF521}" type="presOf" srcId="{64FDC46D-DA2B-4F50-A9CB-BB1135D95D96}" destId="{635E1531-1440-40DF-8F17-EC853B188174}" srcOrd="0" destOrd="0" presId="urn:microsoft.com/office/officeart/2005/8/layout/hierarchy3"/>
    <dgm:cxn modelId="{FC9C80B8-219D-40AD-82E9-D3E398C2F425}" srcId="{EAC10407-A4E7-4145-8DBE-F37B4C21FFA8}" destId="{4A3F7DFE-0DBB-4756-9D96-A4A7D7DF24F0}" srcOrd="1" destOrd="0" parTransId="{08F180E6-054E-48EE-B493-6351A11C710A}" sibTransId="{6B9F8E50-5A15-419E-BCFA-C3C39A07821E}"/>
    <dgm:cxn modelId="{AB8EF8BD-F16F-42E8-9051-AEE95C1FB451}" type="presOf" srcId="{C148AF00-0D87-4CAF-8303-9A5200B8594E}" destId="{AD457B50-CB44-4987-B9B5-DDE2A0CE6709}" srcOrd="0" destOrd="0" presId="urn:microsoft.com/office/officeart/2005/8/layout/hierarchy3"/>
    <dgm:cxn modelId="{10ED2FEF-DEC7-4A54-BDAD-96E29C22A2BB}" srcId="{4A3F7DFE-0DBB-4756-9D96-A4A7D7DF24F0}" destId="{6D9A4993-7B16-4930-B211-CCD38E67DD37}" srcOrd="1" destOrd="0" parTransId="{EEB5212D-B18E-41BD-A148-7ED38E068306}" sibTransId="{D8F2849F-DB84-46A1-87A9-ACFE97C337CF}"/>
    <dgm:cxn modelId="{FD777E78-9CF1-4BC1-B504-BDA68CD2EE30}" type="presOf" srcId="{71453E3D-B355-48B7-AD00-60229A4DCAC7}" destId="{E0F1CB47-63E5-4EF3-8754-B46B1D9C1973}" srcOrd="0" destOrd="0" presId="urn:microsoft.com/office/officeart/2005/8/layout/hierarchy3"/>
    <dgm:cxn modelId="{46C578C6-EFBB-4613-96E7-6A490161ECB9}" type="presOf" srcId="{CBDEC237-ABB9-42F3-9A58-765D33B297C4}" destId="{F130263B-6976-4AF0-8856-A750603B67E2}" srcOrd="0" destOrd="0" presId="urn:microsoft.com/office/officeart/2005/8/layout/hierarchy3"/>
    <dgm:cxn modelId="{D7CB5C8D-6E28-495D-A045-DC087C33BD19}" type="presOf" srcId="{805C0C89-A3D5-40E3-A0BA-065EF17F487C}" destId="{83138159-3030-4546-BB37-CCE2130CCAEF}" srcOrd="0" destOrd="0" presId="urn:microsoft.com/office/officeart/2005/8/layout/hierarchy3"/>
    <dgm:cxn modelId="{1166EF0E-47B1-4509-8567-56B877C50346}" type="presOf" srcId="{14DD4BFD-D6A0-442B-9C05-3EFBDC5D9FEE}" destId="{9EE00B84-8C08-4659-84F2-2B197455AC9E}" srcOrd="0" destOrd="0" presId="urn:microsoft.com/office/officeart/2005/8/layout/hierarchy3"/>
    <dgm:cxn modelId="{15ABAF73-0975-4382-AE5E-98A3F54F8A1D}" type="presOf" srcId="{874263B7-D66C-4268-8B8C-7566386FC19E}" destId="{D9171D3D-9CFC-4818-9A40-229E68C00389}" srcOrd="0" destOrd="0" presId="urn:microsoft.com/office/officeart/2005/8/layout/hierarchy3"/>
    <dgm:cxn modelId="{28C8C24F-761B-45FD-8A35-1A2211D648B0}" srcId="{4A3F7DFE-0DBB-4756-9D96-A4A7D7DF24F0}" destId="{F8C8F911-0312-48E8-A90B-D77041BFAFEC}" srcOrd="4" destOrd="0" parTransId="{14DD4BFD-D6A0-442B-9C05-3EFBDC5D9FEE}" sibTransId="{6B4A1819-8B8F-4AF1-A934-CD0051A9B19A}"/>
    <dgm:cxn modelId="{C2AD4BF4-4685-48A0-9E1A-8E1801E8796E}" type="presOf" srcId="{4A3F7DFE-0DBB-4756-9D96-A4A7D7DF24F0}" destId="{9645AA3B-6473-47B4-A0DE-23071F3A5F5B}" srcOrd="0" destOrd="0" presId="urn:microsoft.com/office/officeart/2005/8/layout/hierarchy3"/>
    <dgm:cxn modelId="{F8EDE67A-2D74-4126-994D-F0A98146235D}" srcId="{F260DFD6-0498-49C5-B832-A6C6B320F86D}" destId="{874263B7-D66C-4268-8B8C-7566386FC19E}" srcOrd="1" destOrd="0" parTransId="{44C65AB5-63B7-4F0E-B03D-D1432C560BA0}" sibTransId="{35EF6738-7908-46A5-826B-44AAB3A83720}"/>
    <dgm:cxn modelId="{134FEE00-F120-49FC-9CC3-AFFFE31405F1}" type="presOf" srcId="{F260DFD6-0498-49C5-B832-A6C6B320F86D}" destId="{89B4BE1C-1E2A-4993-BB77-A5DD59B807EB}" srcOrd="1" destOrd="0" presId="urn:microsoft.com/office/officeart/2005/8/layout/hierarchy3"/>
    <dgm:cxn modelId="{CC0D9214-6369-4DCE-8ACD-458F71029607}" srcId="{F260DFD6-0498-49C5-B832-A6C6B320F86D}" destId="{71453E3D-B355-48B7-AD00-60229A4DCAC7}" srcOrd="0" destOrd="0" parTransId="{A0644B3B-1951-48DA-BEBC-599FDC5ED901}" sibTransId="{C7952DE4-5F59-4984-BCB3-E07A6B85EE8D}"/>
    <dgm:cxn modelId="{CE463368-D637-494C-AE6F-357B58FA3262}" type="presOf" srcId="{49F435C7-EE75-4D18-9997-A07B3027AC02}" destId="{4CB7F35B-F3E5-4E4F-B469-DD511F081FA0}" srcOrd="0" destOrd="0" presId="urn:microsoft.com/office/officeart/2005/8/layout/hierarchy3"/>
    <dgm:cxn modelId="{88BD6E53-8B75-4563-9F0B-84B563B632B0}" type="presOf" srcId="{6D9A4993-7B16-4930-B211-CCD38E67DD37}" destId="{1CBB7074-818A-440F-AE06-239B8294E459}" srcOrd="0" destOrd="0" presId="urn:microsoft.com/office/officeart/2005/8/layout/hierarchy3"/>
    <dgm:cxn modelId="{D84C78D0-CCD4-4856-B37B-6440C4558B1F}" type="presOf" srcId="{44C65AB5-63B7-4F0E-B03D-D1432C560BA0}" destId="{F06F0385-B28E-4345-92DC-48542EA583EF}" srcOrd="0" destOrd="0" presId="urn:microsoft.com/office/officeart/2005/8/layout/hierarchy3"/>
    <dgm:cxn modelId="{C15749A3-61D6-4F5B-B765-6BFF8D627DB6}" type="presOf" srcId="{04B5DCF3-0205-4403-80B6-B91565CD1452}" destId="{92499BCB-DB6F-4C1A-8747-4337D597FCFB}" srcOrd="0" destOrd="0" presId="urn:microsoft.com/office/officeart/2005/8/layout/hierarchy3"/>
    <dgm:cxn modelId="{24625786-FCAF-4282-9265-4A87F3B28D77}" type="presOf" srcId="{C128FF66-C6C5-4A0D-96BC-942AF21F9D6B}" destId="{9F236DBC-0D90-4AFE-A1A5-8747EBB41F96}" srcOrd="0" destOrd="0" presId="urn:microsoft.com/office/officeart/2005/8/layout/hierarchy3"/>
    <dgm:cxn modelId="{9634B2D9-B5DB-431D-980A-1C8D0D182D04}" srcId="{F260DFD6-0498-49C5-B832-A6C6B320F86D}" destId="{5AEE8B62-7994-4D8B-928F-0B1FED43A213}" srcOrd="3" destOrd="0" parTransId="{DFEAC5DD-F3E7-4256-AC8A-FB89578EA637}" sibTransId="{9DEC2DFD-B928-4913-AC61-848E3416C3D9}"/>
    <dgm:cxn modelId="{3772E2E6-1C4D-4A7D-96F9-42BE6F29E7F8}" type="presOf" srcId="{EA76CFAF-46F1-4D1F-96AE-DE1D6CE60614}" destId="{B31827AF-875A-467F-90E5-FA93EE1AF809}" srcOrd="0" destOrd="0" presId="urn:microsoft.com/office/officeart/2005/8/layout/hierarchy3"/>
    <dgm:cxn modelId="{1D0502BF-442C-4268-8E37-5357738F4E07}" type="presOf" srcId="{4253F75C-B8B0-4436-BB2E-72CBC0A38D93}" destId="{8F48669B-46AD-4662-B28F-66FF82C3859D}" srcOrd="0" destOrd="0" presId="urn:microsoft.com/office/officeart/2005/8/layout/hierarchy3"/>
    <dgm:cxn modelId="{3D229198-5A5E-4A1F-A480-BA51231E9AB6}" srcId="{4A3F7DFE-0DBB-4756-9D96-A4A7D7DF24F0}" destId="{F7B6483C-C459-45ED-B13F-DCF072C4C37C}" srcOrd="0" destOrd="0" parTransId="{30165C32-8BF0-4F90-A652-E882FF706413}" sibTransId="{41711B26-FAB2-4ECD-9076-17ABBB410625}"/>
    <dgm:cxn modelId="{76E8040B-F3F7-435C-AC9B-CACC41461F04}" srcId="{4A3F7DFE-0DBB-4756-9D96-A4A7D7DF24F0}" destId="{49F435C7-EE75-4D18-9997-A07B3027AC02}" srcOrd="5" destOrd="0" parTransId="{421618D6-042C-462C-A319-8225E4B6DB3B}" sibTransId="{427EAFEB-3F8C-405B-9260-BEFE02FD0ED9}"/>
    <dgm:cxn modelId="{80740F73-D8A9-4335-8B64-521EE471E227}" type="presOf" srcId="{F7B6483C-C459-45ED-B13F-DCF072C4C37C}" destId="{34EA01AB-9F5F-4CA0-BDAA-4B30C96C2638}" srcOrd="0" destOrd="0" presId="urn:microsoft.com/office/officeart/2005/8/layout/hierarchy3"/>
    <dgm:cxn modelId="{E5BB3C93-833B-4825-B60D-47F440929DED}" type="presOf" srcId="{A0644B3B-1951-48DA-BEBC-599FDC5ED901}" destId="{64669307-8A1A-4BC2-AB33-FDBDA8D4BEB8}" srcOrd="0" destOrd="0" presId="urn:microsoft.com/office/officeart/2005/8/layout/hierarchy3"/>
    <dgm:cxn modelId="{FA7FF58A-6A12-4EF8-8D4D-F435B61FF849}" type="presOf" srcId="{EEB5212D-B18E-41BD-A148-7ED38E068306}" destId="{D1EFA2D5-EE4C-45B9-986C-31312542E5C0}" srcOrd="0" destOrd="0" presId="urn:microsoft.com/office/officeart/2005/8/layout/hierarchy3"/>
    <dgm:cxn modelId="{AA8EDDEA-1C1F-4DC5-A586-9909E9910F6E}" type="presParOf" srcId="{4BA915BA-E0AE-4F25-A7AA-370D4EA126F5}" destId="{696FA97A-E910-4502-9CF7-2F9A52CCE282}" srcOrd="0" destOrd="0" presId="urn:microsoft.com/office/officeart/2005/8/layout/hierarchy3"/>
    <dgm:cxn modelId="{90703212-45C7-4A44-AD52-CD4749A105F6}" type="presParOf" srcId="{696FA97A-E910-4502-9CF7-2F9A52CCE282}" destId="{AA1A9310-BE86-4519-8FA0-325B2917C679}" srcOrd="0" destOrd="0" presId="urn:microsoft.com/office/officeart/2005/8/layout/hierarchy3"/>
    <dgm:cxn modelId="{3AD6FEE7-6C53-4FF0-8A53-6B41BF86FA3C}" type="presParOf" srcId="{AA1A9310-BE86-4519-8FA0-325B2917C679}" destId="{8B476BA6-0D53-4B0B-8002-5F331BD549E3}" srcOrd="0" destOrd="0" presId="urn:microsoft.com/office/officeart/2005/8/layout/hierarchy3"/>
    <dgm:cxn modelId="{69F532F5-A171-44F2-BF34-0ACA8565391C}" type="presParOf" srcId="{AA1A9310-BE86-4519-8FA0-325B2917C679}" destId="{89B4BE1C-1E2A-4993-BB77-A5DD59B807EB}" srcOrd="1" destOrd="0" presId="urn:microsoft.com/office/officeart/2005/8/layout/hierarchy3"/>
    <dgm:cxn modelId="{00E1E18A-C85B-4A60-B1A7-917F6C4CF6A1}" type="presParOf" srcId="{696FA97A-E910-4502-9CF7-2F9A52CCE282}" destId="{B73135C0-9AD9-4DCA-B26C-A9D365EED2DC}" srcOrd="1" destOrd="0" presId="urn:microsoft.com/office/officeart/2005/8/layout/hierarchy3"/>
    <dgm:cxn modelId="{067B6FFB-B3B5-493E-86A9-AE3952FD375C}" type="presParOf" srcId="{B73135C0-9AD9-4DCA-B26C-A9D365EED2DC}" destId="{64669307-8A1A-4BC2-AB33-FDBDA8D4BEB8}" srcOrd="0" destOrd="0" presId="urn:microsoft.com/office/officeart/2005/8/layout/hierarchy3"/>
    <dgm:cxn modelId="{5B7791E4-AC20-46EC-AA3A-34C08E536B97}" type="presParOf" srcId="{B73135C0-9AD9-4DCA-B26C-A9D365EED2DC}" destId="{E0F1CB47-63E5-4EF3-8754-B46B1D9C1973}" srcOrd="1" destOrd="0" presId="urn:microsoft.com/office/officeart/2005/8/layout/hierarchy3"/>
    <dgm:cxn modelId="{88724E9D-167D-4FB9-A1ED-663FBC0C14DB}" type="presParOf" srcId="{B73135C0-9AD9-4DCA-B26C-A9D365EED2DC}" destId="{F06F0385-B28E-4345-92DC-48542EA583EF}" srcOrd="2" destOrd="0" presId="urn:microsoft.com/office/officeart/2005/8/layout/hierarchy3"/>
    <dgm:cxn modelId="{18309B3A-A8F6-468F-94CD-48565B23D9AE}" type="presParOf" srcId="{B73135C0-9AD9-4DCA-B26C-A9D365EED2DC}" destId="{D9171D3D-9CFC-4818-9A40-229E68C00389}" srcOrd="3" destOrd="0" presId="urn:microsoft.com/office/officeart/2005/8/layout/hierarchy3"/>
    <dgm:cxn modelId="{F64146CB-BC31-4F76-8524-880CF250F232}" type="presParOf" srcId="{B73135C0-9AD9-4DCA-B26C-A9D365EED2DC}" destId="{AD457B50-CB44-4987-B9B5-DDE2A0CE6709}" srcOrd="4" destOrd="0" presId="urn:microsoft.com/office/officeart/2005/8/layout/hierarchy3"/>
    <dgm:cxn modelId="{71927BCC-8C0F-4BB5-8567-A8A4860CE735}" type="presParOf" srcId="{B73135C0-9AD9-4DCA-B26C-A9D365EED2DC}" destId="{9F236DBC-0D90-4AFE-A1A5-8747EBB41F96}" srcOrd="5" destOrd="0" presId="urn:microsoft.com/office/officeart/2005/8/layout/hierarchy3"/>
    <dgm:cxn modelId="{91948CD9-E8E9-4A29-ADE6-AA90A13B9B81}" type="presParOf" srcId="{B73135C0-9AD9-4DCA-B26C-A9D365EED2DC}" destId="{23DFAAF3-6779-4FB5-A142-790560FFCDF4}" srcOrd="6" destOrd="0" presId="urn:microsoft.com/office/officeart/2005/8/layout/hierarchy3"/>
    <dgm:cxn modelId="{12D69B9A-891D-46D8-BB53-8FC592C8C914}" type="presParOf" srcId="{B73135C0-9AD9-4DCA-B26C-A9D365EED2DC}" destId="{F0B3DCF2-C0EF-43A1-AB91-3C8C07F02D9E}" srcOrd="7" destOrd="0" presId="urn:microsoft.com/office/officeart/2005/8/layout/hierarchy3"/>
    <dgm:cxn modelId="{3A140B44-5574-428E-B905-AA5C1CD6DFDB}" type="presParOf" srcId="{B73135C0-9AD9-4DCA-B26C-A9D365EED2DC}" destId="{3B5AF97D-F275-495D-9985-C149A8D6DEC0}" srcOrd="8" destOrd="0" presId="urn:microsoft.com/office/officeart/2005/8/layout/hierarchy3"/>
    <dgm:cxn modelId="{9ACAE142-B9D8-42D2-A3B2-62C9A1EC9077}" type="presParOf" srcId="{B73135C0-9AD9-4DCA-B26C-A9D365EED2DC}" destId="{83138159-3030-4546-BB37-CCE2130CCAEF}" srcOrd="9" destOrd="0" presId="urn:microsoft.com/office/officeart/2005/8/layout/hierarchy3"/>
    <dgm:cxn modelId="{D6D3B2CB-8CA8-4DB7-94BB-4C0DB8148E30}" type="presParOf" srcId="{4BA915BA-E0AE-4F25-A7AA-370D4EA126F5}" destId="{EFF4F6A9-39F3-4420-9B6B-4FFDDDB8DBE1}" srcOrd="1" destOrd="0" presId="urn:microsoft.com/office/officeart/2005/8/layout/hierarchy3"/>
    <dgm:cxn modelId="{85327C78-48E9-45F6-B639-056C2D9C8748}" type="presParOf" srcId="{EFF4F6A9-39F3-4420-9B6B-4FFDDDB8DBE1}" destId="{5474AA0C-A52F-45F7-9AA9-85F005FEDFAB}" srcOrd="0" destOrd="0" presId="urn:microsoft.com/office/officeart/2005/8/layout/hierarchy3"/>
    <dgm:cxn modelId="{6AC88371-053D-4170-8619-8411A7C32C23}" type="presParOf" srcId="{5474AA0C-A52F-45F7-9AA9-85F005FEDFAB}" destId="{9645AA3B-6473-47B4-A0DE-23071F3A5F5B}" srcOrd="0" destOrd="0" presId="urn:microsoft.com/office/officeart/2005/8/layout/hierarchy3"/>
    <dgm:cxn modelId="{875D1773-A52D-443F-AA11-82F55FFB0F5D}" type="presParOf" srcId="{5474AA0C-A52F-45F7-9AA9-85F005FEDFAB}" destId="{8AD6F412-733A-48F9-B937-B7188BBDB530}" srcOrd="1" destOrd="0" presId="urn:microsoft.com/office/officeart/2005/8/layout/hierarchy3"/>
    <dgm:cxn modelId="{51D98E3A-B9A9-4051-A350-6E55C4771D19}" type="presParOf" srcId="{EFF4F6A9-39F3-4420-9B6B-4FFDDDB8DBE1}" destId="{721F6621-90C6-4AFA-9998-92232EA704E1}" srcOrd="1" destOrd="0" presId="urn:microsoft.com/office/officeart/2005/8/layout/hierarchy3"/>
    <dgm:cxn modelId="{71D97AF2-F7A8-4DC4-B911-1F9BE4E95294}" type="presParOf" srcId="{721F6621-90C6-4AFA-9998-92232EA704E1}" destId="{4FF829EB-4710-4B46-8F36-5E210674966F}" srcOrd="0" destOrd="0" presId="urn:microsoft.com/office/officeart/2005/8/layout/hierarchy3"/>
    <dgm:cxn modelId="{E8D7ECF5-7136-4CB8-A514-0AC5CBCF84FE}" type="presParOf" srcId="{721F6621-90C6-4AFA-9998-92232EA704E1}" destId="{34EA01AB-9F5F-4CA0-BDAA-4B30C96C2638}" srcOrd="1" destOrd="0" presId="urn:microsoft.com/office/officeart/2005/8/layout/hierarchy3"/>
    <dgm:cxn modelId="{4B749DA2-EC3D-4AE2-A71E-EB1331D4BA7A}" type="presParOf" srcId="{721F6621-90C6-4AFA-9998-92232EA704E1}" destId="{D1EFA2D5-EE4C-45B9-986C-31312542E5C0}" srcOrd="2" destOrd="0" presId="urn:microsoft.com/office/officeart/2005/8/layout/hierarchy3"/>
    <dgm:cxn modelId="{8916CE0A-2123-4209-B7B1-DDAD23C0AC86}" type="presParOf" srcId="{721F6621-90C6-4AFA-9998-92232EA704E1}" destId="{1CBB7074-818A-440F-AE06-239B8294E459}" srcOrd="3" destOrd="0" presId="urn:microsoft.com/office/officeart/2005/8/layout/hierarchy3"/>
    <dgm:cxn modelId="{6FE506E0-B20C-475D-9099-8CB9300F8F66}" type="presParOf" srcId="{721F6621-90C6-4AFA-9998-92232EA704E1}" destId="{F130263B-6976-4AF0-8856-A750603B67E2}" srcOrd="4" destOrd="0" presId="urn:microsoft.com/office/officeart/2005/8/layout/hierarchy3"/>
    <dgm:cxn modelId="{E22582FB-D12F-48E0-8F3B-E5BFBF980B98}" type="presParOf" srcId="{721F6621-90C6-4AFA-9998-92232EA704E1}" destId="{92499BCB-DB6F-4C1A-8747-4337D597FCFB}" srcOrd="5" destOrd="0" presId="urn:microsoft.com/office/officeart/2005/8/layout/hierarchy3"/>
    <dgm:cxn modelId="{7E765F8D-7799-4775-8166-774464CC23D4}" type="presParOf" srcId="{721F6621-90C6-4AFA-9998-92232EA704E1}" destId="{635E1531-1440-40DF-8F17-EC853B188174}" srcOrd="6" destOrd="0" presId="urn:microsoft.com/office/officeart/2005/8/layout/hierarchy3"/>
    <dgm:cxn modelId="{DD1BFC31-E04D-4056-94CD-656B99EB4D48}" type="presParOf" srcId="{721F6621-90C6-4AFA-9998-92232EA704E1}" destId="{8F48669B-46AD-4662-B28F-66FF82C3859D}" srcOrd="7" destOrd="0" presId="urn:microsoft.com/office/officeart/2005/8/layout/hierarchy3"/>
    <dgm:cxn modelId="{5511B64A-F782-462D-8587-274E3A32BE82}" type="presParOf" srcId="{721F6621-90C6-4AFA-9998-92232EA704E1}" destId="{9EE00B84-8C08-4659-84F2-2B197455AC9E}" srcOrd="8" destOrd="0" presId="urn:microsoft.com/office/officeart/2005/8/layout/hierarchy3"/>
    <dgm:cxn modelId="{D14FD542-86E5-4995-A61E-2CFECFD4BF1B}" type="presParOf" srcId="{721F6621-90C6-4AFA-9998-92232EA704E1}" destId="{C2625948-1581-48FB-A7AC-296B8A244704}" srcOrd="9" destOrd="0" presId="urn:microsoft.com/office/officeart/2005/8/layout/hierarchy3"/>
    <dgm:cxn modelId="{9FCA0AC6-97D6-4301-A3A1-3F1E8C0E4151}" type="presParOf" srcId="{721F6621-90C6-4AFA-9998-92232EA704E1}" destId="{1ECD5BDC-2792-4CD6-A171-F09C0CCC7452}" srcOrd="10" destOrd="0" presId="urn:microsoft.com/office/officeart/2005/8/layout/hierarchy3"/>
    <dgm:cxn modelId="{45F8FC97-4A1C-47DF-9E9A-A854F0F15EA4}" type="presParOf" srcId="{721F6621-90C6-4AFA-9998-92232EA704E1}" destId="{4CB7F35B-F3E5-4E4F-B469-DD511F081FA0}" srcOrd="11" destOrd="0" presId="urn:microsoft.com/office/officeart/2005/8/layout/hierarchy3"/>
    <dgm:cxn modelId="{B7C8997C-DDA7-4695-9290-0E3C297E21D2}" type="presParOf" srcId="{721F6621-90C6-4AFA-9998-92232EA704E1}" destId="{6753F703-9C74-4367-A458-9F3FC1FA34DD}" srcOrd="12" destOrd="0" presId="urn:microsoft.com/office/officeart/2005/8/layout/hierarchy3"/>
    <dgm:cxn modelId="{9FF496F1-D68B-40F6-97A9-BBE99405B37B}" type="presParOf" srcId="{721F6621-90C6-4AFA-9998-92232EA704E1}" destId="{B31827AF-875A-467F-90E5-FA93EE1AF809}" srcOrd="1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78D559-E9C4-4743-8912-52B8CBBD6DA3}" type="doc">
      <dgm:prSet loTypeId="urn:microsoft.com/office/officeart/2005/8/layout/equation1" loCatId="relationship" qsTypeId="urn:microsoft.com/office/officeart/2005/8/quickstyle/simple2" qsCatId="simple" csTypeId="urn:microsoft.com/office/officeart/2005/8/colors/colorful2" csCatId="colorful" phldr="1"/>
      <dgm:spPr/>
    </dgm:pt>
    <dgm:pt modelId="{EDBCB866-BABE-4173-BDC2-D6E70F2A8C73}">
      <dgm:prSet phldrT="[Текст]" custT="1"/>
      <dgm:spPr/>
      <dgm:t>
        <a:bodyPr/>
        <a:lstStyle/>
        <a:p>
          <a:r>
            <a:rPr lang="ru-RU" sz="1200" dirty="0" smtClean="0"/>
            <a:t>Загрязненный воздух</a:t>
          </a:r>
          <a:endParaRPr lang="ru-RU" sz="1200" dirty="0"/>
        </a:p>
      </dgm:t>
    </dgm:pt>
    <dgm:pt modelId="{A36BDD92-50B8-4D32-9DE9-6605C1F23173}" type="parTrans" cxnId="{5E684723-1A4D-4502-8BFC-BAF638DC028E}">
      <dgm:prSet/>
      <dgm:spPr/>
      <dgm:t>
        <a:bodyPr/>
        <a:lstStyle/>
        <a:p>
          <a:endParaRPr lang="ru-RU"/>
        </a:p>
      </dgm:t>
    </dgm:pt>
    <dgm:pt modelId="{FF757354-1D76-43BC-9501-51425EE770DC}" type="sibTrans" cxnId="{5E684723-1A4D-4502-8BFC-BAF638DC028E}">
      <dgm:prSet/>
      <dgm:spPr/>
      <dgm:t>
        <a:bodyPr/>
        <a:lstStyle/>
        <a:p>
          <a:endParaRPr lang="ru-RU"/>
        </a:p>
      </dgm:t>
    </dgm:pt>
    <dgm:pt modelId="{E404D985-D4E8-4792-A083-3BCC3136D241}">
      <dgm:prSet phldrT="[Текст]" custT="1"/>
      <dgm:spPr/>
      <dgm:t>
        <a:bodyPr/>
        <a:lstStyle/>
        <a:p>
          <a:r>
            <a:rPr lang="ru-RU" sz="1100" dirty="0" smtClean="0"/>
            <a:t>Дыхание </a:t>
          </a:r>
        </a:p>
      </dgm:t>
    </dgm:pt>
    <dgm:pt modelId="{43F2140C-4A10-4727-877F-405E194159AC}" type="parTrans" cxnId="{57E04959-C1FF-45DC-BE87-9B90EA85807E}">
      <dgm:prSet/>
      <dgm:spPr/>
      <dgm:t>
        <a:bodyPr/>
        <a:lstStyle/>
        <a:p>
          <a:endParaRPr lang="ru-RU"/>
        </a:p>
      </dgm:t>
    </dgm:pt>
    <dgm:pt modelId="{063938D2-1DD8-4037-9339-13E11FB8E677}" type="sibTrans" cxnId="{57E04959-C1FF-45DC-BE87-9B90EA85807E}">
      <dgm:prSet/>
      <dgm:spPr/>
      <dgm:t>
        <a:bodyPr/>
        <a:lstStyle/>
        <a:p>
          <a:endParaRPr lang="ru-RU"/>
        </a:p>
      </dgm:t>
    </dgm:pt>
    <dgm:pt modelId="{0598154B-ADEA-4347-82C3-B791EF78ACE6}">
      <dgm:prSet phldrT="[Текст]" custT="1"/>
      <dgm:spPr/>
      <dgm:t>
        <a:bodyPr/>
        <a:lstStyle/>
        <a:p>
          <a:r>
            <a:rPr lang="ru-RU" sz="1200" dirty="0" smtClean="0"/>
            <a:t>Плохое здоровье и болезни</a:t>
          </a:r>
          <a:endParaRPr lang="ru-RU" sz="1200" dirty="0"/>
        </a:p>
      </dgm:t>
    </dgm:pt>
    <dgm:pt modelId="{9C29FCFC-E39A-412C-BA7D-6FA71E9BA929}" type="parTrans" cxnId="{479249BC-43B8-4B4D-906D-A7BF5FA7EB59}">
      <dgm:prSet/>
      <dgm:spPr/>
      <dgm:t>
        <a:bodyPr/>
        <a:lstStyle/>
        <a:p>
          <a:endParaRPr lang="ru-RU"/>
        </a:p>
      </dgm:t>
    </dgm:pt>
    <dgm:pt modelId="{57D49A19-C1EE-4898-A624-D28A1AD47120}" type="sibTrans" cxnId="{479249BC-43B8-4B4D-906D-A7BF5FA7EB59}">
      <dgm:prSet/>
      <dgm:spPr/>
      <dgm:t>
        <a:bodyPr/>
        <a:lstStyle/>
        <a:p>
          <a:endParaRPr lang="ru-RU"/>
        </a:p>
      </dgm:t>
    </dgm:pt>
    <dgm:pt modelId="{37CA881F-043C-4DC9-891A-731211F52F7E}" type="pres">
      <dgm:prSet presAssocID="{1078D559-E9C4-4743-8912-52B8CBBD6DA3}" presName="linearFlow" presStyleCnt="0">
        <dgm:presLayoutVars>
          <dgm:dir/>
          <dgm:resizeHandles val="exact"/>
        </dgm:presLayoutVars>
      </dgm:prSet>
      <dgm:spPr/>
    </dgm:pt>
    <dgm:pt modelId="{94C9B242-53D7-45D7-8D9F-16C84BB71299}" type="pres">
      <dgm:prSet presAssocID="{EDBCB866-BABE-4173-BDC2-D6E70F2A8C73}" presName="node" presStyleLbl="node1" presStyleIdx="0" presStyleCnt="3" custScaleX="129518" custScaleY="115834" custLinFactNeighborX="-928" custLinFactNeighborY="29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F19EFD-5B3F-4651-B45F-275309A0E9BF}" type="pres">
      <dgm:prSet presAssocID="{FF757354-1D76-43BC-9501-51425EE770DC}" presName="spacerL" presStyleCnt="0"/>
      <dgm:spPr/>
    </dgm:pt>
    <dgm:pt modelId="{29608E44-EC19-4061-A9E1-6086DE8B4E4A}" type="pres">
      <dgm:prSet presAssocID="{FF757354-1D76-43BC-9501-51425EE770DC}" presName="sibTrans" presStyleLbl="sibTrans2D1" presStyleIdx="0" presStyleCnt="2"/>
      <dgm:spPr/>
      <dgm:t>
        <a:bodyPr/>
        <a:lstStyle/>
        <a:p>
          <a:endParaRPr lang="ru-RU"/>
        </a:p>
      </dgm:t>
    </dgm:pt>
    <dgm:pt modelId="{ED22AFB4-75A4-4739-968B-BF02AA54905E}" type="pres">
      <dgm:prSet presAssocID="{FF757354-1D76-43BC-9501-51425EE770DC}" presName="spacerR" presStyleCnt="0"/>
      <dgm:spPr/>
    </dgm:pt>
    <dgm:pt modelId="{B0C37C72-24E3-4469-8CFB-FC090CBF715D}" type="pres">
      <dgm:prSet presAssocID="{E404D985-D4E8-4792-A083-3BCC3136D241}" presName="node" presStyleLbl="node1" presStyleIdx="1" presStyleCnt="3" custScaleX="136938" custScaleY="1264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4969DC-0798-4F20-8BE5-88A704978746}" type="pres">
      <dgm:prSet presAssocID="{063938D2-1DD8-4037-9339-13E11FB8E677}" presName="spacerL" presStyleCnt="0"/>
      <dgm:spPr/>
    </dgm:pt>
    <dgm:pt modelId="{B3ECBAB6-D72D-4CAF-A6A3-8005903F5240}" type="pres">
      <dgm:prSet presAssocID="{063938D2-1DD8-4037-9339-13E11FB8E677}" presName="sibTrans" presStyleLbl="sibTrans2D1" presStyleIdx="1" presStyleCnt="2"/>
      <dgm:spPr/>
      <dgm:t>
        <a:bodyPr/>
        <a:lstStyle/>
        <a:p>
          <a:endParaRPr lang="ru-RU"/>
        </a:p>
      </dgm:t>
    </dgm:pt>
    <dgm:pt modelId="{5CE0F5EE-5E61-4847-BD74-1D06E46B5741}" type="pres">
      <dgm:prSet presAssocID="{063938D2-1DD8-4037-9339-13E11FB8E677}" presName="spacerR" presStyleCnt="0"/>
      <dgm:spPr/>
    </dgm:pt>
    <dgm:pt modelId="{31C0D3AA-2181-426C-91EC-3F9614CA094C}" type="pres">
      <dgm:prSet presAssocID="{0598154B-ADEA-4347-82C3-B791EF78ACE6}" presName="node" presStyleLbl="node1" presStyleIdx="2" presStyleCnt="3" custScaleX="149081" custScaleY="1203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208083-369C-41B4-9B83-EDC78855F240}" type="presOf" srcId="{0598154B-ADEA-4347-82C3-B791EF78ACE6}" destId="{31C0D3AA-2181-426C-91EC-3F9614CA094C}" srcOrd="0" destOrd="0" presId="urn:microsoft.com/office/officeart/2005/8/layout/equation1"/>
    <dgm:cxn modelId="{9922BCCC-CD35-4D73-A794-3FBD4C05A25A}" type="presOf" srcId="{063938D2-1DD8-4037-9339-13E11FB8E677}" destId="{B3ECBAB6-D72D-4CAF-A6A3-8005903F5240}" srcOrd="0" destOrd="0" presId="urn:microsoft.com/office/officeart/2005/8/layout/equation1"/>
    <dgm:cxn modelId="{5E684723-1A4D-4502-8BFC-BAF638DC028E}" srcId="{1078D559-E9C4-4743-8912-52B8CBBD6DA3}" destId="{EDBCB866-BABE-4173-BDC2-D6E70F2A8C73}" srcOrd="0" destOrd="0" parTransId="{A36BDD92-50B8-4D32-9DE9-6605C1F23173}" sibTransId="{FF757354-1D76-43BC-9501-51425EE770DC}"/>
    <dgm:cxn modelId="{57E04959-C1FF-45DC-BE87-9B90EA85807E}" srcId="{1078D559-E9C4-4743-8912-52B8CBBD6DA3}" destId="{E404D985-D4E8-4792-A083-3BCC3136D241}" srcOrd="1" destOrd="0" parTransId="{43F2140C-4A10-4727-877F-405E194159AC}" sibTransId="{063938D2-1DD8-4037-9339-13E11FB8E677}"/>
    <dgm:cxn modelId="{A0A1DB07-D4DD-4E33-8CBF-C3B8A365764B}" type="presOf" srcId="{EDBCB866-BABE-4173-BDC2-D6E70F2A8C73}" destId="{94C9B242-53D7-45D7-8D9F-16C84BB71299}" srcOrd="0" destOrd="0" presId="urn:microsoft.com/office/officeart/2005/8/layout/equation1"/>
    <dgm:cxn modelId="{B9726767-31AC-4CD2-B926-845631D9F73E}" type="presOf" srcId="{FF757354-1D76-43BC-9501-51425EE770DC}" destId="{29608E44-EC19-4061-A9E1-6086DE8B4E4A}" srcOrd="0" destOrd="0" presId="urn:microsoft.com/office/officeart/2005/8/layout/equation1"/>
    <dgm:cxn modelId="{479249BC-43B8-4B4D-906D-A7BF5FA7EB59}" srcId="{1078D559-E9C4-4743-8912-52B8CBBD6DA3}" destId="{0598154B-ADEA-4347-82C3-B791EF78ACE6}" srcOrd="2" destOrd="0" parTransId="{9C29FCFC-E39A-412C-BA7D-6FA71E9BA929}" sibTransId="{57D49A19-C1EE-4898-A624-D28A1AD47120}"/>
    <dgm:cxn modelId="{D76EB48D-053E-493F-BE28-44AD5B83BD8E}" type="presOf" srcId="{1078D559-E9C4-4743-8912-52B8CBBD6DA3}" destId="{37CA881F-043C-4DC9-891A-731211F52F7E}" srcOrd="0" destOrd="0" presId="urn:microsoft.com/office/officeart/2005/8/layout/equation1"/>
    <dgm:cxn modelId="{FC5F9F88-3755-4B20-803F-7BFCBB2FFD9A}" type="presOf" srcId="{E404D985-D4E8-4792-A083-3BCC3136D241}" destId="{B0C37C72-24E3-4469-8CFB-FC090CBF715D}" srcOrd="0" destOrd="0" presId="urn:microsoft.com/office/officeart/2005/8/layout/equation1"/>
    <dgm:cxn modelId="{DAE259F4-879E-4C4D-AA23-58AC86775944}" type="presParOf" srcId="{37CA881F-043C-4DC9-891A-731211F52F7E}" destId="{94C9B242-53D7-45D7-8D9F-16C84BB71299}" srcOrd="0" destOrd="0" presId="urn:microsoft.com/office/officeart/2005/8/layout/equation1"/>
    <dgm:cxn modelId="{BF27E75F-3250-4D97-AB3E-82FA64410B08}" type="presParOf" srcId="{37CA881F-043C-4DC9-891A-731211F52F7E}" destId="{FBF19EFD-5B3F-4651-B45F-275309A0E9BF}" srcOrd="1" destOrd="0" presId="urn:microsoft.com/office/officeart/2005/8/layout/equation1"/>
    <dgm:cxn modelId="{7AD75280-5AF2-4557-8D9E-95E6923377B9}" type="presParOf" srcId="{37CA881F-043C-4DC9-891A-731211F52F7E}" destId="{29608E44-EC19-4061-A9E1-6086DE8B4E4A}" srcOrd="2" destOrd="0" presId="urn:microsoft.com/office/officeart/2005/8/layout/equation1"/>
    <dgm:cxn modelId="{D90B460E-12C1-487E-BFEB-0BB77DB66894}" type="presParOf" srcId="{37CA881F-043C-4DC9-891A-731211F52F7E}" destId="{ED22AFB4-75A4-4739-968B-BF02AA54905E}" srcOrd="3" destOrd="0" presId="urn:microsoft.com/office/officeart/2005/8/layout/equation1"/>
    <dgm:cxn modelId="{4806022E-0794-4E56-937B-2F3271CEFFC4}" type="presParOf" srcId="{37CA881F-043C-4DC9-891A-731211F52F7E}" destId="{B0C37C72-24E3-4469-8CFB-FC090CBF715D}" srcOrd="4" destOrd="0" presId="urn:microsoft.com/office/officeart/2005/8/layout/equation1"/>
    <dgm:cxn modelId="{387D984F-293B-4C4F-B4A4-AE525AAD9548}" type="presParOf" srcId="{37CA881F-043C-4DC9-891A-731211F52F7E}" destId="{284969DC-0798-4F20-8BE5-88A704978746}" srcOrd="5" destOrd="0" presId="urn:microsoft.com/office/officeart/2005/8/layout/equation1"/>
    <dgm:cxn modelId="{D1905C06-02AE-41EE-9BFA-1DC0D14EB2E9}" type="presParOf" srcId="{37CA881F-043C-4DC9-891A-731211F52F7E}" destId="{B3ECBAB6-D72D-4CAF-A6A3-8005903F5240}" srcOrd="6" destOrd="0" presId="urn:microsoft.com/office/officeart/2005/8/layout/equation1"/>
    <dgm:cxn modelId="{02A7D604-36EE-49C1-AED0-41DE72487597}" type="presParOf" srcId="{37CA881F-043C-4DC9-891A-731211F52F7E}" destId="{5CE0F5EE-5E61-4847-BD74-1D06E46B5741}" srcOrd="7" destOrd="0" presId="urn:microsoft.com/office/officeart/2005/8/layout/equation1"/>
    <dgm:cxn modelId="{C8252D78-FB8B-4CC2-9D64-5BFCC3B365D3}" type="presParOf" srcId="{37CA881F-043C-4DC9-891A-731211F52F7E}" destId="{31C0D3AA-2181-426C-91EC-3F9614CA094C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2275D52-11D5-4A99-9815-5C75A32D5DCD}" type="doc">
      <dgm:prSet loTypeId="urn:microsoft.com/office/officeart/2009/layout/ReverseList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991C6F-44B5-4CB9-B0B8-996B773124F4}">
      <dgm:prSet phldrT="[Текст]" custT="1"/>
      <dgm:spPr/>
      <dgm:t>
        <a:bodyPr/>
        <a:lstStyle/>
        <a:p>
          <a:pPr algn="ctr"/>
          <a:r>
            <a:rPr lang="ru-RU" sz="1100" dirty="0" smtClean="0"/>
            <a:t>Чистый воздух</a:t>
          </a:r>
          <a:endParaRPr lang="ru-RU" sz="1100" dirty="0"/>
        </a:p>
      </dgm:t>
    </dgm:pt>
    <dgm:pt modelId="{A7060427-46BC-42A7-9E4D-233625F4DFFF}" type="parTrans" cxnId="{1CE52424-BB0A-47EA-8066-1D93AAFD6172}">
      <dgm:prSet/>
      <dgm:spPr/>
      <dgm:t>
        <a:bodyPr/>
        <a:lstStyle/>
        <a:p>
          <a:endParaRPr lang="ru-RU"/>
        </a:p>
      </dgm:t>
    </dgm:pt>
    <dgm:pt modelId="{7BD48D7E-4A66-4751-BD64-1BD8E2106168}" type="sibTrans" cxnId="{1CE52424-BB0A-47EA-8066-1D93AAFD6172}">
      <dgm:prSet/>
      <dgm:spPr/>
      <dgm:t>
        <a:bodyPr/>
        <a:lstStyle/>
        <a:p>
          <a:endParaRPr lang="ru-RU"/>
        </a:p>
      </dgm:t>
    </dgm:pt>
    <dgm:pt modelId="{104ACDD1-E5FD-4EF7-B4DA-1C2974BBAC56}">
      <dgm:prSet phldrT="[Текст]" custT="1"/>
      <dgm:spPr/>
      <dgm:t>
        <a:bodyPr/>
        <a:lstStyle/>
        <a:p>
          <a:pPr algn="ctr"/>
          <a:r>
            <a:rPr lang="ru-RU" sz="1050" dirty="0" smtClean="0"/>
            <a:t>Отличное здоровье </a:t>
          </a:r>
          <a:endParaRPr lang="ru-RU" sz="1050" dirty="0"/>
        </a:p>
      </dgm:t>
    </dgm:pt>
    <dgm:pt modelId="{6145032C-E5F7-4777-A287-867A1A6F2A92}" type="parTrans" cxnId="{61F25D0F-19A8-437F-B402-CFBC74828808}">
      <dgm:prSet/>
      <dgm:spPr/>
      <dgm:t>
        <a:bodyPr/>
        <a:lstStyle/>
        <a:p>
          <a:endParaRPr lang="ru-RU"/>
        </a:p>
      </dgm:t>
    </dgm:pt>
    <dgm:pt modelId="{CA3FA9E9-36DC-4049-B5B6-94471FABEBDE}" type="sibTrans" cxnId="{61F25D0F-19A8-437F-B402-CFBC74828808}">
      <dgm:prSet/>
      <dgm:spPr/>
      <dgm:t>
        <a:bodyPr/>
        <a:lstStyle/>
        <a:p>
          <a:endParaRPr lang="ru-RU"/>
        </a:p>
      </dgm:t>
    </dgm:pt>
    <dgm:pt modelId="{6658BDC4-E86E-46EA-82EC-EFADA064251C}" type="pres">
      <dgm:prSet presAssocID="{B2275D52-11D5-4A99-9815-5C75A32D5DCD}" presName="Name0" presStyleCnt="0">
        <dgm:presLayoutVars>
          <dgm:chMax val="2"/>
          <dgm:chPref val="2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F414AF3-8EE6-4EEA-8703-E385F03B3E88}" type="pres">
      <dgm:prSet presAssocID="{B2275D52-11D5-4A99-9815-5C75A32D5DCD}" presName="Lef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7D3FBC-3A2C-4C7A-B1E4-D75760270320}" type="pres">
      <dgm:prSet presAssocID="{B2275D52-11D5-4A99-9815-5C75A32D5DCD}" presName="LeftNode" presStyleLbl="bgImgPlace1" presStyleIdx="0" presStyleCnt="2" custScaleX="126481" custScaleY="33562">
        <dgm:presLayoutVars>
          <dgm:chMax val="2"/>
          <dgm:chPref val="2"/>
        </dgm:presLayoutVars>
      </dgm:prSet>
      <dgm:spPr/>
      <dgm:t>
        <a:bodyPr/>
        <a:lstStyle/>
        <a:p>
          <a:endParaRPr lang="ru-RU"/>
        </a:p>
      </dgm:t>
    </dgm:pt>
    <dgm:pt modelId="{C3E96B72-006A-43AB-9AC9-396F34B31C3D}" type="pres">
      <dgm:prSet presAssocID="{B2275D52-11D5-4A99-9815-5C75A32D5DCD}" presName="Righ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16DB61-530B-4B78-B8D9-456CAB2E9552}" type="pres">
      <dgm:prSet presAssocID="{B2275D52-11D5-4A99-9815-5C75A32D5DCD}" presName="RightNode" presStyleLbl="bgImgPlace1" presStyleIdx="1" presStyleCnt="2" custScaleX="108082" custScaleY="3356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CF2938F9-A4C7-49EB-A694-540B4057331C}" type="pres">
      <dgm:prSet presAssocID="{B2275D52-11D5-4A99-9815-5C75A32D5DCD}" presName="TopArrow" presStyleLbl="node1" presStyleIdx="0" presStyleCnt="2" custLinFactNeighborX="-3729" custLinFactNeighborY="41118"/>
      <dgm:spPr/>
    </dgm:pt>
    <dgm:pt modelId="{0082BBF5-2AE6-42DD-AC19-091F3A272EAA}" type="pres">
      <dgm:prSet presAssocID="{B2275D52-11D5-4A99-9815-5C75A32D5DCD}" presName="BottomArrow" presStyleLbl="node1" presStyleIdx="1" presStyleCnt="2" custLinFactNeighborX="-3729" custLinFactNeighborY="-44804"/>
      <dgm:spPr/>
    </dgm:pt>
  </dgm:ptLst>
  <dgm:cxnLst>
    <dgm:cxn modelId="{61F25D0F-19A8-437F-B402-CFBC74828808}" srcId="{B2275D52-11D5-4A99-9815-5C75A32D5DCD}" destId="{104ACDD1-E5FD-4EF7-B4DA-1C2974BBAC56}" srcOrd="1" destOrd="0" parTransId="{6145032C-E5F7-4777-A287-867A1A6F2A92}" sibTransId="{CA3FA9E9-36DC-4049-B5B6-94471FABEBDE}"/>
    <dgm:cxn modelId="{AB28A884-6308-488A-9550-D8235F9F562E}" type="presOf" srcId="{B2275D52-11D5-4A99-9815-5C75A32D5DCD}" destId="{6658BDC4-E86E-46EA-82EC-EFADA064251C}" srcOrd="0" destOrd="0" presId="urn:microsoft.com/office/officeart/2009/layout/ReverseList"/>
    <dgm:cxn modelId="{D1A375A7-4578-478C-B85A-F36B52688E36}" type="presOf" srcId="{0E991C6F-44B5-4CB9-B0B8-996B773124F4}" destId="{7F414AF3-8EE6-4EEA-8703-E385F03B3E88}" srcOrd="0" destOrd="0" presId="urn:microsoft.com/office/officeart/2009/layout/ReverseList"/>
    <dgm:cxn modelId="{74457E10-6E21-4379-9470-0B446FACCA2E}" type="presOf" srcId="{104ACDD1-E5FD-4EF7-B4DA-1C2974BBAC56}" destId="{C3E96B72-006A-43AB-9AC9-396F34B31C3D}" srcOrd="0" destOrd="0" presId="urn:microsoft.com/office/officeart/2009/layout/ReverseList"/>
    <dgm:cxn modelId="{8C77B734-FD77-4D78-A763-31D4DEED475B}" type="presOf" srcId="{104ACDD1-E5FD-4EF7-B4DA-1C2974BBAC56}" destId="{E516DB61-530B-4B78-B8D9-456CAB2E9552}" srcOrd="1" destOrd="0" presId="urn:microsoft.com/office/officeart/2009/layout/ReverseList"/>
    <dgm:cxn modelId="{1CE52424-BB0A-47EA-8066-1D93AAFD6172}" srcId="{B2275D52-11D5-4A99-9815-5C75A32D5DCD}" destId="{0E991C6F-44B5-4CB9-B0B8-996B773124F4}" srcOrd="0" destOrd="0" parTransId="{A7060427-46BC-42A7-9E4D-233625F4DFFF}" sibTransId="{7BD48D7E-4A66-4751-BD64-1BD8E2106168}"/>
    <dgm:cxn modelId="{0BF6B78A-1FBA-4B8F-BC03-385BCB014976}" type="presOf" srcId="{0E991C6F-44B5-4CB9-B0B8-996B773124F4}" destId="{307D3FBC-3A2C-4C7A-B1E4-D75760270320}" srcOrd="1" destOrd="0" presId="urn:microsoft.com/office/officeart/2009/layout/ReverseList"/>
    <dgm:cxn modelId="{BD287171-5923-42F2-A63C-4C14578C52E0}" type="presParOf" srcId="{6658BDC4-E86E-46EA-82EC-EFADA064251C}" destId="{7F414AF3-8EE6-4EEA-8703-E385F03B3E88}" srcOrd="0" destOrd="0" presId="urn:microsoft.com/office/officeart/2009/layout/ReverseList"/>
    <dgm:cxn modelId="{D87CADA6-F146-4084-9956-A398D0775A65}" type="presParOf" srcId="{6658BDC4-E86E-46EA-82EC-EFADA064251C}" destId="{307D3FBC-3A2C-4C7A-B1E4-D75760270320}" srcOrd="1" destOrd="0" presId="urn:microsoft.com/office/officeart/2009/layout/ReverseList"/>
    <dgm:cxn modelId="{864D53FD-A01F-417F-9EDD-F6A62CE36899}" type="presParOf" srcId="{6658BDC4-E86E-46EA-82EC-EFADA064251C}" destId="{C3E96B72-006A-43AB-9AC9-396F34B31C3D}" srcOrd="2" destOrd="0" presId="urn:microsoft.com/office/officeart/2009/layout/ReverseList"/>
    <dgm:cxn modelId="{27695878-C3DE-47DB-9AA5-F586A2B00142}" type="presParOf" srcId="{6658BDC4-E86E-46EA-82EC-EFADA064251C}" destId="{E516DB61-530B-4B78-B8D9-456CAB2E9552}" srcOrd="3" destOrd="0" presId="urn:microsoft.com/office/officeart/2009/layout/ReverseList"/>
    <dgm:cxn modelId="{6A1CAA40-88C2-4AC3-A3CC-499EA2A633F7}" type="presParOf" srcId="{6658BDC4-E86E-46EA-82EC-EFADA064251C}" destId="{CF2938F9-A4C7-49EB-A694-540B4057331C}" srcOrd="4" destOrd="0" presId="urn:microsoft.com/office/officeart/2009/layout/ReverseList"/>
    <dgm:cxn modelId="{C1BEB542-6B02-4FDC-AAEF-F9B762D5D50A}" type="presParOf" srcId="{6658BDC4-E86E-46EA-82EC-EFADA064251C}" destId="{0082BBF5-2AE6-42DD-AC19-091F3A272EAA}" srcOrd="5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D3D7252-3E6A-4058-8FAA-A252CBA6EF7E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21F3165-FA37-4FD0-AE14-FD176289BA5B}">
      <dgm:prSet phldrT="[Текст]" custT="1"/>
      <dgm:spPr/>
      <dgm:t>
        <a:bodyPr/>
        <a:lstStyle/>
        <a:p>
          <a:r>
            <a:rPr lang="ru-RU" sz="1100" dirty="0" smtClean="0"/>
            <a:t>Методы исследования</a:t>
          </a:r>
          <a:endParaRPr lang="ru-RU" sz="1100" dirty="0"/>
        </a:p>
      </dgm:t>
    </dgm:pt>
    <dgm:pt modelId="{97331E0F-B3E0-4A6A-A35B-3891DE76414B}" type="parTrans" cxnId="{5DBEF61D-F003-4E95-AF35-65F53D8012C4}">
      <dgm:prSet/>
      <dgm:spPr/>
      <dgm:t>
        <a:bodyPr/>
        <a:lstStyle/>
        <a:p>
          <a:endParaRPr lang="ru-RU"/>
        </a:p>
      </dgm:t>
    </dgm:pt>
    <dgm:pt modelId="{CEA46775-FA1C-48C3-A077-F4CDA34C4C55}" type="sibTrans" cxnId="{5DBEF61D-F003-4E95-AF35-65F53D8012C4}">
      <dgm:prSet/>
      <dgm:spPr/>
      <dgm:t>
        <a:bodyPr/>
        <a:lstStyle/>
        <a:p>
          <a:endParaRPr lang="ru-RU"/>
        </a:p>
      </dgm:t>
    </dgm:pt>
    <dgm:pt modelId="{9D30E6C9-BDE4-40DE-813E-F3CAAE7B2078}">
      <dgm:prSet phldrT="[Текст]" custT="1"/>
      <dgm:spPr/>
      <dgm:t>
        <a:bodyPr/>
        <a:lstStyle/>
        <a:p>
          <a:r>
            <a:rPr lang="ru-RU" sz="1100" dirty="0" smtClean="0"/>
            <a:t>Наблюдение</a:t>
          </a:r>
          <a:endParaRPr lang="ru-RU" sz="1100" dirty="0"/>
        </a:p>
      </dgm:t>
    </dgm:pt>
    <dgm:pt modelId="{420B63F6-FFB4-4863-988E-889FA91664BD}" type="parTrans" cxnId="{7D6C4FED-08BE-4096-BEEE-8CCD1140358B}">
      <dgm:prSet/>
      <dgm:spPr/>
      <dgm:t>
        <a:bodyPr/>
        <a:lstStyle/>
        <a:p>
          <a:endParaRPr lang="ru-RU"/>
        </a:p>
      </dgm:t>
    </dgm:pt>
    <dgm:pt modelId="{5700D1CF-61ED-44FE-8423-B299394273EE}" type="sibTrans" cxnId="{7D6C4FED-08BE-4096-BEEE-8CCD1140358B}">
      <dgm:prSet/>
      <dgm:spPr/>
      <dgm:t>
        <a:bodyPr/>
        <a:lstStyle/>
        <a:p>
          <a:endParaRPr lang="ru-RU"/>
        </a:p>
      </dgm:t>
    </dgm:pt>
    <dgm:pt modelId="{3F63126D-6741-4ABA-BF14-A16B88ED1BCE}">
      <dgm:prSet phldrT="[Текст]" custT="1"/>
      <dgm:spPr/>
      <dgm:t>
        <a:bodyPr/>
        <a:lstStyle/>
        <a:p>
          <a:r>
            <a:rPr lang="ru-RU" sz="1100" dirty="0" smtClean="0"/>
            <a:t>Фотографирование</a:t>
          </a:r>
          <a:endParaRPr lang="ru-RU" sz="1100" dirty="0"/>
        </a:p>
      </dgm:t>
    </dgm:pt>
    <dgm:pt modelId="{06E8BDB2-2081-45DB-ACBA-D276EE419F7E}" type="parTrans" cxnId="{20B626DF-A24C-47C2-8E77-C5038311452A}">
      <dgm:prSet/>
      <dgm:spPr/>
      <dgm:t>
        <a:bodyPr/>
        <a:lstStyle/>
        <a:p>
          <a:endParaRPr lang="ru-RU"/>
        </a:p>
      </dgm:t>
    </dgm:pt>
    <dgm:pt modelId="{30611EEE-11A1-42A8-BEF7-4BB5F1CC8AFE}" type="sibTrans" cxnId="{20B626DF-A24C-47C2-8E77-C5038311452A}">
      <dgm:prSet/>
      <dgm:spPr/>
      <dgm:t>
        <a:bodyPr/>
        <a:lstStyle/>
        <a:p>
          <a:endParaRPr lang="ru-RU"/>
        </a:p>
      </dgm:t>
    </dgm:pt>
    <dgm:pt modelId="{948B1ECC-7BE4-40CD-91C9-515718B33FEE}">
      <dgm:prSet custT="1"/>
      <dgm:spPr/>
      <dgm:t>
        <a:bodyPr/>
        <a:lstStyle/>
        <a:p>
          <a:r>
            <a:rPr lang="ru-RU" sz="1100" dirty="0" smtClean="0"/>
            <a:t>Измерение</a:t>
          </a:r>
          <a:endParaRPr lang="ru-RU" sz="1100" dirty="0"/>
        </a:p>
      </dgm:t>
    </dgm:pt>
    <dgm:pt modelId="{BAAF618D-52E0-4555-88C1-E412B1A43754}" type="parTrans" cxnId="{F13C08A7-871A-4162-9B64-23E1E4420BA0}">
      <dgm:prSet/>
      <dgm:spPr/>
      <dgm:t>
        <a:bodyPr/>
        <a:lstStyle/>
        <a:p>
          <a:endParaRPr lang="ru-RU"/>
        </a:p>
      </dgm:t>
    </dgm:pt>
    <dgm:pt modelId="{CC0D68E1-072E-4F55-AE39-7CF4F10CDF08}" type="sibTrans" cxnId="{F13C08A7-871A-4162-9B64-23E1E4420BA0}">
      <dgm:prSet/>
      <dgm:spPr/>
      <dgm:t>
        <a:bodyPr/>
        <a:lstStyle/>
        <a:p>
          <a:endParaRPr lang="ru-RU"/>
        </a:p>
      </dgm:t>
    </dgm:pt>
    <dgm:pt modelId="{26C620D9-7096-433C-A45F-F7212860E429}">
      <dgm:prSet custT="1"/>
      <dgm:spPr/>
      <dgm:t>
        <a:bodyPr/>
        <a:lstStyle/>
        <a:p>
          <a:r>
            <a:rPr lang="ru-RU" sz="1050" dirty="0" smtClean="0"/>
            <a:t>Сравнение</a:t>
          </a:r>
        </a:p>
      </dgm:t>
    </dgm:pt>
    <dgm:pt modelId="{7B994B09-BA93-438E-8C4D-D82948701CBC}" type="parTrans" cxnId="{27C1F2C8-B4D9-432B-8870-A40BC2A1533A}">
      <dgm:prSet/>
      <dgm:spPr/>
      <dgm:t>
        <a:bodyPr/>
        <a:lstStyle/>
        <a:p>
          <a:endParaRPr lang="ru-RU"/>
        </a:p>
      </dgm:t>
    </dgm:pt>
    <dgm:pt modelId="{A22EAA9F-D0B7-485D-8990-D96EFD302315}" type="sibTrans" cxnId="{27C1F2C8-B4D9-432B-8870-A40BC2A1533A}">
      <dgm:prSet/>
      <dgm:spPr/>
      <dgm:t>
        <a:bodyPr/>
        <a:lstStyle/>
        <a:p>
          <a:endParaRPr lang="ru-RU"/>
        </a:p>
      </dgm:t>
    </dgm:pt>
    <dgm:pt modelId="{FAA2F8C3-2552-40C0-A43D-A95EF109F514}">
      <dgm:prSet custT="1"/>
      <dgm:spPr/>
      <dgm:t>
        <a:bodyPr/>
        <a:lstStyle/>
        <a:p>
          <a:r>
            <a:rPr lang="ru-RU" sz="1100" dirty="0" smtClean="0"/>
            <a:t>Эксперимент</a:t>
          </a:r>
          <a:endParaRPr lang="ru-RU" sz="1100" dirty="0"/>
        </a:p>
      </dgm:t>
    </dgm:pt>
    <dgm:pt modelId="{CFA2A057-D1FD-441C-B156-F4901C854BE0}" type="parTrans" cxnId="{D148F2C3-13A2-4A34-A8BB-0E0D9E0D1D82}">
      <dgm:prSet/>
      <dgm:spPr/>
      <dgm:t>
        <a:bodyPr/>
        <a:lstStyle/>
        <a:p>
          <a:endParaRPr lang="ru-RU"/>
        </a:p>
      </dgm:t>
    </dgm:pt>
    <dgm:pt modelId="{A56CD058-AB6F-4ACF-8AAD-03114F614DD1}" type="sibTrans" cxnId="{D148F2C3-13A2-4A34-A8BB-0E0D9E0D1D82}">
      <dgm:prSet/>
      <dgm:spPr/>
      <dgm:t>
        <a:bodyPr/>
        <a:lstStyle/>
        <a:p>
          <a:endParaRPr lang="ru-RU"/>
        </a:p>
      </dgm:t>
    </dgm:pt>
    <dgm:pt modelId="{342E9E17-23B2-4E77-8530-0AF9C6424F77}" type="pres">
      <dgm:prSet presAssocID="{7D3D7252-3E6A-4058-8FAA-A252CBA6EF7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AA0C513-42C0-40FE-B79E-D31A720B03F7}" type="pres">
      <dgm:prSet presAssocID="{521F3165-FA37-4FD0-AE14-FD176289BA5B}" presName="root" presStyleCnt="0"/>
      <dgm:spPr/>
    </dgm:pt>
    <dgm:pt modelId="{EFFC8B31-2850-4108-A549-43405526B63C}" type="pres">
      <dgm:prSet presAssocID="{521F3165-FA37-4FD0-AE14-FD176289BA5B}" presName="rootComposite" presStyleCnt="0"/>
      <dgm:spPr/>
    </dgm:pt>
    <dgm:pt modelId="{A43B0415-7F42-4EF1-B5BF-BD79E2CE1A9F}" type="pres">
      <dgm:prSet presAssocID="{521F3165-FA37-4FD0-AE14-FD176289BA5B}" presName="rootText" presStyleLbl="node1" presStyleIdx="0" presStyleCnt="1" custScaleX="116089" custLinFactNeighborX="-400" custLinFactNeighborY="13274"/>
      <dgm:spPr/>
      <dgm:t>
        <a:bodyPr/>
        <a:lstStyle/>
        <a:p>
          <a:endParaRPr lang="ru-RU"/>
        </a:p>
      </dgm:t>
    </dgm:pt>
    <dgm:pt modelId="{7C3F4F54-23B2-4267-BD12-1A0BAF33A345}" type="pres">
      <dgm:prSet presAssocID="{521F3165-FA37-4FD0-AE14-FD176289BA5B}" presName="rootConnector" presStyleLbl="node1" presStyleIdx="0" presStyleCnt="1"/>
      <dgm:spPr/>
      <dgm:t>
        <a:bodyPr/>
        <a:lstStyle/>
        <a:p>
          <a:endParaRPr lang="ru-RU"/>
        </a:p>
      </dgm:t>
    </dgm:pt>
    <dgm:pt modelId="{96A16E78-5CDB-4624-B8F0-FD6705A69FA5}" type="pres">
      <dgm:prSet presAssocID="{521F3165-FA37-4FD0-AE14-FD176289BA5B}" presName="childShape" presStyleCnt="0"/>
      <dgm:spPr/>
    </dgm:pt>
    <dgm:pt modelId="{0E492E3B-7291-424F-98F9-C0BAADCE895B}" type="pres">
      <dgm:prSet presAssocID="{420B63F6-FFB4-4863-988E-889FA91664BD}" presName="Name13" presStyleLbl="parChTrans1D2" presStyleIdx="0" presStyleCnt="5"/>
      <dgm:spPr/>
      <dgm:t>
        <a:bodyPr/>
        <a:lstStyle/>
        <a:p>
          <a:endParaRPr lang="ru-RU"/>
        </a:p>
      </dgm:t>
    </dgm:pt>
    <dgm:pt modelId="{D6070279-DF93-4518-8BC5-3B193BC10155}" type="pres">
      <dgm:prSet presAssocID="{9D30E6C9-BDE4-40DE-813E-F3CAAE7B2078}" presName="childText" presStyleLbl="bgAcc1" presStyleIdx="0" presStyleCnt="5" custScaleX="118266" custLinFactNeighborX="16474" custLinFactNeighborY="91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F2F842-9799-4647-AE60-099AB2620359}" type="pres">
      <dgm:prSet presAssocID="{06E8BDB2-2081-45DB-ACBA-D276EE419F7E}" presName="Name13" presStyleLbl="parChTrans1D2" presStyleIdx="1" presStyleCnt="5"/>
      <dgm:spPr/>
      <dgm:t>
        <a:bodyPr/>
        <a:lstStyle/>
        <a:p>
          <a:endParaRPr lang="ru-RU"/>
        </a:p>
      </dgm:t>
    </dgm:pt>
    <dgm:pt modelId="{27C46402-13CA-4DCB-9F0D-8A50C1210B6E}" type="pres">
      <dgm:prSet presAssocID="{3F63126D-6741-4ABA-BF14-A16B88ED1BCE}" presName="childText" presStyleLbl="bgAcc1" presStyleIdx="1" presStyleCnt="5" custScaleX="132102" custLinFactX="-65413" custLinFactY="25942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68C1B2-C708-4F09-8CA9-1F0E1EC4852C}" type="pres">
      <dgm:prSet presAssocID="{BAAF618D-52E0-4555-88C1-E412B1A43754}" presName="Name13" presStyleLbl="parChTrans1D2" presStyleIdx="2" presStyleCnt="5"/>
      <dgm:spPr/>
      <dgm:t>
        <a:bodyPr/>
        <a:lstStyle/>
        <a:p>
          <a:endParaRPr lang="ru-RU"/>
        </a:p>
      </dgm:t>
    </dgm:pt>
    <dgm:pt modelId="{2258B553-3255-494F-A423-52CA1C4FA973}" type="pres">
      <dgm:prSet presAssocID="{948B1ECC-7BE4-40CD-91C9-515718B33FEE}" presName="childText" presStyleLbl="bgAcc1" presStyleIdx="2" presStyleCnt="5" custScaleX="119742" custLinFactNeighborX="16474" custLinFactNeighborY="-796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A67112-6EC5-495C-A23C-9FD30A5915F1}" type="pres">
      <dgm:prSet presAssocID="{7B994B09-BA93-438E-8C4D-D82948701CBC}" presName="Name13" presStyleLbl="parChTrans1D2" presStyleIdx="3" presStyleCnt="5"/>
      <dgm:spPr/>
      <dgm:t>
        <a:bodyPr/>
        <a:lstStyle/>
        <a:p>
          <a:endParaRPr lang="ru-RU"/>
        </a:p>
      </dgm:t>
    </dgm:pt>
    <dgm:pt modelId="{F7B31005-49C7-4110-86E3-BBE0A3B0DAB4}" type="pres">
      <dgm:prSet presAssocID="{26C620D9-7096-433C-A45F-F7212860E429}" presName="childText" presStyleLbl="bgAcc1" presStyleIdx="3" presStyleCnt="5" custLinFactX="-26239" custLinFactY="-100000" custLinFactNeighborX="-100000" custLinFactNeighborY="-1852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A09EF0-198D-49FC-B22A-9AE9DF03B5DD}" type="pres">
      <dgm:prSet presAssocID="{CFA2A057-D1FD-441C-B156-F4901C854BE0}" presName="Name13" presStyleLbl="parChTrans1D2" presStyleIdx="4" presStyleCnt="5"/>
      <dgm:spPr/>
      <dgm:t>
        <a:bodyPr/>
        <a:lstStyle/>
        <a:p>
          <a:endParaRPr lang="ru-RU"/>
        </a:p>
      </dgm:t>
    </dgm:pt>
    <dgm:pt modelId="{47BFD755-51FC-4297-81FE-A32F8F854D86}" type="pres">
      <dgm:prSet presAssocID="{FAA2F8C3-2552-40C0-A43D-A95EF109F514}" presName="childText" presStyleLbl="bgAcc1" presStyleIdx="4" presStyleCnt="5" custScaleX="135056" custLinFactY="-95291" custLinFactNeighborX="1941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12AB78-02AB-4E1A-84ED-3D810460ACD5}" type="presOf" srcId="{06E8BDB2-2081-45DB-ACBA-D276EE419F7E}" destId="{A9F2F842-9799-4647-AE60-099AB2620359}" srcOrd="0" destOrd="0" presId="urn:microsoft.com/office/officeart/2005/8/layout/hierarchy3"/>
    <dgm:cxn modelId="{D148F2C3-13A2-4A34-A8BB-0E0D9E0D1D82}" srcId="{521F3165-FA37-4FD0-AE14-FD176289BA5B}" destId="{FAA2F8C3-2552-40C0-A43D-A95EF109F514}" srcOrd="4" destOrd="0" parTransId="{CFA2A057-D1FD-441C-B156-F4901C854BE0}" sibTransId="{A56CD058-AB6F-4ACF-8AAD-03114F614DD1}"/>
    <dgm:cxn modelId="{27C1F2C8-B4D9-432B-8870-A40BC2A1533A}" srcId="{521F3165-FA37-4FD0-AE14-FD176289BA5B}" destId="{26C620D9-7096-433C-A45F-F7212860E429}" srcOrd="3" destOrd="0" parTransId="{7B994B09-BA93-438E-8C4D-D82948701CBC}" sibTransId="{A22EAA9F-D0B7-485D-8990-D96EFD302315}"/>
    <dgm:cxn modelId="{C1448F3B-4BE8-461C-89E9-0D2D6874292D}" type="presOf" srcId="{7B994B09-BA93-438E-8C4D-D82948701CBC}" destId="{CBA67112-6EC5-495C-A23C-9FD30A5915F1}" srcOrd="0" destOrd="0" presId="urn:microsoft.com/office/officeart/2005/8/layout/hierarchy3"/>
    <dgm:cxn modelId="{F13C08A7-871A-4162-9B64-23E1E4420BA0}" srcId="{521F3165-FA37-4FD0-AE14-FD176289BA5B}" destId="{948B1ECC-7BE4-40CD-91C9-515718B33FEE}" srcOrd="2" destOrd="0" parTransId="{BAAF618D-52E0-4555-88C1-E412B1A43754}" sibTransId="{CC0D68E1-072E-4F55-AE39-7CF4F10CDF08}"/>
    <dgm:cxn modelId="{6C788F53-CB93-44E0-A50C-4B50AAD27345}" type="presOf" srcId="{26C620D9-7096-433C-A45F-F7212860E429}" destId="{F7B31005-49C7-4110-86E3-BBE0A3B0DAB4}" srcOrd="0" destOrd="0" presId="urn:microsoft.com/office/officeart/2005/8/layout/hierarchy3"/>
    <dgm:cxn modelId="{E069741E-12CB-4FB7-AA13-C39ACE69016F}" type="presOf" srcId="{948B1ECC-7BE4-40CD-91C9-515718B33FEE}" destId="{2258B553-3255-494F-A423-52CA1C4FA973}" srcOrd="0" destOrd="0" presId="urn:microsoft.com/office/officeart/2005/8/layout/hierarchy3"/>
    <dgm:cxn modelId="{20B626DF-A24C-47C2-8E77-C5038311452A}" srcId="{521F3165-FA37-4FD0-AE14-FD176289BA5B}" destId="{3F63126D-6741-4ABA-BF14-A16B88ED1BCE}" srcOrd="1" destOrd="0" parTransId="{06E8BDB2-2081-45DB-ACBA-D276EE419F7E}" sibTransId="{30611EEE-11A1-42A8-BEF7-4BB5F1CC8AFE}"/>
    <dgm:cxn modelId="{B1D957B9-06EB-4811-9442-83097EA73802}" type="presOf" srcId="{420B63F6-FFB4-4863-988E-889FA91664BD}" destId="{0E492E3B-7291-424F-98F9-C0BAADCE895B}" srcOrd="0" destOrd="0" presId="urn:microsoft.com/office/officeart/2005/8/layout/hierarchy3"/>
    <dgm:cxn modelId="{4422F089-8F00-4DA7-B7D2-D29160BF88BB}" type="presOf" srcId="{CFA2A057-D1FD-441C-B156-F4901C854BE0}" destId="{A1A09EF0-198D-49FC-B22A-9AE9DF03B5DD}" srcOrd="0" destOrd="0" presId="urn:microsoft.com/office/officeart/2005/8/layout/hierarchy3"/>
    <dgm:cxn modelId="{5DBEF61D-F003-4E95-AF35-65F53D8012C4}" srcId="{7D3D7252-3E6A-4058-8FAA-A252CBA6EF7E}" destId="{521F3165-FA37-4FD0-AE14-FD176289BA5B}" srcOrd="0" destOrd="0" parTransId="{97331E0F-B3E0-4A6A-A35B-3891DE76414B}" sibTransId="{CEA46775-FA1C-48C3-A077-F4CDA34C4C55}"/>
    <dgm:cxn modelId="{74BF2F1B-4B52-4976-9094-9D02F0F4B9D7}" type="presOf" srcId="{521F3165-FA37-4FD0-AE14-FD176289BA5B}" destId="{7C3F4F54-23B2-4267-BD12-1A0BAF33A345}" srcOrd="1" destOrd="0" presId="urn:microsoft.com/office/officeart/2005/8/layout/hierarchy3"/>
    <dgm:cxn modelId="{7D6C4FED-08BE-4096-BEEE-8CCD1140358B}" srcId="{521F3165-FA37-4FD0-AE14-FD176289BA5B}" destId="{9D30E6C9-BDE4-40DE-813E-F3CAAE7B2078}" srcOrd="0" destOrd="0" parTransId="{420B63F6-FFB4-4863-988E-889FA91664BD}" sibTransId="{5700D1CF-61ED-44FE-8423-B299394273EE}"/>
    <dgm:cxn modelId="{6404524B-B782-48AA-849A-7A5E5DD167EB}" type="presOf" srcId="{BAAF618D-52E0-4555-88C1-E412B1A43754}" destId="{9E68C1B2-C708-4F09-8CA9-1F0E1EC4852C}" srcOrd="0" destOrd="0" presId="urn:microsoft.com/office/officeart/2005/8/layout/hierarchy3"/>
    <dgm:cxn modelId="{039CB432-DB8C-4C10-AD52-B6CFB405B858}" type="presOf" srcId="{9D30E6C9-BDE4-40DE-813E-F3CAAE7B2078}" destId="{D6070279-DF93-4518-8BC5-3B193BC10155}" srcOrd="0" destOrd="0" presId="urn:microsoft.com/office/officeart/2005/8/layout/hierarchy3"/>
    <dgm:cxn modelId="{B7CA3038-E888-40F5-A4B8-B0AD239E53C5}" type="presOf" srcId="{521F3165-FA37-4FD0-AE14-FD176289BA5B}" destId="{A43B0415-7F42-4EF1-B5BF-BD79E2CE1A9F}" srcOrd="0" destOrd="0" presId="urn:microsoft.com/office/officeart/2005/8/layout/hierarchy3"/>
    <dgm:cxn modelId="{2DD007B7-1F11-47C9-BF39-502943005166}" type="presOf" srcId="{3F63126D-6741-4ABA-BF14-A16B88ED1BCE}" destId="{27C46402-13CA-4DCB-9F0D-8A50C1210B6E}" srcOrd="0" destOrd="0" presId="urn:microsoft.com/office/officeart/2005/8/layout/hierarchy3"/>
    <dgm:cxn modelId="{4C8C8DC6-2727-4B40-A6F9-A8C7F0B378EF}" type="presOf" srcId="{FAA2F8C3-2552-40C0-A43D-A95EF109F514}" destId="{47BFD755-51FC-4297-81FE-A32F8F854D86}" srcOrd="0" destOrd="0" presId="urn:microsoft.com/office/officeart/2005/8/layout/hierarchy3"/>
    <dgm:cxn modelId="{197715EC-1293-4D69-9E43-DECFF8BF7991}" type="presOf" srcId="{7D3D7252-3E6A-4058-8FAA-A252CBA6EF7E}" destId="{342E9E17-23B2-4E77-8530-0AF9C6424F77}" srcOrd="0" destOrd="0" presId="urn:microsoft.com/office/officeart/2005/8/layout/hierarchy3"/>
    <dgm:cxn modelId="{14ADCD95-54DA-423F-87E6-F6030C610912}" type="presParOf" srcId="{342E9E17-23B2-4E77-8530-0AF9C6424F77}" destId="{2AA0C513-42C0-40FE-B79E-D31A720B03F7}" srcOrd="0" destOrd="0" presId="urn:microsoft.com/office/officeart/2005/8/layout/hierarchy3"/>
    <dgm:cxn modelId="{2542AB41-9234-4AB1-B66D-735F87BA0143}" type="presParOf" srcId="{2AA0C513-42C0-40FE-B79E-D31A720B03F7}" destId="{EFFC8B31-2850-4108-A549-43405526B63C}" srcOrd="0" destOrd="0" presId="urn:microsoft.com/office/officeart/2005/8/layout/hierarchy3"/>
    <dgm:cxn modelId="{751012D6-8A84-4864-9E4C-B728D7126ACF}" type="presParOf" srcId="{EFFC8B31-2850-4108-A549-43405526B63C}" destId="{A43B0415-7F42-4EF1-B5BF-BD79E2CE1A9F}" srcOrd="0" destOrd="0" presId="urn:microsoft.com/office/officeart/2005/8/layout/hierarchy3"/>
    <dgm:cxn modelId="{632A3B9D-EBE3-430A-B248-3B0D97A88269}" type="presParOf" srcId="{EFFC8B31-2850-4108-A549-43405526B63C}" destId="{7C3F4F54-23B2-4267-BD12-1A0BAF33A345}" srcOrd="1" destOrd="0" presId="urn:microsoft.com/office/officeart/2005/8/layout/hierarchy3"/>
    <dgm:cxn modelId="{5C2F9D58-3760-4D03-A83D-6A07DC83EDBB}" type="presParOf" srcId="{2AA0C513-42C0-40FE-B79E-D31A720B03F7}" destId="{96A16E78-5CDB-4624-B8F0-FD6705A69FA5}" srcOrd="1" destOrd="0" presId="urn:microsoft.com/office/officeart/2005/8/layout/hierarchy3"/>
    <dgm:cxn modelId="{61BA1EE8-27E0-4EF8-8D65-4C6052D0DF73}" type="presParOf" srcId="{96A16E78-5CDB-4624-B8F0-FD6705A69FA5}" destId="{0E492E3B-7291-424F-98F9-C0BAADCE895B}" srcOrd="0" destOrd="0" presId="urn:microsoft.com/office/officeart/2005/8/layout/hierarchy3"/>
    <dgm:cxn modelId="{F98FD470-6EAD-4979-8CA8-13912EEFA3EB}" type="presParOf" srcId="{96A16E78-5CDB-4624-B8F0-FD6705A69FA5}" destId="{D6070279-DF93-4518-8BC5-3B193BC10155}" srcOrd="1" destOrd="0" presId="urn:microsoft.com/office/officeart/2005/8/layout/hierarchy3"/>
    <dgm:cxn modelId="{B73099D7-2727-44E4-8F9C-ECD4B530F3FC}" type="presParOf" srcId="{96A16E78-5CDB-4624-B8F0-FD6705A69FA5}" destId="{A9F2F842-9799-4647-AE60-099AB2620359}" srcOrd="2" destOrd="0" presId="urn:microsoft.com/office/officeart/2005/8/layout/hierarchy3"/>
    <dgm:cxn modelId="{2D350FE6-1A66-4470-B3FE-F7A5E5F02832}" type="presParOf" srcId="{96A16E78-5CDB-4624-B8F0-FD6705A69FA5}" destId="{27C46402-13CA-4DCB-9F0D-8A50C1210B6E}" srcOrd="3" destOrd="0" presId="urn:microsoft.com/office/officeart/2005/8/layout/hierarchy3"/>
    <dgm:cxn modelId="{2C72AC48-5267-4E5A-B3D1-56BCA32A40E9}" type="presParOf" srcId="{96A16E78-5CDB-4624-B8F0-FD6705A69FA5}" destId="{9E68C1B2-C708-4F09-8CA9-1F0E1EC4852C}" srcOrd="4" destOrd="0" presId="urn:microsoft.com/office/officeart/2005/8/layout/hierarchy3"/>
    <dgm:cxn modelId="{AFE58587-203E-473F-9F70-66A014E858D6}" type="presParOf" srcId="{96A16E78-5CDB-4624-B8F0-FD6705A69FA5}" destId="{2258B553-3255-494F-A423-52CA1C4FA973}" srcOrd="5" destOrd="0" presId="urn:microsoft.com/office/officeart/2005/8/layout/hierarchy3"/>
    <dgm:cxn modelId="{4AB7FB86-B2B5-4633-98F2-6302EDE93092}" type="presParOf" srcId="{96A16E78-5CDB-4624-B8F0-FD6705A69FA5}" destId="{CBA67112-6EC5-495C-A23C-9FD30A5915F1}" srcOrd="6" destOrd="0" presId="urn:microsoft.com/office/officeart/2005/8/layout/hierarchy3"/>
    <dgm:cxn modelId="{AA8E29DA-D7F4-4E7A-BBF7-AA8182C06470}" type="presParOf" srcId="{96A16E78-5CDB-4624-B8F0-FD6705A69FA5}" destId="{F7B31005-49C7-4110-86E3-BBE0A3B0DAB4}" srcOrd="7" destOrd="0" presId="urn:microsoft.com/office/officeart/2005/8/layout/hierarchy3"/>
    <dgm:cxn modelId="{5ADECA0F-0251-4351-8C30-349166E8C300}" type="presParOf" srcId="{96A16E78-5CDB-4624-B8F0-FD6705A69FA5}" destId="{A1A09EF0-198D-49FC-B22A-9AE9DF03B5DD}" srcOrd="8" destOrd="0" presId="urn:microsoft.com/office/officeart/2005/8/layout/hierarchy3"/>
    <dgm:cxn modelId="{58249240-59C4-4BD0-9AFB-EAB11B4045BC}" type="presParOf" srcId="{96A16E78-5CDB-4624-B8F0-FD6705A69FA5}" destId="{47BFD755-51FC-4297-81FE-A32F8F854D86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E78462C-52E9-4AAB-929F-5574E08A28E3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4C717F-24D3-4F9B-8678-56491EBF731E}">
      <dgm:prSet phldrT="[Текст]"/>
      <dgm:spPr/>
      <dgm:t>
        <a:bodyPr/>
        <a:lstStyle/>
        <a:p>
          <a:r>
            <a:rPr lang="ru-RU" dirty="0" smtClean="0"/>
            <a:t>Чистый воздух и хорошее здоровье</a:t>
          </a:r>
          <a:endParaRPr lang="ru-RU" dirty="0"/>
        </a:p>
      </dgm:t>
    </dgm:pt>
    <dgm:pt modelId="{E93A527B-7FDF-4D05-97BF-A767846424FF}" type="parTrans" cxnId="{CA3C5717-3F35-405C-B821-996DF4B5F660}">
      <dgm:prSet/>
      <dgm:spPr/>
      <dgm:t>
        <a:bodyPr/>
        <a:lstStyle/>
        <a:p>
          <a:endParaRPr lang="ru-RU"/>
        </a:p>
      </dgm:t>
    </dgm:pt>
    <dgm:pt modelId="{81A70B4C-8C8A-4942-B02B-F053F5BDAA35}" type="sibTrans" cxnId="{CA3C5717-3F35-405C-B821-996DF4B5F660}">
      <dgm:prSet/>
      <dgm:spPr/>
      <dgm:t>
        <a:bodyPr/>
        <a:lstStyle/>
        <a:p>
          <a:endParaRPr lang="ru-RU"/>
        </a:p>
      </dgm:t>
    </dgm:pt>
    <dgm:pt modelId="{305B34E5-6DAC-4A6E-9A69-197FB70EF354}">
      <dgm:prSet phldrT="[Текст]"/>
      <dgm:spPr/>
      <dgm:t>
        <a:bodyPr/>
        <a:lstStyle/>
        <a:p>
          <a:r>
            <a:rPr lang="ru-RU" dirty="0" smtClean="0"/>
            <a:t>Проветривание комнат и кабинетов</a:t>
          </a:r>
          <a:endParaRPr lang="ru-RU" dirty="0"/>
        </a:p>
      </dgm:t>
    </dgm:pt>
    <dgm:pt modelId="{B9C7A8DB-400F-486F-A691-8A8053EB8C29}" type="parTrans" cxnId="{7DF23B7C-5550-4CB9-8A17-6AB68B39482F}">
      <dgm:prSet/>
      <dgm:spPr/>
      <dgm:t>
        <a:bodyPr/>
        <a:lstStyle/>
        <a:p>
          <a:endParaRPr lang="ru-RU"/>
        </a:p>
      </dgm:t>
    </dgm:pt>
    <dgm:pt modelId="{8A7A344B-2BCA-48F2-A065-DA7C2060B146}" type="sibTrans" cxnId="{7DF23B7C-5550-4CB9-8A17-6AB68B39482F}">
      <dgm:prSet/>
      <dgm:spPr/>
      <dgm:t>
        <a:bodyPr/>
        <a:lstStyle/>
        <a:p>
          <a:endParaRPr lang="ru-RU"/>
        </a:p>
      </dgm:t>
    </dgm:pt>
    <dgm:pt modelId="{FB859232-0121-4C91-81DC-8DEE4AAD3F79}">
      <dgm:prSet phldrT="[Текст]"/>
      <dgm:spPr/>
      <dgm:t>
        <a:bodyPr/>
        <a:lstStyle/>
        <a:p>
          <a:r>
            <a:rPr lang="ru-RU" dirty="0" smtClean="0"/>
            <a:t>Частая уборка (особенно влажная)</a:t>
          </a:r>
          <a:endParaRPr lang="ru-RU" dirty="0"/>
        </a:p>
      </dgm:t>
    </dgm:pt>
    <dgm:pt modelId="{8198EFF8-A732-41A3-BFDF-9270270EC11E}" type="parTrans" cxnId="{69817E39-CD2E-44E3-A313-F08652C20B98}">
      <dgm:prSet/>
      <dgm:spPr/>
      <dgm:t>
        <a:bodyPr/>
        <a:lstStyle/>
        <a:p>
          <a:endParaRPr lang="ru-RU"/>
        </a:p>
      </dgm:t>
    </dgm:pt>
    <dgm:pt modelId="{1564085B-2D9A-4030-B40C-E1FF649ADA71}" type="sibTrans" cxnId="{69817E39-CD2E-44E3-A313-F08652C20B98}">
      <dgm:prSet/>
      <dgm:spPr/>
      <dgm:t>
        <a:bodyPr/>
        <a:lstStyle/>
        <a:p>
          <a:endParaRPr lang="ru-RU"/>
        </a:p>
      </dgm:t>
    </dgm:pt>
    <dgm:pt modelId="{E59124AC-A719-47B1-9B8C-ABAEA02393DC}">
      <dgm:prSet phldrT="[Текст]"/>
      <dgm:spPr/>
      <dgm:t>
        <a:bodyPr/>
        <a:lstStyle/>
        <a:p>
          <a:r>
            <a:rPr lang="ru-RU" dirty="0" smtClean="0"/>
            <a:t>Выбор дорог с меньшим количеством машин</a:t>
          </a:r>
          <a:endParaRPr lang="ru-RU" dirty="0"/>
        </a:p>
      </dgm:t>
    </dgm:pt>
    <dgm:pt modelId="{DBF9147B-4831-435F-93D4-D750AB0A8784}" type="parTrans" cxnId="{AF6BE6F0-D270-4E09-9619-0E7DEF100C26}">
      <dgm:prSet/>
      <dgm:spPr/>
      <dgm:t>
        <a:bodyPr/>
        <a:lstStyle/>
        <a:p>
          <a:endParaRPr lang="ru-RU"/>
        </a:p>
      </dgm:t>
    </dgm:pt>
    <dgm:pt modelId="{65546DD7-A798-45B9-B195-6C186359F120}" type="sibTrans" cxnId="{AF6BE6F0-D270-4E09-9619-0E7DEF100C26}">
      <dgm:prSet/>
      <dgm:spPr/>
      <dgm:t>
        <a:bodyPr/>
        <a:lstStyle/>
        <a:p>
          <a:endParaRPr lang="ru-RU"/>
        </a:p>
      </dgm:t>
    </dgm:pt>
    <dgm:pt modelId="{46F042D0-6BDD-486B-B892-76BD12BFBD33}" type="pres">
      <dgm:prSet presAssocID="{4E78462C-52E9-4AAB-929F-5574E08A28E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9A9EF1-687E-44C2-A854-2CF97123EAF9}" type="pres">
      <dgm:prSet presAssocID="{884C717F-24D3-4F9B-8678-56491EBF731E}" presName="centerShape" presStyleLbl="node0" presStyleIdx="0" presStyleCnt="1"/>
      <dgm:spPr/>
      <dgm:t>
        <a:bodyPr/>
        <a:lstStyle/>
        <a:p>
          <a:endParaRPr lang="ru-RU"/>
        </a:p>
      </dgm:t>
    </dgm:pt>
    <dgm:pt modelId="{6E20B46D-BC20-4B58-AF4D-5B907E86F6A9}" type="pres">
      <dgm:prSet presAssocID="{B9C7A8DB-400F-486F-A691-8A8053EB8C29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931DBE78-1866-4CFC-8B16-8AF6BA295FE2}" type="pres">
      <dgm:prSet presAssocID="{305B34E5-6DAC-4A6E-9A69-197FB70EF35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B2872A-2A4B-4914-8AB6-2BD5CE3F2019}" type="pres">
      <dgm:prSet presAssocID="{8198EFF8-A732-41A3-BFDF-9270270EC11E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CEC0A664-E217-4936-8640-63511CE76377}" type="pres">
      <dgm:prSet presAssocID="{FB859232-0121-4C91-81DC-8DEE4AAD3F7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EEDF19-26DB-4969-ACA3-A39998786F23}" type="pres">
      <dgm:prSet presAssocID="{DBF9147B-4831-435F-93D4-D750AB0A8784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A3EACECC-DDA3-42E6-995E-0CE44C0D2989}" type="pres">
      <dgm:prSet presAssocID="{E59124AC-A719-47B1-9B8C-ABAEA02393D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962AB7-9202-45EF-91F7-3BDAA01E5F65}" type="presOf" srcId="{4E78462C-52E9-4AAB-929F-5574E08A28E3}" destId="{46F042D0-6BDD-486B-B892-76BD12BFBD33}" srcOrd="0" destOrd="0" presId="urn:microsoft.com/office/officeart/2005/8/layout/radial4"/>
    <dgm:cxn modelId="{279E2699-8B7D-43DE-A7E3-3ECD7B0031D6}" type="presOf" srcId="{305B34E5-6DAC-4A6E-9A69-197FB70EF354}" destId="{931DBE78-1866-4CFC-8B16-8AF6BA295FE2}" srcOrd="0" destOrd="0" presId="urn:microsoft.com/office/officeart/2005/8/layout/radial4"/>
    <dgm:cxn modelId="{990A1017-9252-4632-A62C-0489CCACAC48}" type="presOf" srcId="{884C717F-24D3-4F9B-8678-56491EBF731E}" destId="{439A9EF1-687E-44C2-A854-2CF97123EAF9}" srcOrd="0" destOrd="0" presId="urn:microsoft.com/office/officeart/2005/8/layout/radial4"/>
    <dgm:cxn modelId="{AF6BE6F0-D270-4E09-9619-0E7DEF100C26}" srcId="{884C717F-24D3-4F9B-8678-56491EBF731E}" destId="{E59124AC-A719-47B1-9B8C-ABAEA02393DC}" srcOrd="2" destOrd="0" parTransId="{DBF9147B-4831-435F-93D4-D750AB0A8784}" sibTransId="{65546DD7-A798-45B9-B195-6C186359F120}"/>
    <dgm:cxn modelId="{6878C41C-262A-446C-BE88-D5D2316C85F5}" type="presOf" srcId="{FB859232-0121-4C91-81DC-8DEE4AAD3F79}" destId="{CEC0A664-E217-4936-8640-63511CE76377}" srcOrd="0" destOrd="0" presId="urn:microsoft.com/office/officeart/2005/8/layout/radial4"/>
    <dgm:cxn modelId="{7DF23B7C-5550-4CB9-8A17-6AB68B39482F}" srcId="{884C717F-24D3-4F9B-8678-56491EBF731E}" destId="{305B34E5-6DAC-4A6E-9A69-197FB70EF354}" srcOrd="0" destOrd="0" parTransId="{B9C7A8DB-400F-486F-A691-8A8053EB8C29}" sibTransId="{8A7A344B-2BCA-48F2-A065-DA7C2060B146}"/>
    <dgm:cxn modelId="{3AD37559-8709-477B-B632-CE8D0EC8A97F}" type="presOf" srcId="{8198EFF8-A732-41A3-BFDF-9270270EC11E}" destId="{22B2872A-2A4B-4914-8AB6-2BD5CE3F2019}" srcOrd="0" destOrd="0" presId="urn:microsoft.com/office/officeart/2005/8/layout/radial4"/>
    <dgm:cxn modelId="{CA3C5717-3F35-405C-B821-996DF4B5F660}" srcId="{4E78462C-52E9-4AAB-929F-5574E08A28E3}" destId="{884C717F-24D3-4F9B-8678-56491EBF731E}" srcOrd="0" destOrd="0" parTransId="{E93A527B-7FDF-4D05-97BF-A767846424FF}" sibTransId="{81A70B4C-8C8A-4942-B02B-F053F5BDAA35}"/>
    <dgm:cxn modelId="{2E5C872B-7E35-4516-96EE-8D10F6B8232A}" type="presOf" srcId="{E59124AC-A719-47B1-9B8C-ABAEA02393DC}" destId="{A3EACECC-DDA3-42E6-995E-0CE44C0D2989}" srcOrd="0" destOrd="0" presId="urn:microsoft.com/office/officeart/2005/8/layout/radial4"/>
    <dgm:cxn modelId="{4242D654-59C4-48A8-8AED-6FF6A9366B28}" type="presOf" srcId="{B9C7A8DB-400F-486F-A691-8A8053EB8C29}" destId="{6E20B46D-BC20-4B58-AF4D-5B907E86F6A9}" srcOrd="0" destOrd="0" presId="urn:microsoft.com/office/officeart/2005/8/layout/radial4"/>
    <dgm:cxn modelId="{69817E39-CD2E-44E3-A313-F08652C20B98}" srcId="{884C717F-24D3-4F9B-8678-56491EBF731E}" destId="{FB859232-0121-4C91-81DC-8DEE4AAD3F79}" srcOrd="1" destOrd="0" parTransId="{8198EFF8-A732-41A3-BFDF-9270270EC11E}" sibTransId="{1564085B-2D9A-4030-B40C-E1FF649ADA71}"/>
    <dgm:cxn modelId="{6FAEFD34-C2D7-4D89-A0C1-1FC0B2C23ED3}" type="presOf" srcId="{DBF9147B-4831-435F-93D4-D750AB0A8784}" destId="{B6EEDF19-26DB-4969-ACA3-A39998786F23}" srcOrd="0" destOrd="0" presId="urn:microsoft.com/office/officeart/2005/8/layout/radial4"/>
    <dgm:cxn modelId="{EA06F02D-2EB4-47C7-B618-B3F6A7C85B74}" type="presParOf" srcId="{46F042D0-6BDD-486B-B892-76BD12BFBD33}" destId="{439A9EF1-687E-44C2-A854-2CF97123EAF9}" srcOrd="0" destOrd="0" presId="urn:microsoft.com/office/officeart/2005/8/layout/radial4"/>
    <dgm:cxn modelId="{D5615B6F-2548-40CF-B28E-9F82D4D8F27F}" type="presParOf" srcId="{46F042D0-6BDD-486B-B892-76BD12BFBD33}" destId="{6E20B46D-BC20-4B58-AF4D-5B907E86F6A9}" srcOrd="1" destOrd="0" presId="urn:microsoft.com/office/officeart/2005/8/layout/radial4"/>
    <dgm:cxn modelId="{81287ECF-0F16-4DF5-B34B-B7282E3C8BFA}" type="presParOf" srcId="{46F042D0-6BDD-486B-B892-76BD12BFBD33}" destId="{931DBE78-1866-4CFC-8B16-8AF6BA295FE2}" srcOrd="2" destOrd="0" presId="urn:microsoft.com/office/officeart/2005/8/layout/radial4"/>
    <dgm:cxn modelId="{89981E54-A0C3-4866-9DA3-A3AD2CF6357B}" type="presParOf" srcId="{46F042D0-6BDD-486B-B892-76BD12BFBD33}" destId="{22B2872A-2A4B-4914-8AB6-2BD5CE3F2019}" srcOrd="3" destOrd="0" presId="urn:microsoft.com/office/officeart/2005/8/layout/radial4"/>
    <dgm:cxn modelId="{AD69E2EF-4264-451F-8A6C-66FE941182BE}" type="presParOf" srcId="{46F042D0-6BDD-486B-B892-76BD12BFBD33}" destId="{CEC0A664-E217-4936-8640-63511CE76377}" srcOrd="4" destOrd="0" presId="urn:microsoft.com/office/officeart/2005/8/layout/radial4"/>
    <dgm:cxn modelId="{64CCC735-F39A-4C20-85D3-16D1358AAFD5}" type="presParOf" srcId="{46F042D0-6BDD-486B-B892-76BD12BFBD33}" destId="{B6EEDF19-26DB-4969-ACA3-A39998786F23}" srcOrd="5" destOrd="0" presId="urn:microsoft.com/office/officeart/2005/8/layout/radial4"/>
    <dgm:cxn modelId="{7203C49F-CF84-47ED-AB67-CAB2C1732A03}" type="presParOf" srcId="{46F042D0-6BDD-486B-B892-76BD12BFBD33}" destId="{A3EACECC-DDA3-42E6-995E-0CE44C0D2989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476BA6-0D53-4B0B-8002-5F331BD549E3}">
      <dsp:nvSpPr>
        <dsp:cNvPr id="0" name=""/>
        <dsp:cNvSpPr/>
      </dsp:nvSpPr>
      <dsp:spPr>
        <a:xfrm>
          <a:off x="1351505" y="67225"/>
          <a:ext cx="970332" cy="4851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Природные </a:t>
          </a:r>
          <a:endParaRPr lang="ru-RU" sz="1200" kern="1200" dirty="0"/>
        </a:p>
      </dsp:txBody>
      <dsp:txXfrm>
        <a:off x="1365715" y="81435"/>
        <a:ext cx="941912" cy="456746"/>
      </dsp:txXfrm>
    </dsp:sp>
    <dsp:sp modelId="{64669307-8A1A-4BC2-AB33-FDBDA8D4BEB8}">
      <dsp:nvSpPr>
        <dsp:cNvPr id="0" name=""/>
        <dsp:cNvSpPr/>
      </dsp:nvSpPr>
      <dsp:spPr>
        <a:xfrm>
          <a:off x="1448538" y="552391"/>
          <a:ext cx="233485" cy="5602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0233"/>
              </a:lnTo>
              <a:lnTo>
                <a:pt x="233485" y="56023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F1CB47-63E5-4EF3-8754-B46B1D9C1973}">
      <dsp:nvSpPr>
        <dsp:cNvPr id="0" name=""/>
        <dsp:cNvSpPr/>
      </dsp:nvSpPr>
      <dsp:spPr>
        <a:xfrm>
          <a:off x="1682023" y="926570"/>
          <a:ext cx="717774" cy="3721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Ветровая эрозия</a:t>
          </a:r>
          <a:endParaRPr lang="ru-RU" sz="1100" kern="1200" dirty="0"/>
        </a:p>
      </dsp:txBody>
      <dsp:txXfrm>
        <a:off x="1692922" y="937469"/>
        <a:ext cx="695976" cy="350309"/>
      </dsp:txXfrm>
    </dsp:sp>
    <dsp:sp modelId="{F06F0385-B28E-4345-92DC-48542EA583EF}">
      <dsp:nvSpPr>
        <dsp:cNvPr id="0" name=""/>
        <dsp:cNvSpPr/>
      </dsp:nvSpPr>
      <dsp:spPr>
        <a:xfrm>
          <a:off x="360043" y="552391"/>
          <a:ext cx="1088495" cy="2553080"/>
        </a:xfrm>
        <a:custGeom>
          <a:avLst/>
          <a:gdLst/>
          <a:ahLst/>
          <a:cxnLst/>
          <a:rect l="0" t="0" r="0" b="0"/>
          <a:pathLst>
            <a:path>
              <a:moveTo>
                <a:pt x="1088495" y="0"/>
              </a:moveTo>
              <a:lnTo>
                <a:pt x="0" y="255308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171D3D-9CFC-4818-9A40-229E68C00389}">
      <dsp:nvSpPr>
        <dsp:cNvPr id="0" name=""/>
        <dsp:cNvSpPr/>
      </dsp:nvSpPr>
      <dsp:spPr>
        <a:xfrm>
          <a:off x="360043" y="2787629"/>
          <a:ext cx="967289" cy="6356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Вулканическая активность</a:t>
          </a:r>
          <a:endParaRPr lang="ru-RU" sz="1100" kern="1200" dirty="0"/>
        </a:p>
      </dsp:txBody>
      <dsp:txXfrm>
        <a:off x="378662" y="2806248"/>
        <a:ext cx="930051" cy="598446"/>
      </dsp:txXfrm>
    </dsp:sp>
    <dsp:sp modelId="{AD457B50-CB44-4987-B9B5-DDE2A0CE6709}">
      <dsp:nvSpPr>
        <dsp:cNvPr id="0" name=""/>
        <dsp:cNvSpPr/>
      </dsp:nvSpPr>
      <dsp:spPr>
        <a:xfrm>
          <a:off x="1448538" y="552391"/>
          <a:ext cx="135636" cy="19289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8991"/>
              </a:lnTo>
              <a:lnTo>
                <a:pt x="135636" y="192899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236DBC-0D90-4AFE-A1A5-8747EBB41F96}">
      <dsp:nvSpPr>
        <dsp:cNvPr id="0" name=""/>
        <dsp:cNvSpPr/>
      </dsp:nvSpPr>
      <dsp:spPr>
        <a:xfrm>
          <a:off x="1584175" y="2238800"/>
          <a:ext cx="776265" cy="4851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Продукты жизнедеятельности</a:t>
          </a:r>
          <a:endParaRPr lang="ru-RU" sz="1100" kern="1200" dirty="0"/>
        </a:p>
      </dsp:txBody>
      <dsp:txXfrm>
        <a:off x="1598385" y="2253010"/>
        <a:ext cx="747845" cy="456746"/>
      </dsp:txXfrm>
    </dsp:sp>
    <dsp:sp modelId="{23DFAAF3-6779-4FB5-A142-790560FFCDF4}">
      <dsp:nvSpPr>
        <dsp:cNvPr id="0" name=""/>
        <dsp:cNvSpPr/>
      </dsp:nvSpPr>
      <dsp:spPr>
        <a:xfrm>
          <a:off x="1402818" y="552391"/>
          <a:ext cx="91440" cy="338591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5911"/>
              </a:lnTo>
              <a:lnTo>
                <a:pt x="109350" y="338591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B3DCF2-C0EF-43A1-AB91-3C8C07F02D9E}">
      <dsp:nvSpPr>
        <dsp:cNvPr id="0" name=""/>
        <dsp:cNvSpPr/>
      </dsp:nvSpPr>
      <dsp:spPr>
        <a:xfrm>
          <a:off x="1512169" y="3384374"/>
          <a:ext cx="1063724" cy="11078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Испарение солей с поверхности океанов и морей</a:t>
          </a:r>
          <a:endParaRPr lang="ru-RU" sz="1100" kern="1200" dirty="0"/>
        </a:p>
      </dsp:txBody>
      <dsp:txXfrm>
        <a:off x="1543324" y="3415529"/>
        <a:ext cx="1001414" cy="1045547"/>
      </dsp:txXfrm>
    </dsp:sp>
    <dsp:sp modelId="{3B5AF97D-F275-495D-9985-C149A8D6DEC0}">
      <dsp:nvSpPr>
        <dsp:cNvPr id="0" name=""/>
        <dsp:cNvSpPr/>
      </dsp:nvSpPr>
      <dsp:spPr>
        <a:xfrm>
          <a:off x="541052" y="552391"/>
          <a:ext cx="907485" cy="1129913"/>
        </a:xfrm>
        <a:custGeom>
          <a:avLst/>
          <a:gdLst/>
          <a:ahLst/>
          <a:cxnLst/>
          <a:rect l="0" t="0" r="0" b="0"/>
          <a:pathLst>
            <a:path>
              <a:moveTo>
                <a:pt x="907485" y="0"/>
              </a:moveTo>
              <a:lnTo>
                <a:pt x="0" y="112991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138159-3030-4546-BB37-CCE2130CCAEF}">
      <dsp:nvSpPr>
        <dsp:cNvPr id="0" name=""/>
        <dsp:cNvSpPr/>
      </dsp:nvSpPr>
      <dsp:spPr>
        <a:xfrm>
          <a:off x="541052" y="1439721"/>
          <a:ext cx="776265" cy="4851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Лесные пожары</a:t>
          </a:r>
          <a:endParaRPr lang="ru-RU" sz="1100" kern="1200" dirty="0"/>
        </a:p>
      </dsp:txBody>
      <dsp:txXfrm>
        <a:off x="555262" y="1453931"/>
        <a:ext cx="747845" cy="456746"/>
      </dsp:txXfrm>
    </dsp:sp>
    <dsp:sp modelId="{9645AA3B-6473-47B4-A0DE-23071F3A5F5B}">
      <dsp:nvSpPr>
        <dsp:cNvPr id="0" name=""/>
        <dsp:cNvSpPr/>
      </dsp:nvSpPr>
      <dsp:spPr>
        <a:xfrm>
          <a:off x="3494113" y="67225"/>
          <a:ext cx="970332" cy="4851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/>
            <a:t>Антропогенные</a:t>
          </a:r>
          <a:endParaRPr lang="ru-RU" sz="1050" kern="1200" dirty="0"/>
        </a:p>
      </dsp:txBody>
      <dsp:txXfrm>
        <a:off x="3508323" y="81435"/>
        <a:ext cx="941912" cy="456746"/>
      </dsp:txXfrm>
    </dsp:sp>
    <dsp:sp modelId="{4FF829EB-4710-4B46-8F36-5E210674966F}">
      <dsp:nvSpPr>
        <dsp:cNvPr id="0" name=""/>
        <dsp:cNvSpPr/>
      </dsp:nvSpPr>
      <dsp:spPr>
        <a:xfrm>
          <a:off x="3591147" y="552391"/>
          <a:ext cx="160735" cy="3696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9643"/>
              </a:lnTo>
              <a:lnTo>
                <a:pt x="160735" y="36964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EA01AB-9F5F-4CA0-BDAA-4B30C96C2638}">
      <dsp:nvSpPr>
        <dsp:cNvPr id="0" name=""/>
        <dsp:cNvSpPr/>
      </dsp:nvSpPr>
      <dsp:spPr>
        <a:xfrm>
          <a:off x="3751882" y="698523"/>
          <a:ext cx="1246271" cy="4470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Промышленные выбросы</a:t>
          </a:r>
          <a:endParaRPr lang="ru-RU" sz="1100" kern="1200" dirty="0"/>
        </a:p>
      </dsp:txBody>
      <dsp:txXfrm>
        <a:off x="3764975" y="711616"/>
        <a:ext cx="1220085" cy="420836"/>
      </dsp:txXfrm>
    </dsp:sp>
    <dsp:sp modelId="{D1EFA2D5-EE4C-45B9-986C-31312542E5C0}">
      <dsp:nvSpPr>
        <dsp:cNvPr id="0" name=""/>
        <dsp:cNvSpPr/>
      </dsp:nvSpPr>
      <dsp:spPr>
        <a:xfrm>
          <a:off x="2736301" y="552391"/>
          <a:ext cx="854845" cy="3656236"/>
        </a:xfrm>
        <a:custGeom>
          <a:avLst/>
          <a:gdLst/>
          <a:ahLst/>
          <a:cxnLst/>
          <a:rect l="0" t="0" r="0" b="0"/>
          <a:pathLst>
            <a:path>
              <a:moveTo>
                <a:pt x="854845" y="0"/>
              </a:moveTo>
              <a:lnTo>
                <a:pt x="0" y="365623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BB7074-818A-440F-AE06-239B8294E459}">
      <dsp:nvSpPr>
        <dsp:cNvPr id="0" name=""/>
        <dsp:cNvSpPr/>
      </dsp:nvSpPr>
      <dsp:spPr>
        <a:xfrm>
          <a:off x="2736301" y="3960441"/>
          <a:ext cx="906383" cy="4963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Тепловые электростанции</a:t>
          </a:r>
          <a:endParaRPr lang="ru-RU" sz="1100" kern="1200" dirty="0"/>
        </a:p>
      </dsp:txBody>
      <dsp:txXfrm>
        <a:off x="2750839" y="3974979"/>
        <a:ext cx="877307" cy="467297"/>
      </dsp:txXfrm>
    </dsp:sp>
    <dsp:sp modelId="{F130263B-6976-4AF0-8856-A750603B67E2}">
      <dsp:nvSpPr>
        <dsp:cNvPr id="0" name=""/>
        <dsp:cNvSpPr/>
      </dsp:nvSpPr>
      <dsp:spPr>
        <a:xfrm>
          <a:off x="3591147" y="552391"/>
          <a:ext cx="185226" cy="11001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0158"/>
              </a:lnTo>
              <a:lnTo>
                <a:pt x="185226" y="110015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499BCB-DB6F-4C1A-8747-4337D597FCFB}">
      <dsp:nvSpPr>
        <dsp:cNvPr id="0" name=""/>
        <dsp:cNvSpPr/>
      </dsp:nvSpPr>
      <dsp:spPr>
        <a:xfrm>
          <a:off x="3776373" y="1409966"/>
          <a:ext cx="1134730" cy="4851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Выхлопные газы</a:t>
          </a:r>
          <a:endParaRPr lang="ru-RU" sz="1100" kern="1200" dirty="0"/>
        </a:p>
      </dsp:txBody>
      <dsp:txXfrm>
        <a:off x="3790583" y="1424176"/>
        <a:ext cx="1106310" cy="456746"/>
      </dsp:txXfrm>
    </dsp:sp>
    <dsp:sp modelId="{635E1531-1440-40DF-8F17-EC853B188174}">
      <dsp:nvSpPr>
        <dsp:cNvPr id="0" name=""/>
        <dsp:cNvSpPr/>
      </dsp:nvSpPr>
      <dsp:spPr>
        <a:xfrm>
          <a:off x="3591147" y="552391"/>
          <a:ext cx="98222" cy="19289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8989"/>
              </a:lnTo>
              <a:lnTo>
                <a:pt x="98222" y="192898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48669B-46AD-4662-B28F-66FF82C3859D}">
      <dsp:nvSpPr>
        <dsp:cNvPr id="0" name=""/>
        <dsp:cNvSpPr/>
      </dsp:nvSpPr>
      <dsp:spPr>
        <a:xfrm>
          <a:off x="3689369" y="2153294"/>
          <a:ext cx="1054681" cy="6561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Добыча нефти и минералов</a:t>
          </a:r>
          <a:endParaRPr lang="ru-RU" sz="1100" kern="1200" dirty="0"/>
        </a:p>
      </dsp:txBody>
      <dsp:txXfrm>
        <a:off x="3708588" y="2172513"/>
        <a:ext cx="1016243" cy="617734"/>
      </dsp:txXfrm>
    </dsp:sp>
    <dsp:sp modelId="{9EE00B84-8C08-4659-84F2-2B197455AC9E}">
      <dsp:nvSpPr>
        <dsp:cNvPr id="0" name=""/>
        <dsp:cNvSpPr/>
      </dsp:nvSpPr>
      <dsp:spPr>
        <a:xfrm>
          <a:off x="3591147" y="552391"/>
          <a:ext cx="154245" cy="30745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74566"/>
              </a:lnTo>
              <a:lnTo>
                <a:pt x="154245" y="307456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625948-1581-48FB-A7AC-296B8A244704}">
      <dsp:nvSpPr>
        <dsp:cNvPr id="0" name=""/>
        <dsp:cNvSpPr/>
      </dsp:nvSpPr>
      <dsp:spPr>
        <a:xfrm>
          <a:off x="3745393" y="3384374"/>
          <a:ext cx="1033357" cy="4851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Линии электропередач</a:t>
          </a:r>
          <a:endParaRPr lang="ru-RU" sz="1100" kern="1200" dirty="0"/>
        </a:p>
      </dsp:txBody>
      <dsp:txXfrm>
        <a:off x="3759603" y="3398584"/>
        <a:ext cx="1004937" cy="456746"/>
      </dsp:txXfrm>
    </dsp:sp>
    <dsp:sp modelId="{1ECD5BDC-2792-4CD6-A171-F09C0CCC7452}">
      <dsp:nvSpPr>
        <dsp:cNvPr id="0" name=""/>
        <dsp:cNvSpPr/>
      </dsp:nvSpPr>
      <dsp:spPr>
        <a:xfrm>
          <a:off x="2664295" y="552391"/>
          <a:ext cx="926851" cy="2541654"/>
        </a:xfrm>
        <a:custGeom>
          <a:avLst/>
          <a:gdLst/>
          <a:ahLst/>
          <a:cxnLst/>
          <a:rect l="0" t="0" r="0" b="0"/>
          <a:pathLst>
            <a:path>
              <a:moveTo>
                <a:pt x="926851" y="0"/>
              </a:moveTo>
              <a:lnTo>
                <a:pt x="0" y="254165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B7F35B-F3E5-4E4F-B469-DD511F081FA0}">
      <dsp:nvSpPr>
        <dsp:cNvPr id="0" name=""/>
        <dsp:cNvSpPr/>
      </dsp:nvSpPr>
      <dsp:spPr>
        <a:xfrm>
          <a:off x="2664295" y="2851463"/>
          <a:ext cx="776265" cy="4851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Курящие люди</a:t>
          </a:r>
          <a:endParaRPr lang="ru-RU" sz="1100" kern="1200" dirty="0"/>
        </a:p>
      </dsp:txBody>
      <dsp:txXfrm>
        <a:off x="2678505" y="2865673"/>
        <a:ext cx="747845" cy="456746"/>
      </dsp:txXfrm>
    </dsp:sp>
    <dsp:sp modelId="{6753F703-9C74-4367-A458-9F3FC1FA34DD}">
      <dsp:nvSpPr>
        <dsp:cNvPr id="0" name=""/>
        <dsp:cNvSpPr/>
      </dsp:nvSpPr>
      <dsp:spPr>
        <a:xfrm>
          <a:off x="2520282" y="552391"/>
          <a:ext cx="1070864" cy="1413616"/>
        </a:xfrm>
        <a:custGeom>
          <a:avLst/>
          <a:gdLst/>
          <a:ahLst/>
          <a:cxnLst/>
          <a:rect l="0" t="0" r="0" b="0"/>
          <a:pathLst>
            <a:path>
              <a:moveTo>
                <a:pt x="1070864" y="0"/>
              </a:moveTo>
              <a:lnTo>
                <a:pt x="0" y="141361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1827AF-875A-467F-90E5-FA93EE1AF809}">
      <dsp:nvSpPr>
        <dsp:cNvPr id="0" name=""/>
        <dsp:cNvSpPr/>
      </dsp:nvSpPr>
      <dsp:spPr>
        <a:xfrm>
          <a:off x="2520282" y="1427437"/>
          <a:ext cx="869495" cy="10771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Использование химикатов в сельском хозяйстве</a:t>
          </a:r>
          <a:endParaRPr lang="ru-RU" sz="1100" kern="1200" dirty="0"/>
        </a:p>
      </dsp:txBody>
      <dsp:txXfrm>
        <a:off x="2545749" y="1452904"/>
        <a:ext cx="818561" cy="10262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C9B242-53D7-45D7-8D9F-16C84BB71299}">
      <dsp:nvSpPr>
        <dsp:cNvPr id="0" name=""/>
        <dsp:cNvSpPr/>
      </dsp:nvSpPr>
      <dsp:spPr>
        <a:xfrm>
          <a:off x="72" y="277294"/>
          <a:ext cx="958772" cy="85747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Загрязненный воздух</a:t>
          </a:r>
          <a:endParaRPr lang="ru-RU" sz="1200" kern="1200" dirty="0"/>
        </a:p>
      </dsp:txBody>
      <dsp:txXfrm>
        <a:off x="140481" y="402868"/>
        <a:ext cx="677954" cy="606327"/>
      </dsp:txXfrm>
    </dsp:sp>
    <dsp:sp modelId="{29608E44-EC19-4061-A9E1-6086DE8B4E4A}">
      <dsp:nvSpPr>
        <dsp:cNvPr id="0" name=""/>
        <dsp:cNvSpPr/>
      </dsp:nvSpPr>
      <dsp:spPr>
        <a:xfrm>
          <a:off x="1019512" y="469400"/>
          <a:ext cx="429351" cy="429351"/>
        </a:xfrm>
        <a:prstGeom prst="mathPl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1076422" y="633584"/>
        <a:ext cx="315531" cy="100983"/>
      </dsp:txXfrm>
    </dsp:sp>
    <dsp:sp modelId="{B0C37C72-24E3-4469-8CFB-FC090CBF715D}">
      <dsp:nvSpPr>
        <dsp:cNvPr id="0" name=""/>
        <dsp:cNvSpPr/>
      </dsp:nvSpPr>
      <dsp:spPr>
        <a:xfrm>
          <a:off x="1508973" y="216023"/>
          <a:ext cx="1013699" cy="936105"/>
        </a:xfrm>
        <a:prstGeom prst="ellipse">
          <a:avLst/>
        </a:prstGeom>
        <a:solidFill>
          <a:schemeClr val="accent2">
            <a:hueOff val="-2355276"/>
            <a:satOff val="-3145"/>
            <a:lumOff val="1863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Дыхание </a:t>
          </a:r>
        </a:p>
      </dsp:txBody>
      <dsp:txXfrm>
        <a:off x="1657426" y="353112"/>
        <a:ext cx="716793" cy="661927"/>
      </dsp:txXfrm>
    </dsp:sp>
    <dsp:sp modelId="{B3ECBAB6-D72D-4CAF-A6A3-8005903F5240}">
      <dsp:nvSpPr>
        <dsp:cNvPr id="0" name=""/>
        <dsp:cNvSpPr/>
      </dsp:nvSpPr>
      <dsp:spPr>
        <a:xfrm>
          <a:off x="2582782" y="469400"/>
          <a:ext cx="429351" cy="429351"/>
        </a:xfrm>
        <a:prstGeom prst="mathEqual">
          <a:avLst/>
        </a:prstGeom>
        <a:solidFill>
          <a:schemeClr val="accent2">
            <a:hueOff val="-4710551"/>
            <a:satOff val="-6290"/>
            <a:lumOff val="372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2639692" y="557846"/>
        <a:ext cx="315531" cy="252459"/>
      </dsp:txXfrm>
    </dsp:sp>
    <dsp:sp modelId="{31C0D3AA-2181-426C-91EC-3F9614CA094C}">
      <dsp:nvSpPr>
        <dsp:cNvPr id="0" name=""/>
        <dsp:cNvSpPr/>
      </dsp:nvSpPr>
      <dsp:spPr>
        <a:xfrm>
          <a:off x="3072243" y="238682"/>
          <a:ext cx="1103589" cy="890786"/>
        </a:xfrm>
        <a:prstGeom prst="ellipse">
          <a:avLst/>
        </a:prstGeom>
        <a:solidFill>
          <a:schemeClr val="accent2">
            <a:hueOff val="-4710551"/>
            <a:satOff val="-6290"/>
            <a:lumOff val="3726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Плохое здоровье и болезни</a:t>
          </a:r>
          <a:endParaRPr lang="ru-RU" sz="1200" kern="1200" dirty="0"/>
        </a:p>
      </dsp:txBody>
      <dsp:txXfrm>
        <a:off x="3233860" y="369135"/>
        <a:ext cx="780355" cy="6298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7D3FBC-3A2C-4C7A-B1E4-D75760270320}">
      <dsp:nvSpPr>
        <dsp:cNvPr id="0" name=""/>
        <dsp:cNvSpPr/>
      </dsp:nvSpPr>
      <dsp:spPr>
        <a:xfrm rot="16200000">
          <a:off x="954852" y="536403"/>
          <a:ext cx="460031" cy="1059453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69850" rIns="62865" bIns="6985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Чистый воздух</a:t>
          </a:r>
          <a:endParaRPr lang="ru-RU" sz="1100" kern="1200" dirty="0"/>
        </a:p>
      </dsp:txBody>
      <dsp:txXfrm rot="5400000">
        <a:off x="677603" y="858575"/>
        <a:ext cx="1036992" cy="415109"/>
      </dsp:txXfrm>
    </dsp:sp>
    <dsp:sp modelId="{E516DB61-530B-4B78-B8D9-456CAB2E9552}">
      <dsp:nvSpPr>
        <dsp:cNvPr id="0" name=""/>
        <dsp:cNvSpPr/>
      </dsp:nvSpPr>
      <dsp:spPr>
        <a:xfrm rot="5400000">
          <a:off x="1830526" y="613461"/>
          <a:ext cx="460031" cy="905336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865" tIns="69850" rIns="41910" bIns="69850" numCol="1" spcCol="1270" anchor="t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/>
            <a:t>Отличное здоровье </a:t>
          </a:r>
          <a:endParaRPr lang="ru-RU" sz="1050" kern="1200" dirty="0"/>
        </a:p>
      </dsp:txBody>
      <dsp:txXfrm rot="-5400000">
        <a:off x="1607874" y="858575"/>
        <a:ext cx="882875" cy="415109"/>
      </dsp:txXfrm>
    </dsp:sp>
    <dsp:sp modelId="{CF2938F9-A4C7-49EB-A694-540B4057331C}">
      <dsp:nvSpPr>
        <dsp:cNvPr id="0" name=""/>
        <dsp:cNvSpPr/>
      </dsp:nvSpPr>
      <dsp:spPr>
        <a:xfrm>
          <a:off x="1152128" y="360042"/>
          <a:ext cx="875674" cy="875631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82BBF5-2AE6-42DD-AC19-091F3A272EAA}">
      <dsp:nvSpPr>
        <dsp:cNvPr id="0" name=""/>
        <dsp:cNvSpPr/>
      </dsp:nvSpPr>
      <dsp:spPr>
        <a:xfrm rot="10800000">
          <a:off x="1152128" y="864097"/>
          <a:ext cx="875674" cy="875631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3B0415-7F42-4EF1-B5BF-BD79E2CE1A9F}">
      <dsp:nvSpPr>
        <dsp:cNvPr id="0" name=""/>
        <dsp:cNvSpPr/>
      </dsp:nvSpPr>
      <dsp:spPr>
        <a:xfrm>
          <a:off x="1164748" y="73411"/>
          <a:ext cx="1243777" cy="5357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Методы исследования</a:t>
          </a:r>
          <a:endParaRPr lang="ru-RU" sz="1100" kern="1200" dirty="0"/>
        </a:p>
      </dsp:txBody>
      <dsp:txXfrm>
        <a:off x="1180438" y="89101"/>
        <a:ext cx="1212397" cy="504320"/>
      </dsp:txXfrm>
    </dsp:sp>
    <dsp:sp modelId="{0E492E3B-7291-424F-98F9-C0BAADCE895B}">
      <dsp:nvSpPr>
        <dsp:cNvPr id="0" name=""/>
        <dsp:cNvSpPr/>
      </dsp:nvSpPr>
      <dsp:spPr>
        <a:xfrm>
          <a:off x="1289126" y="609111"/>
          <a:ext cx="269865" cy="3797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9736"/>
              </a:lnTo>
              <a:lnTo>
                <a:pt x="269865" y="37973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070279-DF93-4518-8BC5-3B193BC10155}">
      <dsp:nvSpPr>
        <dsp:cNvPr id="0" name=""/>
        <dsp:cNvSpPr/>
      </dsp:nvSpPr>
      <dsp:spPr>
        <a:xfrm>
          <a:off x="1558991" y="720998"/>
          <a:ext cx="1013681" cy="5357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Наблюдение</a:t>
          </a:r>
          <a:endParaRPr lang="ru-RU" sz="1100" kern="1200" dirty="0"/>
        </a:p>
      </dsp:txBody>
      <dsp:txXfrm>
        <a:off x="1574681" y="736688"/>
        <a:ext cx="982301" cy="504320"/>
      </dsp:txXfrm>
    </dsp:sp>
    <dsp:sp modelId="{A9F2F842-9799-4647-AE60-099AB2620359}">
      <dsp:nvSpPr>
        <dsp:cNvPr id="0" name=""/>
        <dsp:cNvSpPr/>
      </dsp:nvSpPr>
      <dsp:spPr>
        <a:xfrm>
          <a:off x="1" y="609111"/>
          <a:ext cx="1289124" cy="1674962"/>
        </a:xfrm>
        <a:custGeom>
          <a:avLst/>
          <a:gdLst/>
          <a:ahLst/>
          <a:cxnLst/>
          <a:rect l="0" t="0" r="0" b="0"/>
          <a:pathLst>
            <a:path>
              <a:moveTo>
                <a:pt x="1289124" y="0"/>
              </a:moveTo>
              <a:lnTo>
                <a:pt x="0" y="167496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C46402-13CA-4DCB-9F0D-8A50C1210B6E}">
      <dsp:nvSpPr>
        <dsp:cNvPr id="0" name=""/>
        <dsp:cNvSpPr/>
      </dsp:nvSpPr>
      <dsp:spPr>
        <a:xfrm>
          <a:off x="1" y="2016224"/>
          <a:ext cx="1132272" cy="5357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Фотографирование</a:t>
          </a:r>
          <a:endParaRPr lang="ru-RU" sz="1100" kern="1200" dirty="0"/>
        </a:p>
      </dsp:txBody>
      <dsp:txXfrm>
        <a:off x="15691" y="2031914"/>
        <a:ext cx="1100892" cy="504320"/>
      </dsp:txXfrm>
    </dsp:sp>
    <dsp:sp modelId="{9E68C1B2-C708-4F09-8CA9-1F0E1EC4852C}">
      <dsp:nvSpPr>
        <dsp:cNvPr id="0" name=""/>
        <dsp:cNvSpPr/>
      </dsp:nvSpPr>
      <dsp:spPr>
        <a:xfrm>
          <a:off x="1289126" y="609111"/>
          <a:ext cx="269865" cy="12431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3183"/>
              </a:lnTo>
              <a:lnTo>
                <a:pt x="269865" y="124318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58B553-3255-494F-A423-52CA1C4FA973}">
      <dsp:nvSpPr>
        <dsp:cNvPr id="0" name=""/>
        <dsp:cNvSpPr/>
      </dsp:nvSpPr>
      <dsp:spPr>
        <a:xfrm>
          <a:off x="1558991" y="1584445"/>
          <a:ext cx="1026332" cy="5357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Измерение</a:t>
          </a:r>
          <a:endParaRPr lang="ru-RU" sz="1100" kern="1200" dirty="0"/>
        </a:p>
      </dsp:txBody>
      <dsp:txXfrm>
        <a:off x="1574681" y="1600135"/>
        <a:ext cx="994952" cy="504320"/>
      </dsp:txXfrm>
    </dsp:sp>
    <dsp:sp modelId="{CBA67112-6EC5-495C-A23C-9FD30A5915F1}">
      <dsp:nvSpPr>
        <dsp:cNvPr id="0" name=""/>
        <dsp:cNvSpPr/>
      </dsp:nvSpPr>
      <dsp:spPr>
        <a:xfrm>
          <a:off x="335769" y="609111"/>
          <a:ext cx="953356" cy="811462"/>
        </a:xfrm>
        <a:custGeom>
          <a:avLst/>
          <a:gdLst/>
          <a:ahLst/>
          <a:cxnLst/>
          <a:rect l="0" t="0" r="0" b="0"/>
          <a:pathLst>
            <a:path>
              <a:moveTo>
                <a:pt x="953356" y="0"/>
              </a:moveTo>
              <a:lnTo>
                <a:pt x="0" y="81146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B31005-49C7-4110-86E3-BBE0A3B0DAB4}">
      <dsp:nvSpPr>
        <dsp:cNvPr id="0" name=""/>
        <dsp:cNvSpPr/>
      </dsp:nvSpPr>
      <dsp:spPr>
        <a:xfrm>
          <a:off x="335769" y="1152724"/>
          <a:ext cx="857120" cy="5357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/>
            <a:t>Сравнение</a:t>
          </a:r>
        </a:p>
      </dsp:txBody>
      <dsp:txXfrm>
        <a:off x="351459" y="1168414"/>
        <a:ext cx="825740" cy="504320"/>
      </dsp:txXfrm>
    </dsp:sp>
    <dsp:sp modelId="{A1A09EF0-198D-49FC-B22A-9AE9DF03B5DD}">
      <dsp:nvSpPr>
        <dsp:cNvPr id="0" name=""/>
        <dsp:cNvSpPr/>
      </dsp:nvSpPr>
      <dsp:spPr>
        <a:xfrm>
          <a:off x="1289126" y="609111"/>
          <a:ext cx="295047" cy="19629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2992"/>
              </a:lnTo>
              <a:lnTo>
                <a:pt x="295047" y="196299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BFD755-51FC-4297-81FE-A32F8F854D86}">
      <dsp:nvSpPr>
        <dsp:cNvPr id="0" name=""/>
        <dsp:cNvSpPr/>
      </dsp:nvSpPr>
      <dsp:spPr>
        <a:xfrm>
          <a:off x="1584173" y="2304254"/>
          <a:ext cx="1157592" cy="5357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Эксперимент</a:t>
          </a:r>
          <a:endParaRPr lang="ru-RU" sz="1100" kern="1200" dirty="0"/>
        </a:p>
      </dsp:txBody>
      <dsp:txXfrm>
        <a:off x="1599863" y="2319944"/>
        <a:ext cx="1126212" cy="5043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9A9EF1-687E-44C2-A854-2CF97123EAF9}">
      <dsp:nvSpPr>
        <dsp:cNvPr id="0" name=""/>
        <dsp:cNvSpPr/>
      </dsp:nvSpPr>
      <dsp:spPr>
        <a:xfrm>
          <a:off x="2050067" y="2041963"/>
          <a:ext cx="1516488" cy="15164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Чистый воздух и хорошее здоровье</a:t>
          </a:r>
          <a:endParaRPr lang="ru-RU" sz="1700" kern="1200" dirty="0"/>
        </a:p>
      </dsp:txBody>
      <dsp:txXfrm>
        <a:off x="2272152" y="2264048"/>
        <a:ext cx="1072318" cy="1072318"/>
      </dsp:txXfrm>
    </dsp:sp>
    <dsp:sp modelId="{6E20B46D-BC20-4B58-AF4D-5B907E86F6A9}">
      <dsp:nvSpPr>
        <dsp:cNvPr id="0" name=""/>
        <dsp:cNvSpPr/>
      </dsp:nvSpPr>
      <dsp:spPr>
        <a:xfrm rot="12900000">
          <a:off x="862670" y="1706184"/>
          <a:ext cx="1383674" cy="43219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1DBE78-1866-4CFC-8B16-8AF6BA295FE2}">
      <dsp:nvSpPr>
        <dsp:cNvPr id="0" name=""/>
        <dsp:cNvSpPr/>
      </dsp:nvSpPr>
      <dsp:spPr>
        <a:xfrm>
          <a:off x="267455" y="949197"/>
          <a:ext cx="1440664" cy="11525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Проветривание комнат и кабинетов</a:t>
          </a:r>
          <a:endParaRPr lang="ru-RU" sz="1300" kern="1200" dirty="0"/>
        </a:p>
      </dsp:txBody>
      <dsp:txXfrm>
        <a:off x="301211" y="982953"/>
        <a:ext cx="1373152" cy="1085019"/>
      </dsp:txXfrm>
    </dsp:sp>
    <dsp:sp modelId="{22B2872A-2A4B-4914-8AB6-2BD5CE3F2019}">
      <dsp:nvSpPr>
        <dsp:cNvPr id="0" name=""/>
        <dsp:cNvSpPr/>
      </dsp:nvSpPr>
      <dsp:spPr>
        <a:xfrm rot="16200000">
          <a:off x="2116474" y="1053495"/>
          <a:ext cx="1383674" cy="43219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C0A664-E217-4936-8640-63511CE76377}">
      <dsp:nvSpPr>
        <dsp:cNvPr id="0" name=""/>
        <dsp:cNvSpPr/>
      </dsp:nvSpPr>
      <dsp:spPr>
        <a:xfrm>
          <a:off x="2087979" y="1492"/>
          <a:ext cx="1440664" cy="11525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Частая уборка (особенно влажная)</a:t>
          </a:r>
          <a:endParaRPr lang="ru-RU" sz="1300" kern="1200" dirty="0"/>
        </a:p>
      </dsp:txBody>
      <dsp:txXfrm>
        <a:off x="2121735" y="35248"/>
        <a:ext cx="1373152" cy="1085019"/>
      </dsp:txXfrm>
    </dsp:sp>
    <dsp:sp modelId="{B6EEDF19-26DB-4969-ACA3-A39998786F23}">
      <dsp:nvSpPr>
        <dsp:cNvPr id="0" name=""/>
        <dsp:cNvSpPr/>
      </dsp:nvSpPr>
      <dsp:spPr>
        <a:xfrm rot="19500000">
          <a:off x="3370279" y="1706184"/>
          <a:ext cx="1383674" cy="43219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EACECC-DDA3-42E6-995E-0CE44C0D2989}">
      <dsp:nvSpPr>
        <dsp:cNvPr id="0" name=""/>
        <dsp:cNvSpPr/>
      </dsp:nvSpPr>
      <dsp:spPr>
        <a:xfrm>
          <a:off x="3908504" y="949197"/>
          <a:ext cx="1440664" cy="11525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Выбор дорог с меньшим количеством машин</a:t>
          </a:r>
          <a:endParaRPr lang="ru-RU" sz="1300" kern="1200" dirty="0"/>
        </a:p>
      </dsp:txBody>
      <dsp:txXfrm>
        <a:off x="3942260" y="982953"/>
        <a:ext cx="1373152" cy="10850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txAnchorVert" val="t"/>
            <dgm:param type="parTxLTRAlign" val="l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txAnchorVert" val="t"/>
                <dgm:param type="parTxLTRAlign" val="l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 noEditPoints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6D00CB-34AA-4D72-98C5-BCB0385A3EA5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BDCA8A-6413-4C90-953E-815A83813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129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3"/>
          <p:cNvSpPr>
            <a:spLocks noGrp="1" noRot="1" noChangeAspect="1" noEditPoints="1"/>
          </p:cNvSpPr>
          <p:nvPr>
            <p:ph type="sldImg"/>
          </p:nvPr>
        </p:nvSpPr>
        <p:spPr/>
      </p:sp>
      <p:sp>
        <p:nvSpPr>
          <p:cNvPr id="3" name="Notes Placeholder 4"/>
          <p:cNvSpPr>
            <a:spLocks noGrp="1" noEditPoints="1"/>
          </p:cNvSpPr>
          <p:nvPr>
            <p:ph type="body" idx="3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Slide Number Placeholder 6"/>
          <p:cNvSpPr>
            <a:spLocks noGrp="1" noEditPoints="1"/>
          </p:cNvSpPr>
          <p:nvPr>
            <p:ph type="sldNum" sz="quarter" idx="5"/>
          </p:nvPr>
        </p:nvSpPr>
        <p:spPr/>
        <p:txBody>
          <a:bodyPr/>
          <a:lstStyle/>
          <a:p>
            <a:fld id="{75EB1A59-216B-4945-9923-0171234194F2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3"/>
          <p:cNvSpPr>
            <a:spLocks noGrp="1" noRot="1" noChangeAspect="1" noEditPoints="1"/>
          </p:cNvSpPr>
          <p:nvPr>
            <p:ph type="sldImg"/>
          </p:nvPr>
        </p:nvSpPr>
        <p:spPr/>
      </p:sp>
      <p:sp>
        <p:nvSpPr>
          <p:cNvPr id="3" name="Notes Placeholder 4"/>
          <p:cNvSpPr>
            <a:spLocks noGrp="1" noEditPoints="1"/>
          </p:cNvSpPr>
          <p:nvPr>
            <p:ph type="body" idx="3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Slide Number Placeholder 6"/>
          <p:cNvSpPr>
            <a:spLocks noGrp="1" noEditPoints="1"/>
          </p:cNvSpPr>
          <p:nvPr>
            <p:ph type="sldNum" sz="quarter" idx="5"/>
          </p:nvPr>
        </p:nvSpPr>
        <p:spPr/>
        <p:txBody>
          <a:bodyPr/>
          <a:lstStyle/>
          <a:p>
            <a:fld id="{DBCFE111-0049-496D-B4B2-6DDF092D1161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3"/>
          <p:cNvSpPr>
            <a:spLocks noGrp="1" noRot="1" noChangeAspect="1" noEditPoints="1"/>
          </p:cNvSpPr>
          <p:nvPr>
            <p:ph type="sldImg"/>
          </p:nvPr>
        </p:nvSpPr>
        <p:spPr/>
      </p:sp>
      <p:sp>
        <p:nvSpPr>
          <p:cNvPr id="3" name="Notes Placeholder 4"/>
          <p:cNvSpPr>
            <a:spLocks noGrp="1" noEditPoints="1"/>
          </p:cNvSpPr>
          <p:nvPr>
            <p:ph type="body" idx="3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Slide Number Placeholder 6"/>
          <p:cNvSpPr>
            <a:spLocks noGrp="1" noEditPoints="1"/>
          </p:cNvSpPr>
          <p:nvPr>
            <p:ph type="sldNum" sz="quarter" idx="5"/>
          </p:nvPr>
        </p:nvSpPr>
        <p:spPr/>
        <p:txBody>
          <a:bodyPr/>
          <a:lstStyle/>
          <a:p>
            <a:fld id="{00056B6B-E4A0-4BCB-BBEC-69814EF72A4F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3"/>
          <p:cNvSpPr>
            <a:spLocks noGrp="1" noRot="1" noChangeAspect="1" noEditPoints="1"/>
          </p:cNvSpPr>
          <p:nvPr>
            <p:ph type="sldImg"/>
          </p:nvPr>
        </p:nvSpPr>
        <p:spPr/>
      </p:sp>
      <p:sp>
        <p:nvSpPr>
          <p:cNvPr id="3" name="Notes Placeholder 4"/>
          <p:cNvSpPr>
            <a:spLocks noGrp="1" noEditPoints="1"/>
          </p:cNvSpPr>
          <p:nvPr>
            <p:ph type="body" idx="3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Slide Number Placeholder 6"/>
          <p:cNvSpPr>
            <a:spLocks noGrp="1" noEditPoints="1"/>
          </p:cNvSpPr>
          <p:nvPr>
            <p:ph type="sldNum" sz="quarter" idx="5"/>
          </p:nvPr>
        </p:nvSpPr>
        <p:spPr/>
        <p:txBody>
          <a:bodyPr/>
          <a:lstStyle/>
          <a:p>
            <a:fld id="{4F2326DD-1837-436A-A838-5F00EE9CADCE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3"/>
          <p:cNvSpPr>
            <a:spLocks noGrp="1" noRot="1" noChangeAspect="1" noEditPoints="1"/>
          </p:cNvSpPr>
          <p:nvPr>
            <p:ph type="sldImg"/>
          </p:nvPr>
        </p:nvSpPr>
        <p:spPr/>
      </p:sp>
      <p:sp>
        <p:nvSpPr>
          <p:cNvPr id="3" name="Notes Placeholder 4"/>
          <p:cNvSpPr>
            <a:spLocks noGrp="1" noEditPoints="1"/>
          </p:cNvSpPr>
          <p:nvPr>
            <p:ph type="body" idx="3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Slide Number Placeholder 6"/>
          <p:cNvSpPr>
            <a:spLocks noGrp="1" noEditPoints="1"/>
          </p:cNvSpPr>
          <p:nvPr>
            <p:ph type="sldNum" sz="quarter" idx="5"/>
          </p:nvPr>
        </p:nvSpPr>
        <p:spPr/>
        <p:txBody>
          <a:bodyPr/>
          <a:lstStyle/>
          <a:p>
            <a:fld id="{F829B896-C7E5-471C-B4CC-E59104EDCF88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/>
              <a:ahLst/>
              <a:cxnLst/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/>
              <a:ahLst/>
              <a:cxnLst/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/>
              <a:ahLst/>
              <a:cxnLst/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/>
              <a:ahLst/>
              <a:cxnLst/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/>
              <a:ahLst/>
              <a:cxnLst/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/>
              <a:ahLst/>
              <a:cxnLst/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/>
              <a:ahLst/>
              <a:cxnLst/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/>
              <a:ahLst/>
              <a:cxnLst/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DCA8B2E-CD60-4B48-AB06-8CC9DB111188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43B9C74-5EB2-4FF7-924B-9DE8ADFE818C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 noEditPoints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CDCA8B2E-CD60-4B48-AB06-8CC9DB111188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43B9C74-5EB2-4FF7-924B-9DE8ADFE81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 noEditPoints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 noEditPoints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CDCA8B2E-CD60-4B48-AB06-8CC9DB111188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43B9C74-5EB2-4FF7-924B-9DE8ADFE81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CDCA8B2E-CD60-4B48-AB06-8CC9DB111188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43B9C74-5EB2-4FF7-924B-9DE8ADFE81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CDCA8B2E-CD60-4B48-AB06-8CC9DB111188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43B9C74-5EB2-4FF7-924B-9DE8ADFE81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CDCA8B2E-CD60-4B48-AB06-8CC9DB111188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43B9C74-5EB2-4FF7-924B-9DE8ADFE818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 noEditPoints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 noEditPoints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 noEditPoints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 noEditPoints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 noEditPoints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CDCA8B2E-CD60-4B48-AB06-8CC9DB111188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8" name="Footer Placeholder 7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43B9C74-5EB2-4FF7-924B-9DE8ADFE81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CDCA8B2E-CD60-4B48-AB06-8CC9DB111188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4" name="Footer Placeholder 3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43B9C74-5EB2-4FF7-924B-9DE8ADFE81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CDCA8B2E-CD60-4B48-AB06-8CC9DB111188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3" name="Footer Placeholder 2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43B9C74-5EB2-4FF7-924B-9DE8ADFE81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/>
              <a:ahLst/>
              <a:cxnLst/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/>
              <a:ahLst/>
              <a:cxnLst/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/>
              <a:ahLst/>
              <a:cxnLst/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/>
              <a:ahLst/>
              <a:cxnLst/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/>
              <a:ahLst/>
              <a:cxnLst/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/>
              <a:ahLst/>
              <a:cxnLst/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/>
              <a:ahLst/>
              <a:cxnLst/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/>
              <a:ahLst/>
              <a:cxnLst/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CDCA8B2E-CD60-4B48-AB06-8CC9DB111188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43B9C74-5EB2-4FF7-924B-9DE8ADFE818C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 noEditPoints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/>
              <a:ahLst/>
              <a:cxnLst/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/>
              <a:ahLst/>
              <a:cxnLst/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/>
              <a:ahLst/>
              <a:cxnLst/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/>
              <a:ahLst/>
              <a:cxnLst/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/>
              <a:ahLst/>
              <a:cxnLst/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/>
              <a:ahLst/>
              <a:cxnLst/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/>
              <a:ahLst/>
              <a:cxnLst/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/>
              <a:ahLst/>
              <a:cxnLst/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 noEditPoints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 noEditPoints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CDCA8B2E-CD60-4B48-AB06-8CC9DB111188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B43B9C74-5EB2-4FF7-924B-9DE8ADFE81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/>
              <a:ahLst/>
              <a:cxnLst/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/>
              <a:ahLst/>
              <a:cxnLst/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/>
              <a:ahLst/>
              <a:cxnLst/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/>
              <a:ahLst/>
              <a:cxnLst/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/>
              <a:ahLst/>
              <a:cxnLst/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/>
              <a:ahLst/>
              <a:cxnLst/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/>
              <a:ahLst/>
              <a:cxnLst/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/>
              <a:ahLst/>
              <a:cxnLst/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 noEditPoints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DCA8B2E-CD60-4B48-AB06-8CC9DB111188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43B9C74-5EB2-4FF7-924B-9DE8ADFE818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7.xml"/><Relationship Id="rId5" Type="http://schemas.openxmlformats.org/officeDocument/2006/relationships/chart" Target="../charts/chart16.xml"/><Relationship Id="rId4" Type="http://schemas.openxmlformats.org/officeDocument/2006/relationships/chart" Target="../charts/char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7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6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diagramColors" Target="../diagrams/colors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diagramQuickStyle" Target="../diagrams/quickStyl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Layout" Target="../diagrams/layout3.xml"/><Relationship Id="rId5" Type="http://schemas.openxmlformats.org/officeDocument/2006/relationships/diagramQuickStyle" Target="../diagrams/quickStyle2.xml"/><Relationship Id="rId10" Type="http://schemas.openxmlformats.org/officeDocument/2006/relationships/diagramData" Target="../diagrams/data3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13.png"/><Relationship Id="rId14" Type="http://schemas.microsoft.com/office/2007/relationships/diagramDrawing" Target="../diagrams/drawing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14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ctrTitle"/>
          </p:nvPr>
        </p:nvSpPr>
        <p:spPr>
          <a:xfrm>
            <a:off x="0" y="1772816"/>
            <a:ext cx="4572000" cy="2691680"/>
          </a:xfrm>
        </p:spPr>
        <p:txBody>
          <a:bodyPr>
            <a:normAutofit/>
          </a:bodyPr>
          <a:lstStyle/>
          <a:p>
            <a:pPr algn="ctr"/>
            <a:r>
              <a:rPr lang="ru-RU" sz="3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Исследовательская работа на тему: «Воздух, которым мы дышим»</a:t>
            </a:r>
            <a:endParaRPr lang="ru-RU" sz="3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 noEditPoints="1"/>
          </p:cNvSpPr>
          <p:nvPr>
            <p:ph type="subTitle" idx="1"/>
          </p:nvPr>
        </p:nvSpPr>
        <p:spPr>
          <a:xfrm>
            <a:off x="4572000" y="4293096"/>
            <a:ext cx="3672408" cy="1728192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dirty="0" smtClean="0"/>
              <a:t>Выполнила:</a:t>
            </a:r>
          </a:p>
          <a:p>
            <a:pPr algn="r"/>
            <a:r>
              <a:rPr lang="ru-RU" dirty="0" smtClean="0"/>
              <a:t> </a:t>
            </a:r>
            <a:r>
              <a:rPr lang="ru-RU" dirty="0"/>
              <a:t>У</a:t>
            </a:r>
            <a:r>
              <a:rPr lang="ru-RU" dirty="0" smtClean="0"/>
              <a:t>ченица 10А класса</a:t>
            </a:r>
          </a:p>
          <a:p>
            <a:pPr algn="r"/>
            <a:r>
              <a:rPr lang="ru-RU" dirty="0" smtClean="0"/>
              <a:t>Грачёва Ольга Фёдоровна</a:t>
            </a:r>
          </a:p>
          <a:p>
            <a:pPr algn="r"/>
            <a:r>
              <a:rPr lang="ru-RU" dirty="0" smtClean="0"/>
              <a:t>Руководитель:</a:t>
            </a:r>
          </a:p>
          <a:p>
            <a:pPr algn="r"/>
            <a:r>
              <a:rPr lang="ru-RU" dirty="0" smtClean="0"/>
              <a:t>Учитель химии,</a:t>
            </a:r>
          </a:p>
          <a:p>
            <a:pPr algn="r"/>
            <a:r>
              <a:rPr lang="ru-RU" dirty="0" smtClean="0"/>
              <a:t>Конькова Марина Николаевна</a:t>
            </a:r>
            <a:endParaRPr lang="ru-RU" dirty="0"/>
          </a:p>
        </p:txBody>
      </p:sp>
      <p:sp>
        <p:nvSpPr>
          <p:cNvPr id="4" name="TextBox 3"/>
          <p:cNvSpPr/>
          <p:nvPr/>
        </p:nvSpPr>
        <p:spPr>
          <a:xfrm>
            <a:off x="35496" y="0"/>
            <a:ext cx="4536504" cy="1337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Муниципальное казённое общеобразовательное учреждение «Средняя общеобразовательная школа №4 муниципального образования «</a:t>
            </a:r>
            <a:r>
              <a:rPr lang="ru-RU" sz="1600" dirty="0" err="1" smtClean="0"/>
              <a:t>Ахтубинский</a:t>
            </a:r>
            <a:r>
              <a:rPr lang="ru-RU" sz="1600" dirty="0" smtClean="0"/>
              <a:t> район»</a:t>
            </a:r>
            <a:endParaRPr lang="ru-RU" sz="1600" dirty="0"/>
          </a:p>
        </p:txBody>
      </p:sp>
      <p:sp>
        <p:nvSpPr>
          <p:cNvPr id="5" name="TextBox 4"/>
          <p:cNvSpPr/>
          <p:nvPr/>
        </p:nvSpPr>
        <p:spPr>
          <a:xfrm>
            <a:off x="3275856" y="6453336"/>
            <a:ext cx="1630581" cy="3617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Ахтубинск 2022</a:t>
            </a:r>
            <a:endParaRPr lang="ru-RU" sz="1600" dirty="0"/>
          </a:p>
        </p:txBody>
      </p:sp>
      <p:pic>
        <p:nvPicPr>
          <p:cNvPr id="1026" name="Picture 2" descr="C:\Users\Светик\Desktop\smallpi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4008" y="648611"/>
            <a:ext cx="3528392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024744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Опыт №2 "Изучение составляющих воздуха в комнатах дома, в которых часто находятся люди"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2132856"/>
            <a:ext cx="3312368" cy="504056"/>
          </a:xfrm>
        </p:spPr>
        <p:txBody>
          <a:bodyPr>
            <a:normAutofit fontScale="70000" lnSpcReduction="20000"/>
          </a:bodyPr>
          <a:lstStyle/>
          <a:p>
            <a:pPr marL="68580" indent="0" algn="ctr">
              <a:buNone/>
            </a:pPr>
            <a:r>
              <a:rPr lang="ru-RU" dirty="0" smtClean="0"/>
              <a:t>До уборки и проветривания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004048" y="1916833"/>
            <a:ext cx="3456384" cy="576063"/>
          </a:xfrm>
        </p:spPr>
        <p:txBody>
          <a:bodyPr>
            <a:normAutofit fontScale="77500" lnSpcReduction="20000"/>
          </a:bodyPr>
          <a:lstStyle/>
          <a:p>
            <a:pPr marL="68580" indent="0" algn="ctr">
              <a:buNone/>
            </a:pPr>
            <a:r>
              <a:rPr lang="ru-RU" dirty="0" smtClean="0"/>
              <a:t>После уборки и проветривания</a:t>
            </a:r>
            <a:endParaRPr lang="ru-RU" dirty="0"/>
          </a:p>
        </p:txBody>
      </p:sp>
      <p:pic>
        <p:nvPicPr>
          <p:cNvPr id="7170" name="Picture 2" descr="C:\Users\Светик\Desktop\проект\IMG_20211009_1653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92896"/>
            <a:ext cx="2106234" cy="28083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Светик\Desktop\проект\IMG_20211102_1227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654" y="2392840"/>
            <a:ext cx="2172154" cy="28962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44835" y="5877272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В спальне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3808" y="5878843"/>
            <a:ext cx="1681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В гардеробе</a:t>
            </a:r>
            <a:endParaRPr lang="ru-RU" dirty="0">
              <a:solidFill>
                <a:schemeClr val="tx2"/>
              </a:solidFill>
            </a:endParaRPr>
          </a:p>
        </p:txBody>
      </p:sp>
      <p:cxnSp>
        <p:nvCxnSpPr>
          <p:cNvPr id="8" name="Прямая со стрелкой 7"/>
          <p:cNvCxnSpPr>
            <a:stCxn id="7170" idx="4"/>
            <a:endCxn id="5" idx="0"/>
          </p:cNvCxnSpPr>
          <p:nvPr/>
        </p:nvCxnSpPr>
        <p:spPr>
          <a:xfrm>
            <a:off x="1520661" y="5301208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7171" idx="4"/>
          </p:cNvCxnSpPr>
          <p:nvPr/>
        </p:nvCxnSpPr>
        <p:spPr>
          <a:xfrm>
            <a:off x="3627731" y="5289045"/>
            <a:ext cx="0" cy="6602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2" name="Picture 4" descr="C:\Users\Светик\Desktop\проект\IMG_20211110_1149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012" y="2516900"/>
            <a:ext cx="2088232" cy="278430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Светик\Desktop\проект\IMG_20211110_1149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223" y="2492897"/>
            <a:ext cx="2106234" cy="28083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000302" y="5878843"/>
            <a:ext cx="13516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В спальне</a:t>
            </a: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937093" y="5884523"/>
            <a:ext cx="16818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В гардеробе</a:t>
            </a:r>
          </a:p>
          <a:p>
            <a:endParaRPr lang="ru-RU" dirty="0"/>
          </a:p>
        </p:txBody>
      </p:sp>
      <p:cxnSp>
        <p:nvCxnSpPr>
          <p:cNvPr id="16" name="Прямая со стрелкой 15"/>
          <p:cNvCxnSpPr>
            <a:stCxn id="7172" idx="4"/>
            <a:endCxn id="13" idx="0"/>
          </p:cNvCxnSpPr>
          <p:nvPr/>
        </p:nvCxnSpPr>
        <p:spPr>
          <a:xfrm>
            <a:off x="5676128" y="5301209"/>
            <a:ext cx="0" cy="5776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7173" idx="4"/>
          </p:cNvCxnSpPr>
          <p:nvPr/>
        </p:nvCxnSpPr>
        <p:spPr>
          <a:xfrm>
            <a:off x="7684340" y="5301209"/>
            <a:ext cx="0" cy="6480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103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024744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Опыт №2 "Изучение составляющих воздуха в комнатах дома, в которых часто находятся люди"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635896" y="1988840"/>
            <a:ext cx="1871064" cy="323481"/>
          </a:xfrm>
        </p:spPr>
        <p:txBody>
          <a:bodyPr>
            <a:normAutofit fontScale="77500" lnSpcReduction="20000"/>
          </a:bodyPr>
          <a:lstStyle/>
          <a:p>
            <a:pPr marL="68580" indent="0">
              <a:buNone/>
            </a:pPr>
            <a:r>
              <a:rPr lang="ru-RU" dirty="0" smtClean="0"/>
              <a:t>В спальне</a:t>
            </a:r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66830531"/>
              </p:ext>
            </p:extLst>
          </p:nvPr>
        </p:nvGraphicFramePr>
        <p:xfrm>
          <a:off x="251520" y="2060848"/>
          <a:ext cx="2736304" cy="2248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636035809"/>
              </p:ext>
            </p:extLst>
          </p:nvPr>
        </p:nvGraphicFramePr>
        <p:xfrm>
          <a:off x="5508104" y="2132856"/>
          <a:ext cx="3480048" cy="217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523632073"/>
              </p:ext>
            </p:extLst>
          </p:nvPr>
        </p:nvGraphicFramePr>
        <p:xfrm>
          <a:off x="2771800" y="1988840"/>
          <a:ext cx="3312368" cy="2320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543554686"/>
              </p:ext>
            </p:extLst>
          </p:nvPr>
        </p:nvGraphicFramePr>
        <p:xfrm>
          <a:off x="899592" y="4221088"/>
          <a:ext cx="3744416" cy="2248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755512309"/>
              </p:ext>
            </p:extLst>
          </p:nvPr>
        </p:nvGraphicFramePr>
        <p:xfrm>
          <a:off x="4355976" y="4293096"/>
          <a:ext cx="3600400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25791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024744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Опыт №2 "Изучение составляющих воздуха в комнатах дома, в которых часто находятся люди"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635896" y="1988840"/>
            <a:ext cx="1799056" cy="323481"/>
          </a:xfrm>
        </p:spPr>
        <p:txBody>
          <a:bodyPr>
            <a:normAutofit fontScale="70000" lnSpcReduction="20000"/>
          </a:bodyPr>
          <a:lstStyle/>
          <a:p>
            <a:pPr marL="68580" indent="0">
              <a:buNone/>
            </a:pPr>
            <a:r>
              <a:rPr lang="ru-RU" dirty="0" smtClean="0"/>
              <a:t>В гардеробе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511376698"/>
              </p:ext>
            </p:extLst>
          </p:nvPr>
        </p:nvGraphicFramePr>
        <p:xfrm>
          <a:off x="539552" y="2276872"/>
          <a:ext cx="3384376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642656167"/>
              </p:ext>
            </p:extLst>
          </p:nvPr>
        </p:nvGraphicFramePr>
        <p:xfrm>
          <a:off x="2771800" y="2276872"/>
          <a:ext cx="2880320" cy="217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311346471"/>
              </p:ext>
            </p:extLst>
          </p:nvPr>
        </p:nvGraphicFramePr>
        <p:xfrm>
          <a:off x="5580112" y="2132856"/>
          <a:ext cx="2880320" cy="2320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379287224"/>
              </p:ext>
            </p:extLst>
          </p:nvPr>
        </p:nvGraphicFramePr>
        <p:xfrm>
          <a:off x="1259632" y="4365104"/>
          <a:ext cx="3024336" cy="22306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919094995"/>
              </p:ext>
            </p:extLst>
          </p:nvPr>
        </p:nvGraphicFramePr>
        <p:xfrm>
          <a:off x="3923928" y="4437112"/>
          <a:ext cx="3096344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63303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48680"/>
            <a:ext cx="7024744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Опыт №3 </a:t>
            </a:r>
            <a:r>
              <a:rPr lang="ru-RU" sz="2800" dirty="0"/>
              <a:t>"Изучение составляющих воздуха в школьном кабинете"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2052416"/>
            <a:ext cx="2881512" cy="323480"/>
          </a:xfrm>
        </p:spPr>
        <p:txBody>
          <a:bodyPr>
            <a:normAutofit fontScale="77500" lnSpcReduction="20000"/>
          </a:bodyPr>
          <a:lstStyle/>
          <a:p>
            <a:pPr marL="68580" indent="0">
              <a:buNone/>
            </a:pPr>
            <a:r>
              <a:rPr lang="ru-RU" dirty="0" smtClean="0"/>
              <a:t>До начала уроков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347864" y="2852936"/>
            <a:ext cx="2807168" cy="467497"/>
          </a:xfrm>
        </p:spPr>
        <p:txBody>
          <a:bodyPr>
            <a:normAutofit fontScale="85000" lnSpcReduction="10000"/>
          </a:bodyPr>
          <a:lstStyle/>
          <a:p>
            <a:pPr marL="68580" indent="0">
              <a:buNone/>
            </a:pPr>
            <a:r>
              <a:rPr lang="ru-RU" dirty="0" smtClean="0"/>
              <a:t>До проветривания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835895" y="205155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После проветривания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0242" name="Picture 2" descr="C:\Users\Светик\Desktop\проект\IMG_20220211_0753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20888"/>
            <a:ext cx="2537982" cy="3383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Светик\Desktop\проект\IMG_20220211_1213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217499"/>
            <a:ext cx="2376264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Светик\Desktop\проект\IMG_20220211_1213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816" y="2420888"/>
            <a:ext cx="2537982" cy="3383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023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6672"/>
            <a:ext cx="7024744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Опыт </a:t>
            </a:r>
            <a:r>
              <a:rPr lang="ru-RU" sz="2800" dirty="0" smtClean="0"/>
              <a:t>№3 </a:t>
            </a:r>
            <a:r>
              <a:rPr lang="ru-RU" sz="2800" dirty="0"/>
              <a:t>"Изучение составляющих воздуха в школьном кабинете"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97537001"/>
              </p:ext>
            </p:extLst>
          </p:nvPr>
        </p:nvGraphicFramePr>
        <p:xfrm>
          <a:off x="683568" y="1772816"/>
          <a:ext cx="3600400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889005501"/>
              </p:ext>
            </p:extLst>
          </p:nvPr>
        </p:nvGraphicFramePr>
        <p:xfrm>
          <a:off x="4932040" y="1772816"/>
          <a:ext cx="3600400" cy="2191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455382231"/>
              </p:ext>
            </p:extLst>
          </p:nvPr>
        </p:nvGraphicFramePr>
        <p:xfrm>
          <a:off x="2843808" y="4077072"/>
          <a:ext cx="3672408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1765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dirty="0"/>
              <a:t>Опыт </a:t>
            </a:r>
            <a:r>
              <a:rPr lang="ru-RU" sz="3100" dirty="0" smtClean="0"/>
              <a:t>№4 </a:t>
            </a:r>
            <a:r>
              <a:rPr lang="ru-RU" sz="3100" dirty="0"/>
              <a:t>"Изучение составляющих воздуха около дорожной трассы"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1844824"/>
            <a:ext cx="2737496" cy="395488"/>
          </a:xfrm>
        </p:spPr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r>
              <a:rPr lang="ru-RU" dirty="0" smtClean="0"/>
              <a:t>Около дома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4008" y="1844824"/>
            <a:ext cx="3599256" cy="611513"/>
          </a:xfrm>
        </p:spPr>
        <p:txBody>
          <a:bodyPr>
            <a:normAutofit fontScale="85000" lnSpcReduction="10000"/>
          </a:bodyPr>
          <a:lstStyle/>
          <a:p>
            <a:pPr marL="68580" indent="0" algn="ctr">
              <a:buNone/>
            </a:pPr>
            <a:r>
              <a:rPr lang="ru-RU" dirty="0" smtClean="0"/>
              <a:t>Около дорожной трассы</a:t>
            </a:r>
            <a:endParaRPr lang="ru-RU" dirty="0"/>
          </a:p>
        </p:txBody>
      </p:sp>
      <p:pic>
        <p:nvPicPr>
          <p:cNvPr id="8194" name="Picture 2" descr="C:\Users\Светик\Desktop\проект\IMG_20211121_1303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04864"/>
            <a:ext cx="2105934" cy="28079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Светик\Desktop\проект\IMG_20211121_1304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861048"/>
            <a:ext cx="1907912" cy="25438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Светик\Desktop\проект\IMG_20211121_1259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996952"/>
            <a:ext cx="2700000" cy="36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Светик\Desktop\проект\IMG_20211121_12581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204864"/>
            <a:ext cx="2335624" cy="311416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454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dirty="0"/>
              <a:t>Опыт </a:t>
            </a:r>
            <a:r>
              <a:rPr lang="ru-RU" sz="3100" dirty="0" smtClean="0"/>
              <a:t>№4 </a:t>
            </a:r>
            <a:r>
              <a:rPr lang="ru-RU" sz="3100" dirty="0"/>
              <a:t>"Изучение составляющих воздуха около дорожной трассы"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001631974"/>
              </p:ext>
            </p:extLst>
          </p:nvPr>
        </p:nvGraphicFramePr>
        <p:xfrm>
          <a:off x="467544" y="1700808"/>
          <a:ext cx="4176464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034430549"/>
              </p:ext>
            </p:extLst>
          </p:nvPr>
        </p:nvGraphicFramePr>
        <p:xfrm>
          <a:off x="4860032" y="1700808"/>
          <a:ext cx="3528392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343612922"/>
              </p:ext>
            </p:extLst>
          </p:nvPr>
        </p:nvGraphicFramePr>
        <p:xfrm>
          <a:off x="2123728" y="3933056"/>
          <a:ext cx="4176464" cy="2536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0372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024744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Опыт </a:t>
            </a:r>
            <a:r>
              <a:rPr lang="ru-RU" sz="2800" dirty="0" smtClean="0"/>
              <a:t>№5 </a:t>
            </a:r>
            <a:r>
              <a:rPr lang="ru-RU" sz="2800" dirty="0"/>
              <a:t>"Изучение составляющих воздуха около школьной дороги"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1844824"/>
            <a:ext cx="3384376" cy="576064"/>
          </a:xfrm>
        </p:spPr>
        <p:txBody>
          <a:bodyPr>
            <a:normAutofit fontScale="77500" lnSpcReduction="20000"/>
          </a:bodyPr>
          <a:lstStyle/>
          <a:p>
            <a:pPr marL="68580" indent="0" algn="ctr">
              <a:buNone/>
            </a:pPr>
            <a:r>
              <a:rPr lang="ru-RU" dirty="0" smtClean="0"/>
              <a:t>До большого количества машин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716016" y="1844824"/>
            <a:ext cx="3455240" cy="539505"/>
          </a:xfrm>
        </p:spPr>
        <p:txBody>
          <a:bodyPr>
            <a:normAutofit fontScale="77500" lnSpcReduction="20000"/>
          </a:bodyPr>
          <a:lstStyle/>
          <a:p>
            <a:pPr marL="68580" indent="0" algn="ctr">
              <a:buNone/>
            </a:pPr>
            <a:r>
              <a:rPr lang="ru-RU" dirty="0" smtClean="0"/>
              <a:t>После множества машин</a:t>
            </a:r>
            <a:endParaRPr lang="ru-RU" dirty="0"/>
          </a:p>
        </p:txBody>
      </p:sp>
      <p:pic>
        <p:nvPicPr>
          <p:cNvPr id="9218" name="Picture 2" descr="C:\Users\Светик\Desktop\проект\IMG_20220211_0733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492896"/>
            <a:ext cx="2700000" cy="36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Светик\Desktop\проект\IMG_20220211_0733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492897"/>
            <a:ext cx="2663996" cy="35519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331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024744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Опыт </a:t>
            </a:r>
            <a:r>
              <a:rPr lang="ru-RU" sz="2800" dirty="0" smtClean="0"/>
              <a:t>№5 </a:t>
            </a:r>
            <a:r>
              <a:rPr lang="ru-RU" sz="2800" dirty="0"/>
              <a:t>"Изучение составляющих воздуха около школьной дороги"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684691299"/>
              </p:ext>
            </p:extLst>
          </p:nvPr>
        </p:nvGraphicFramePr>
        <p:xfrm>
          <a:off x="899592" y="1556792"/>
          <a:ext cx="3312368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721406825"/>
              </p:ext>
            </p:extLst>
          </p:nvPr>
        </p:nvGraphicFramePr>
        <p:xfrm>
          <a:off x="5004048" y="1628800"/>
          <a:ext cx="3768080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3834951"/>
              </p:ext>
            </p:extLst>
          </p:nvPr>
        </p:nvGraphicFramePr>
        <p:xfrm>
          <a:off x="2123728" y="3861048"/>
          <a:ext cx="3888432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36183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4464614" cy="1045920"/>
          </a:xfrm>
        </p:spPr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096462934"/>
              </p:ext>
            </p:extLst>
          </p:nvPr>
        </p:nvGraphicFramePr>
        <p:xfrm>
          <a:off x="2051720" y="1530642"/>
          <a:ext cx="5616624" cy="3559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Волна 7"/>
          <p:cNvSpPr/>
          <p:nvPr/>
        </p:nvSpPr>
        <p:spPr>
          <a:xfrm>
            <a:off x="755576" y="5090586"/>
            <a:ext cx="7632848" cy="1406188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Пусть у нас нет еды и воды, зато у есть воздух, которым можно дышать!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67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930602" y="670183"/>
            <a:ext cx="6592003" cy="738481"/>
          </a:xfrm>
        </p:spPr>
        <p:txBody>
          <a:bodyPr/>
          <a:lstStyle/>
          <a:p>
            <a:r>
              <a:rPr lang="ru-RU"/>
              <a:t>Цели и задачи</a:t>
            </a:r>
          </a:p>
        </p:txBody>
      </p:sp>
      <p:sp>
        <p:nvSpPr>
          <p:cNvPr id="3" name="Объект 2"/>
          <p:cNvSpPr>
            <a:spLocks noGrp="1" noEditPoints="1"/>
          </p:cNvSpPr>
          <p:nvPr>
            <p:ph idx="1"/>
          </p:nvPr>
        </p:nvSpPr>
        <p:spPr>
          <a:xfrm>
            <a:off x="539552" y="1484784"/>
            <a:ext cx="8059549" cy="479761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﻿</a:t>
            </a:r>
            <a:r>
              <a:rPr lang="ru-RU" u="sng" dirty="0"/>
              <a:t>Цель работы</a:t>
            </a:r>
            <a:r>
              <a:rPr lang="ru-RU" dirty="0"/>
              <a:t>: </a:t>
            </a:r>
            <a:r>
              <a:rPr lang="ru-RU" dirty="0"/>
              <a:t>Определение степени загрязнённости атмосферного воздуха в помещениях и на улице для разработки способов его очищения.</a:t>
            </a:r>
            <a:endParaRPr lang="ru-RU" dirty="0"/>
          </a:p>
          <a:p>
            <a:r>
              <a:rPr lang="ru-RU" u="sng" dirty="0" smtClean="0"/>
              <a:t>Задачи</a:t>
            </a:r>
            <a:r>
              <a:rPr lang="ru-RU" u="sng" dirty="0"/>
              <a:t>:</a:t>
            </a:r>
            <a:endParaRPr lang="ru-RU" dirty="0"/>
          </a:p>
          <a:p>
            <a:pPr marL="525780" lvl="0" indent="-457200">
              <a:buFont typeface="+mj-lt"/>
              <a:buAutoNum type="arabicPeriod"/>
            </a:pPr>
            <a:r>
              <a:rPr lang="ru-RU" dirty="0"/>
              <a:t>Изучить теоретический материал по теме </a:t>
            </a:r>
            <a:r>
              <a:rPr lang="ru-RU" dirty="0" smtClean="0"/>
              <a:t>исследования;</a:t>
            </a:r>
          </a:p>
          <a:p>
            <a:pPr marL="525780" lvl="0" indent="-457200">
              <a:buFont typeface="+mj-lt"/>
              <a:buAutoNum type="arabicPeriod"/>
            </a:pPr>
            <a:r>
              <a:rPr lang="ru-RU" dirty="0" smtClean="0"/>
              <a:t>Овладеть </a:t>
            </a:r>
            <a:r>
              <a:rPr lang="ru-RU" dirty="0"/>
              <a:t>методикой исследования качества </a:t>
            </a:r>
            <a:r>
              <a:rPr lang="ru-RU" dirty="0" smtClean="0"/>
              <a:t>воздуха;</a:t>
            </a:r>
          </a:p>
          <a:p>
            <a:pPr marL="525780" lvl="0" indent="-457200">
              <a:buFont typeface="+mj-lt"/>
              <a:buAutoNum type="arabicPeriod"/>
            </a:pPr>
            <a:r>
              <a:rPr lang="ru-RU" dirty="0" smtClean="0"/>
              <a:t>Исследовать и определить показатели качества воздуха на разных территориях;</a:t>
            </a:r>
          </a:p>
          <a:p>
            <a:pPr marL="525780" lvl="0" indent="-457200">
              <a:buFont typeface="+mj-lt"/>
              <a:buAutoNum type="arabicPeriod"/>
            </a:pPr>
            <a:r>
              <a:rPr lang="ru-RU" dirty="0" smtClean="0"/>
              <a:t>Сделать </a:t>
            </a:r>
            <a:r>
              <a:rPr lang="ru-RU" dirty="0"/>
              <a:t>вывод на основе полученных данных.</a:t>
            </a:r>
          </a:p>
          <a:p>
            <a:r>
              <a:rPr lang="ru-RU" u="sng" dirty="0"/>
              <a:t>Гипотеза проекта:</a:t>
            </a:r>
            <a:r>
              <a:rPr lang="ru-RU" dirty="0"/>
              <a:t> </a:t>
            </a:r>
          </a:p>
          <a:p>
            <a:pPr marL="68580" indent="0">
              <a:buNone/>
            </a:pPr>
            <a:r>
              <a:rPr lang="ru-RU" dirty="0" smtClean="0"/>
              <a:t>   </a:t>
            </a:r>
            <a:r>
              <a:rPr lang="ru-RU" dirty="0"/>
              <a:t>Можно предположить, что если проветривать помещения и делать влажную уборку в кабинете и дома, то воздух, которым мы дышим, будет чистым.</a:t>
            </a:r>
          </a:p>
          <a:p>
            <a:pPr marL="68580" indent="0">
              <a:buNone/>
            </a:pP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505190" y="2492896"/>
            <a:ext cx="8085526" cy="115212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Спасибо за внимание!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725904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683568" y="332656"/>
            <a:ext cx="7024744" cy="1143000"/>
          </a:xfrm>
        </p:spPr>
        <p:txBody>
          <a:bodyPr/>
          <a:lstStyle/>
          <a:p>
            <a:r>
              <a:rPr lang="ru-RU" dirty="0"/>
              <a:t>Состав воздуха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951551548"/>
              </p:ext>
            </p:extLst>
          </p:nvPr>
        </p:nvGraphicFramePr>
        <p:xfrm>
          <a:off x="611560" y="2924944"/>
          <a:ext cx="3635499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465533704"/>
              </p:ext>
            </p:extLst>
          </p:nvPr>
        </p:nvGraphicFramePr>
        <p:xfrm>
          <a:off x="4499992" y="2996952"/>
          <a:ext cx="4032448" cy="3573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723835" y="1772816"/>
            <a:ext cx="3384376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Основные составляющие вещества в воздухе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4048" y="1785144"/>
            <a:ext cx="3384376" cy="10677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Вещества, которых мало в составе воздуха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6984894" cy="757888"/>
          </a:xfrm>
        </p:spPr>
        <p:txBody>
          <a:bodyPr/>
          <a:lstStyle/>
          <a:p>
            <a:r>
              <a:rPr lang="ru-RU" dirty="0" smtClean="0"/>
              <a:t>Источники загрязнения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8465852"/>
              </p:ext>
            </p:extLst>
          </p:nvPr>
        </p:nvGraphicFramePr>
        <p:xfrm>
          <a:off x="1907704" y="1484784"/>
          <a:ext cx="5976664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75" y="1412776"/>
            <a:ext cx="1944216" cy="1299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64" y="2711944"/>
            <a:ext cx="1724108" cy="11469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31" y="3935672"/>
            <a:ext cx="1743510" cy="13084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" y="5264816"/>
            <a:ext cx="1923927" cy="12017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758" y="5251731"/>
            <a:ext cx="2131266" cy="12279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300" y="3966165"/>
            <a:ext cx="2063724" cy="124817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930" y="2736683"/>
            <a:ext cx="1931094" cy="128646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775" y="1509020"/>
            <a:ext cx="1831843" cy="122766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544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574620" y="692696"/>
            <a:ext cx="6817781" cy="757296"/>
          </a:xfrm>
        </p:spPr>
        <p:txBody>
          <a:bodyPr/>
          <a:lstStyle/>
          <a:p>
            <a:r>
              <a:rPr lang="ru-RU" dirty="0"/>
              <a:t>Состав выхлопных газов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>
          <a:xfrm>
            <a:off x="6025976" y="1628800"/>
            <a:ext cx="2631584" cy="2544688"/>
          </a:xfrm>
        </p:spPr>
        <p:txBody>
          <a:bodyPr>
            <a:normAutofit fontScale="62500" lnSpcReduction="20000"/>
          </a:bodyPr>
          <a:lstStyle/>
          <a:p>
            <a:pPr marL="68580" indent="0" algn="ctr">
              <a:lnSpc>
                <a:spcPct val="160000"/>
              </a:lnSpc>
              <a:buNone/>
            </a:pPr>
            <a:r>
              <a:rPr lang="ru-RU" sz="1900" b="1" dirty="0"/>
              <a:t>В последние десятилетия количество автомобилей на планете резко возросло, и загрязняющие выбросы, которые они производят, стали серьезной проблемой. Особенно страдает экология больших городов. </a:t>
            </a:r>
            <a:r>
              <a:rPr lang="ru-RU" sz="1900" b="1" dirty="0" smtClean="0"/>
              <a:t>   </a:t>
            </a:r>
            <a:endParaRPr lang="ru-RU" sz="1900" b="1" dirty="0"/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008709"/>
              </p:ext>
            </p:extLst>
          </p:nvPr>
        </p:nvGraphicFramePr>
        <p:xfrm>
          <a:off x="539552" y="1700809"/>
          <a:ext cx="5472608" cy="416026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160240"/>
                <a:gridCol w="1800200"/>
                <a:gridCol w="1512168"/>
              </a:tblGrid>
              <a:tr h="536740">
                <a:tc>
                  <a:txBody>
                    <a:bodyPr/>
                    <a:lstStyle/>
                    <a:p>
                      <a:pPr algn="ctr"/>
                      <a:r>
                        <a:rPr lang="ru-RU" sz="1400" u="none" dirty="0" smtClean="0">
                          <a:effectLst/>
                        </a:rPr>
                        <a:t>Вещества</a:t>
                      </a:r>
                      <a:endParaRPr lang="ru-RU" sz="1400" u="none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effectLst/>
                        </a:rPr>
                        <a:t>Бензиновые двигатели</a:t>
                      </a:r>
                      <a:endParaRPr lang="ru-RU" sz="1400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Дизели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73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effectLst/>
                        </a:rPr>
                        <a:t>Азот</a:t>
                      </a:r>
                      <a:r>
                        <a:rPr lang="ru-RU" sz="1400" baseline="0" dirty="0" smtClean="0">
                          <a:effectLst/>
                        </a:rPr>
                        <a:t>, </a:t>
                      </a:r>
                      <a:r>
                        <a:rPr lang="ru-RU" sz="1400" dirty="0" smtClean="0">
                          <a:effectLst/>
                        </a:rPr>
                        <a:t>%</a:t>
                      </a:r>
                      <a:endParaRPr lang="ru-RU" sz="1400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74—77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76—78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73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effectLst/>
                        </a:rPr>
                        <a:t>Кислород,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%</a:t>
                      </a:r>
                      <a:endParaRPr lang="ru-RU" sz="1400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0,3—8,0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2,0—18,0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73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effectLst/>
                        </a:rPr>
                        <a:t>Пары</a:t>
                      </a:r>
                      <a:r>
                        <a:rPr lang="ru-RU" sz="1400" baseline="0" dirty="0" smtClean="0">
                          <a:effectLst/>
                        </a:rPr>
                        <a:t> воды, </a:t>
                      </a:r>
                      <a:r>
                        <a:rPr lang="ru-RU" sz="1400" dirty="0" smtClean="0">
                          <a:effectLst/>
                        </a:rPr>
                        <a:t>%</a:t>
                      </a:r>
                      <a:endParaRPr lang="ru-RU" sz="1400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3,0—5,5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0,5—4,0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974">
                <a:tc>
                  <a:txBody>
                    <a:bodyPr/>
                    <a:lstStyle/>
                    <a:p>
                      <a:r>
                        <a:rPr lang="ru-RU" sz="1400" u="none" strike="noStrike" dirty="0" smtClean="0">
                          <a:effectLst/>
                        </a:rPr>
                        <a:t>Углекислый</a:t>
                      </a:r>
                      <a:r>
                        <a:rPr lang="ru-RU" sz="1400" u="none" strike="noStrike" baseline="0" dirty="0" smtClean="0">
                          <a:effectLst/>
                        </a:rPr>
                        <a:t> газ, </a:t>
                      </a:r>
                      <a:r>
                        <a:rPr lang="ru-RU" sz="1400" dirty="0" smtClean="0">
                          <a:effectLst/>
                        </a:rPr>
                        <a:t>%</a:t>
                      </a:r>
                      <a:endParaRPr lang="ru-RU" sz="1400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0,0—16,0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1,0—10,0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97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effectLst/>
                        </a:rPr>
                        <a:t>Угарный</a:t>
                      </a:r>
                      <a:r>
                        <a:rPr lang="ru-RU" sz="1400" baseline="0" dirty="0" smtClean="0">
                          <a:effectLst/>
                        </a:rPr>
                        <a:t> газ, %</a:t>
                      </a:r>
                      <a:endParaRPr lang="ru-RU" sz="1400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0,1—5,0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0,01—0,5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97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effectLst/>
                        </a:rPr>
                        <a:t>Оксиды</a:t>
                      </a:r>
                      <a:r>
                        <a:rPr lang="ru-RU" sz="1400" baseline="0" dirty="0" smtClean="0">
                          <a:effectLst/>
                        </a:rPr>
                        <a:t> азота, </a:t>
                      </a:r>
                      <a:r>
                        <a:rPr lang="ru-RU" sz="1400" dirty="0" smtClean="0">
                          <a:effectLst/>
                        </a:rPr>
                        <a:t>%</a:t>
                      </a:r>
                      <a:endParaRPr lang="ru-RU" sz="1400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0,0—0,8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0,0002—0,5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97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effectLst/>
                        </a:rPr>
                        <a:t>Углеводороды,</a:t>
                      </a:r>
                      <a:r>
                        <a:rPr lang="ru-RU" sz="1400" baseline="0" dirty="0" smtClean="0">
                          <a:effectLst/>
                        </a:rPr>
                        <a:t> %</a:t>
                      </a:r>
                      <a:endParaRPr lang="ru-RU" sz="1400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0,2—3,0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0,09—0,5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73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effectLst/>
                        </a:rPr>
                        <a:t>Альдегиды,</a:t>
                      </a:r>
                      <a:r>
                        <a:rPr lang="ru-RU" sz="1400" baseline="0" dirty="0" smtClean="0">
                          <a:effectLst/>
                        </a:rPr>
                        <a:t> %</a:t>
                      </a:r>
                      <a:endParaRPr lang="ru-RU" sz="1400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0,0—0,2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0,001—0,009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73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effectLst/>
                        </a:rPr>
                        <a:t>Сажа,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г/м</a:t>
                      </a:r>
                      <a:r>
                        <a:rPr lang="ru-RU" sz="1400" baseline="30000" dirty="0" smtClean="0">
                          <a:effectLst/>
                        </a:rPr>
                        <a:t>3</a:t>
                      </a:r>
                      <a:endParaRPr lang="ru-RU" sz="1400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0,0—0,04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0,01—1,10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974">
                <a:tc>
                  <a:txBody>
                    <a:bodyPr/>
                    <a:lstStyle/>
                    <a:p>
                      <a:r>
                        <a:rPr lang="ru-RU" sz="1400" u="none" strike="noStrike" dirty="0" err="1" smtClean="0">
                          <a:effectLst/>
                        </a:rPr>
                        <a:t>Бензапирен</a:t>
                      </a:r>
                      <a:r>
                        <a:rPr lang="ru-RU" sz="1400" dirty="0" smtClean="0">
                          <a:effectLst/>
                        </a:rPr>
                        <a:t>, </a:t>
                      </a:r>
                      <a:r>
                        <a:rPr lang="ru-RU" sz="1400" dirty="0">
                          <a:effectLst/>
                        </a:rPr>
                        <a:t>г/м</a:t>
                      </a:r>
                      <a:r>
                        <a:rPr lang="ru-RU" sz="1400" baseline="30000" dirty="0">
                          <a:effectLst/>
                        </a:rPr>
                        <a:t>3</a:t>
                      </a:r>
                      <a:endParaRPr lang="ru-RU" sz="1400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10—20⋅10</a:t>
                      </a:r>
                      <a:r>
                        <a:rPr lang="ru-RU" sz="1400" baseline="30000" dirty="0">
                          <a:effectLst/>
                        </a:rPr>
                        <a:t>−6</a:t>
                      </a:r>
                      <a:endParaRPr lang="ru-RU" sz="1400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10×10</a:t>
                      </a:r>
                      <a:r>
                        <a:rPr lang="ru-RU" sz="1400" baseline="30000" dirty="0">
                          <a:effectLst/>
                        </a:rPr>
                        <a:t>−6</a:t>
                      </a:r>
                      <a:endParaRPr lang="ru-RU" sz="1400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 descr="C:\Users\Светик\Desktop\d80d1cadc5c2cef92ca5279dd9896599_X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086834"/>
            <a:ext cx="2502685" cy="166845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08305" y="688997"/>
            <a:ext cx="7071781" cy="794926"/>
          </a:xfrm>
        </p:spPr>
        <p:txBody>
          <a:bodyPr>
            <a:normAutofit fontScale="90000"/>
          </a:bodyPr>
          <a:lstStyle/>
          <a:p>
            <a:r>
              <a:rPr lang="ru-RU"/>
              <a:t>Воздух и здоровье человека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1739004"/>
              </p:ext>
            </p:extLst>
          </p:nvPr>
        </p:nvGraphicFramePr>
        <p:xfrm>
          <a:off x="4427984" y="1628800"/>
          <a:ext cx="4176464" cy="13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 descr="C:\Users\Светик\Desktop\NVz6dM628CQzECXrB7ibc3di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996952"/>
            <a:ext cx="3786833" cy="25202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 descr="C:\Users\Светик\Desktop\vozduh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2637910"/>
            <a:ext cx="3816425" cy="19471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637625683"/>
              </p:ext>
            </p:extLst>
          </p:nvPr>
        </p:nvGraphicFramePr>
        <p:xfrm>
          <a:off x="971600" y="4451131"/>
          <a:ext cx="3168352" cy="21320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7992888" cy="72008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Методы исследования и приборы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9470571"/>
              </p:ext>
            </p:extLst>
          </p:nvPr>
        </p:nvGraphicFramePr>
        <p:xfrm>
          <a:off x="2987824" y="1412776"/>
          <a:ext cx="3744416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C:\Users\Светик\Desktop\проект\IMG_20220210_23012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44247"/>
            <a:ext cx="2405010" cy="32066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Светик\Desktop\проект\IMG_20220210_23041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93096"/>
            <a:ext cx="3024336" cy="22682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285669"/>
            <a:ext cx="2907947" cy="21809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978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Опыт №1 "Измерение составляющих воздуха на кухне"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755576" y="1700808"/>
            <a:ext cx="3456384" cy="361216"/>
          </a:xfrm>
        </p:spPr>
        <p:txBody>
          <a:bodyPr>
            <a:normAutofit fontScale="92500" lnSpcReduction="20000"/>
          </a:bodyPr>
          <a:lstStyle/>
          <a:p>
            <a:pPr marL="68580" indent="0">
              <a:buNone/>
            </a:pPr>
            <a:r>
              <a:rPr lang="ru-RU" dirty="0" smtClean="0"/>
              <a:t>До проветривания: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4788024" y="1700808"/>
            <a:ext cx="3383232" cy="433222"/>
          </a:xfrm>
        </p:spPr>
        <p:txBody>
          <a:bodyPr>
            <a:normAutofit fontScale="85000" lnSpcReduction="10000"/>
          </a:bodyPr>
          <a:lstStyle/>
          <a:p>
            <a:pPr marL="68580" indent="0">
              <a:buNone/>
            </a:pPr>
            <a:r>
              <a:rPr lang="ru-RU" dirty="0" smtClean="0"/>
              <a:t>После проветривания:</a:t>
            </a:r>
            <a:endParaRPr lang="ru-RU" dirty="0"/>
          </a:p>
        </p:txBody>
      </p:sp>
      <p:pic>
        <p:nvPicPr>
          <p:cNvPr id="5122" name="Picture 2" descr="C:\Users\Светик\Desktop\проект\IMG_20211016_1709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01008"/>
            <a:ext cx="2256076" cy="30081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Светик\Desktop\проект\IMG_20211121_1144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096852"/>
            <a:ext cx="2322258" cy="309634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Светик\Desktop\проект\IMG_20211016_1715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033783"/>
            <a:ext cx="2640592" cy="352078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Светик\Desktop\проект\IMG_20211121_12123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213699"/>
            <a:ext cx="2109734" cy="28129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461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6672"/>
            <a:ext cx="7344934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Опыт №1 "Измерение составляющих воздуха на кухне"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057894254"/>
              </p:ext>
            </p:extLst>
          </p:nvPr>
        </p:nvGraphicFramePr>
        <p:xfrm>
          <a:off x="611560" y="1484784"/>
          <a:ext cx="4248472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037172651"/>
              </p:ext>
            </p:extLst>
          </p:nvPr>
        </p:nvGraphicFramePr>
        <p:xfrm>
          <a:off x="3203848" y="1556792"/>
          <a:ext cx="3672408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211469185"/>
              </p:ext>
            </p:extLst>
          </p:nvPr>
        </p:nvGraphicFramePr>
        <p:xfrm>
          <a:off x="5652120" y="1556792"/>
          <a:ext cx="3312368" cy="25404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543217993"/>
              </p:ext>
            </p:extLst>
          </p:nvPr>
        </p:nvGraphicFramePr>
        <p:xfrm>
          <a:off x="1115616" y="4077072"/>
          <a:ext cx="3672408" cy="2464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794068191"/>
              </p:ext>
            </p:extLst>
          </p:nvPr>
        </p:nvGraphicFramePr>
        <p:xfrm>
          <a:off x="4427984" y="4077072"/>
          <a:ext cx="3384376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18873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Notes Theme">
  <a:themeElements>
    <a:clrScheme name="Office Notes Them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Notes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Notes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622</TotalTime>
  <Words>511</Words>
  <Application>Microsoft Office PowerPoint</Application>
  <PresentationFormat>Экран (4:3)</PresentationFormat>
  <Paragraphs>160</Paragraphs>
  <Slides>20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Остин</vt:lpstr>
      <vt:lpstr>Исследовательская работа на тему: «Воздух, которым мы дышим»</vt:lpstr>
      <vt:lpstr>Цели и задачи</vt:lpstr>
      <vt:lpstr>Состав воздуха</vt:lpstr>
      <vt:lpstr>Источники загрязнения</vt:lpstr>
      <vt:lpstr>Состав выхлопных газов</vt:lpstr>
      <vt:lpstr>Воздух и здоровье человека</vt:lpstr>
      <vt:lpstr>Методы исследования и приборы</vt:lpstr>
      <vt:lpstr>Опыт №1 "Измерение составляющих воздуха на кухне"</vt:lpstr>
      <vt:lpstr>Опыт №1 "Измерение составляющих воздуха на кухне"</vt:lpstr>
      <vt:lpstr>Опыт №2 "Изучение составляющих воздуха в комнатах дома, в которых часто находятся люди"</vt:lpstr>
      <vt:lpstr>Опыт №2 "Изучение составляющих воздуха в комнатах дома, в которых часто находятся люди"</vt:lpstr>
      <vt:lpstr>Опыт №2 "Изучение составляющих воздуха в комнатах дома, в которых часто находятся люди"</vt:lpstr>
      <vt:lpstr>Опыт №3 "Изучение составляющих воздуха в школьном кабинете"</vt:lpstr>
      <vt:lpstr>Опыт №3 "Изучение составляющих воздуха в школьном кабинете"</vt:lpstr>
      <vt:lpstr>Опыт №4 "Изучение составляющих воздуха около дорожной трассы" </vt:lpstr>
      <vt:lpstr>Опыт №4 "Изучение составляющих воздуха около дорожной трассы" </vt:lpstr>
      <vt:lpstr>Опыт №5 "Изучение составляющих воздуха около школьной дороги"</vt:lpstr>
      <vt:lpstr>Опыт №5 "Изучение составляющих воздуха около школьной дороги"</vt:lpstr>
      <vt:lpstr>Заключение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Светик</dc:creator>
  <cp:lastModifiedBy>Светик</cp:lastModifiedBy>
  <cp:revision>38</cp:revision>
  <dcterms:created xsi:type="dcterms:W3CDTF">2022-02-06T12:54:59Z</dcterms:created>
  <dcterms:modified xsi:type="dcterms:W3CDTF">2022-02-17T16:01:18Z</dcterms:modified>
</cp:coreProperties>
</file>