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498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928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680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723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695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257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142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522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38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51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571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E2D0-3C9E-4B8A-857A-37EBEA94D3B5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59A0C-76D5-4C40-BD41-4B9B893D58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817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5014" y="1365161"/>
            <a:ext cx="842278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err="1" smtClean="0">
                <a:latin typeface="Arial Black" panose="020B0A04020102020204" pitchFamily="34" charset="0"/>
              </a:rPr>
              <a:t>Квест</a:t>
            </a:r>
            <a:endParaRPr lang="ru-RU" sz="5400" b="1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5400" b="1" dirty="0" smtClean="0">
                <a:latin typeface="Arial Black" panose="020B0A04020102020204" pitchFamily="34" charset="0"/>
              </a:rPr>
              <a:t> «Поиск школьного дневника»</a:t>
            </a:r>
            <a:endParaRPr lang="ru-RU" sz="5400" b="1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82637" y="5872766"/>
            <a:ext cx="2578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Учитель: Урбанович И.В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692462" y="6503831"/>
            <a:ext cx="1506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2025 Г.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5022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Я календарь переверну…и снова 1 сентября!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1731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47752" y="115910"/>
            <a:ext cx="5215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Пояснительная записка.</a:t>
            </a:r>
            <a:endParaRPr lang="ru-RU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27279" y="878151"/>
            <a:ext cx="110659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Данный </a:t>
            </a:r>
            <a:r>
              <a:rPr lang="ru-RU" sz="2000" b="1" dirty="0" err="1" smtClean="0"/>
              <a:t>квест</a:t>
            </a:r>
            <a:r>
              <a:rPr lang="ru-RU" sz="2000" b="1" dirty="0" smtClean="0"/>
              <a:t> разработан для проведения классного часа 1 сентября. Декорациями служит инфраструктура города: магазинчики, кафе, аптека и рынок, расположенные вблизи школы. Подойдет для небольших населенных пунктов.</a:t>
            </a:r>
          </a:p>
          <a:p>
            <a:r>
              <a:rPr lang="ru-RU" sz="2000" b="1" dirty="0" smtClean="0"/>
              <a:t> Суть </a:t>
            </a:r>
            <a:r>
              <a:rPr lang="ru-RU" sz="2000" b="1" dirty="0" err="1" smtClean="0"/>
              <a:t>квеста</a:t>
            </a:r>
            <a:r>
              <a:rPr lang="ru-RU" sz="2000" b="1" dirty="0" smtClean="0"/>
              <a:t>: ребятам предлагается найти потерянный  школьный дневник одноклассника Семена, используя страницы – подсказки с  заданиями, которые нужно выполнить, чтобы узнать местоположение следующей страницы. Страниц всего 5.  После правильного ответа, ребята получают кубик – </a:t>
            </a:r>
            <a:r>
              <a:rPr lang="ru-RU" sz="2000" b="1" dirty="0" err="1" smtClean="0"/>
              <a:t>пазл</a:t>
            </a:r>
            <a:r>
              <a:rPr lang="ru-RU" sz="2000" b="1" dirty="0"/>
              <a:t> </a:t>
            </a:r>
            <a:r>
              <a:rPr lang="ru-RU" sz="2000" b="1" dirty="0" smtClean="0"/>
              <a:t>с фрагментом  фотографии какого – то здания. Им нужно выяснить, где же школьный дневник одноклассника? В конце </a:t>
            </a:r>
            <a:r>
              <a:rPr lang="ru-RU" sz="2000" b="1" dirty="0" err="1" smtClean="0"/>
              <a:t>квеста</a:t>
            </a:r>
            <a:r>
              <a:rPr lang="ru-RU" sz="2000" b="1" dirty="0" smtClean="0"/>
              <a:t>  ребята должны соединить кубики, чтобы узнать, какое здание на них изображено, куда следовать дальше? </a:t>
            </a:r>
          </a:p>
          <a:p>
            <a:r>
              <a:rPr lang="ru-RU" sz="2000" b="1" dirty="0" smtClean="0"/>
              <a:t> </a:t>
            </a:r>
            <a:r>
              <a:rPr lang="ru-RU" sz="2000" b="1" dirty="0" err="1" smtClean="0"/>
              <a:t>Квест</a:t>
            </a:r>
            <a:r>
              <a:rPr lang="ru-RU" sz="2000" b="1" dirty="0" smtClean="0"/>
              <a:t> небольшой, легкий, заканчивающийся в школьной столовой, где ребят ждет чаепитие…и дневник Семена.</a:t>
            </a:r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18524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98713" y="596348"/>
            <a:ext cx="10257183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Цели: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Создание радостной, праздничной атмосферы, приуроченной к началу учебного года.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Формирование интереса к школьному процессу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Развитие навыков командной работы и сотрудничества.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Активация познавательной деятельности учащихся через решение головоломок, загадок и выполнение заданий.</a:t>
            </a:r>
          </a:p>
          <a:p>
            <a:r>
              <a:rPr lang="ru-RU" sz="3200" b="1" dirty="0" smtClean="0"/>
              <a:t>Задачи: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Организация увлекательной игры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Предоставление возможности проявить смекалку, логическое мышление.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Развитие умения работать в команде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Создание условий для развития коммуникативных навыков и умения слушать и слышать друг друга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Обеспечение положительного эмоционального настроя и формирование позитивного отношения к школе.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708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0991" y="861391"/>
            <a:ext cx="1012466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Слово учителя.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- Здравствуйте, ребята! Вот и закончились летние каникулы, наступила школьная пора. Вы готовы к школе?</a:t>
            </a:r>
          </a:p>
          <a:p>
            <a:r>
              <a:rPr lang="ru-RU" sz="2400" b="1" dirty="0" smtClean="0"/>
              <a:t>А вот Семен из нашего класса не готов, он потерял школьный дневник. Давайте поможем Семену найти его.</a:t>
            </a:r>
          </a:p>
          <a:p>
            <a:r>
              <a:rPr lang="ru-RU" sz="2400" b="1" dirty="0" smtClean="0"/>
              <a:t>Для этого вам нужно будет искать страницы - подсказки, выполнять задания, собирать </a:t>
            </a:r>
            <a:r>
              <a:rPr lang="ru-RU" sz="2400" b="1" dirty="0" err="1" smtClean="0"/>
              <a:t>пазлы</a:t>
            </a:r>
            <a:r>
              <a:rPr lang="ru-RU" sz="2400" b="1" dirty="0" smtClean="0"/>
              <a:t> из кубиков. </a:t>
            </a:r>
          </a:p>
          <a:p>
            <a:r>
              <a:rPr lang="ru-RU" sz="2400" b="1" dirty="0" smtClean="0"/>
              <a:t>Вы готовы?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05814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29555" y="1584101"/>
            <a:ext cx="972354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Ребята, к нам в класс кто – то подбросил страницу из школьного дневника, давайте почитаем, что на ней написано…</a:t>
            </a:r>
          </a:p>
          <a:p>
            <a:endParaRPr lang="ru-RU" sz="3200" b="1" dirty="0"/>
          </a:p>
          <a:p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73069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6220" y="2176531"/>
            <a:ext cx="1010991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Что за сторож есть такой,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Сидит в школьной проходной,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Всех работников он знает,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Посторонних не пускает…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08383" y="4881093"/>
            <a:ext cx="3747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- Ребята, у кого находится первая страница дневника?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65136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30310" y="850006"/>
            <a:ext cx="4559121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Страница 1.</a:t>
            </a:r>
          </a:p>
          <a:p>
            <a:r>
              <a:rPr lang="ru-RU" b="1" dirty="0" smtClean="0"/>
              <a:t> (Выдается вахтером.)</a:t>
            </a:r>
          </a:p>
          <a:p>
            <a:endParaRPr lang="ru-RU" b="1" dirty="0"/>
          </a:p>
          <a:p>
            <a:r>
              <a:rPr lang="ru-RU" b="1" dirty="0" smtClean="0"/>
              <a:t>Под цифрами зашифрованы буквы, вспомните алфавит, номер буквы,  и вы разгадаете место, где находится следующая страница дневника и получите первый кубик- </a:t>
            </a:r>
            <a:r>
              <a:rPr lang="ru-RU" b="1" dirty="0" err="1" smtClean="0"/>
              <a:t>пазл</a:t>
            </a:r>
            <a:r>
              <a:rPr lang="ru-RU" b="1" dirty="0" smtClean="0"/>
              <a:t>.</a:t>
            </a:r>
          </a:p>
          <a:p>
            <a:r>
              <a:rPr lang="ru-RU" dirty="0" smtClean="0"/>
              <a:t>							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57589" y="3928056"/>
            <a:ext cx="6065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19 – 2 – 6 – 18 – 2 – 1 – 15 - 16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18986" y="5331854"/>
            <a:ext cx="45333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- Так куда мы отправимся за следующей страницей?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08515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8946" y="940159"/>
            <a:ext cx="383590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Страница 2.</a:t>
            </a:r>
          </a:p>
          <a:p>
            <a:r>
              <a:rPr lang="ru-RU" dirty="0" smtClean="0"/>
              <a:t>( выдает администратор банка)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93949" y="25628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949" y="2112135"/>
            <a:ext cx="3683358" cy="24727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99290" y="5061397"/>
            <a:ext cx="414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- Где мы будем искать следующую страницу и кубик?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18202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68192" y="1017431"/>
            <a:ext cx="3309869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Страница 3.</a:t>
            </a:r>
          </a:p>
          <a:p>
            <a:r>
              <a:rPr lang="ru-RU" b="1" dirty="0" smtClean="0"/>
              <a:t>( выдает администратор магазина).</a:t>
            </a:r>
          </a:p>
          <a:p>
            <a:endParaRPr lang="ru-RU" dirty="0"/>
          </a:p>
          <a:p>
            <a:r>
              <a:rPr lang="ru-RU" sz="2000" b="1" dirty="0" smtClean="0">
                <a:solidFill>
                  <a:srgbClr val="FF0000"/>
                </a:solidFill>
              </a:rPr>
              <a:t>В этом мини – магазине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Не игрушки на витрине,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Не запчасти, не конфетки,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А различные таблетки,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Пузырьков ряды и банок.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Ежедневно, спозаранок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Он открыт, чтоб нам помочь,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А порой не спит всю ночь…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Магазинчик тот от века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Называется…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78839" y="5048518"/>
            <a:ext cx="36189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- Берите скорее кубик, ребята, и идем в …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67728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07583" y="965915"/>
            <a:ext cx="273978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Страница 4</a:t>
            </a:r>
            <a:r>
              <a:rPr lang="ru-RU" dirty="0" smtClean="0"/>
              <a:t>.</a:t>
            </a:r>
          </a:p>
          <a:p>
            <a:r>
              <a:rPr lang="ru-RU" dirty="0" smtClean="0"/>
              <a:t>( выдает аптекарь)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285"/>
            <a:ext cx="10058400" cy="5388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20507" y="5293217"/>
            <a:ext cx="26788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- Куда идем?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00401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91673" y="953037"/>
            <a:ext cx="48690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Страница 5.</a:t>
            </a:r>
          </a:p>
          <a:p>
            <a:r>
              <a:rPr lang="ru-RU" b="1" dirty="0" smtClean="0"/>
              <a:t>( выдает сотрудник пункта выдачи товаров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26" y="2150772"/>
            <a:ext cx="4326543" cy="264016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917502" y="1043190"/>
            <a:ext cx="45060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000" b="1" dirty="0" smtClean="0"/>
              <a:t>Кого принесли сети старика из моря в сказке Пушкина?</a:t>
            </a:r>
          </a:p>
          <a:p>
            <a:pPr marL="342900" indent="-342900">
              <a:buAutoNum type="arabicPeriod"/>
            </a:pPr>
            <a:r>
              <a:rPr lang="ru-RU" sz="2000" b="1" dirty="0" smtClean="0"/>
              <a:t>Имя одного из  богатырей.</a:t>
            </a:r>
          </a:p>
          <a:p>
            <a:pPr marL="342900" indent="-342900">
              <a:buAutoNum type="arabicPeriod"/>
            </a:pPr>
            <a:r>
              <a:rPr lang="ru-RU" sz="2000" b="1" dirty="0" smtClean="0"/>
              <a:t>Мальчик, летающий на гусях.</a:t>
            </a:r>
          </a:p>
          <a:p>
            <a:pPr marL="342900" indent="-342900">
              <a:buAutoNum type="arabicPeriod"/>
            </a:pPr>
            <a:r>
              <a:rPr lang="ru-RU" sz="2000" b="1" dirty="0" smtClean="0"/>
              <a:t>Волшебный камень из сказки Андерсена.</a:t>
            </a:r>
          </a:p>
          <a:p>
            <a:pPr marL="342900" indent="-342900">
              <a:buAutoNum type="arabicPeriod"/>
            </a:pPr>
            <a:r>
              <a:rPr lang="ru-RU" sz="2000" b="1" dirty="0" smtClean="0"/>
              <a:t>Его искала Герда.</a:t>
            </a:r>
            <a:endParaRPr lang="ru-RU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422783" y="5718220"/>
            <a:ext cx="3239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- Берем кубик, идем дальше…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2702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668"/>
            <a:ext cx="12192000" cy="69996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33341" y="772732"/>
            <a:ext cx="319111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Страница 5.</a:t>
            </a:r>
          </a:p>
          <a:p>
            <a:r>
              <a:rPr lang="ru-RU" b="1" dirty="0" smtClean="0"/>
              <a:t>( выдает работник рынка)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39403" y="21765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404" y="2176530"/>
            <a:ext cx="3442482" cy="21790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63409" y="4752304"/>
            <a:ext cx="4399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- Ребята, теперь у вас все 5 кубиков , соберите </a:t>
            </a:r>
            <a:r>
              <a:rPr lang="ru-RU" sz="2000" b="1" dirty="0" err="1" smtClean="0"/>
              <a:t>пазл</a:t>
            </a:r>
            <a:r>
              <a:rPr lang="ru-RU" sz="2000" b="1" dirty="0" smtClean="0"/>
              <a:t>, что изображено на кубиках, куда нам идти дальше? Где же дневник Семена?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53756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32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5465" y="1352282"/>
            <a:ext cx="90886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Слово учителя.</a:t>
            </a:r>
          </a:p>
          <a:p>
            <a:r>
              <a:rPr lang="ru-RU" sz="3200" b="1" dirty="0" smtClean="0"/>
              <a:t>- Ребята, вы молодцы, нашли все страницы дневника, выполнили все задания,  помогли Семену, теперь и он готов к школе, у него есть дневник.</a:t>
            </a:r>
          </a:p>
          <a:p>
            <a:r>
              <a:rPr lang="ru-RU" sz="3200" b="1" dirty="0" smtClean="0"/>
              <a:t>А теперь давайте пить чай!!!!!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578145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268" y="1493948"/>
            <a:ext cx="4391695" cy="3579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633</Words>
  <Application>Microsoft Office PowerPoint</Application>
  <PresentationFormat>Широкоэкранный</PresentationFormat>
  <Paragraphs>74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20</cp:revision>
  <dcterms:created xsi:type="dcterms:W3CDTF">2025-07-24T08:51:48Z</dcterms:created>
  <dcterms:modified xsi:type="dcterms:W3CDTF">2025-07-24T12:21:55Z</dcterms:modified>
</cp:coreProperties>
</file>