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7" r:id="rId2"/>
    <p:sldId id="262" r:id="rId3"/>
    <p:sldId id="260" r:id="rId4"/>
    <p:sldId id="261" r:id="rId5"/>
    <p:sldId id="257" r:id="rId6"/>
    <p:sldId id="266" r:id="rId7"/>
    <p:sldId id="258" r:id="rId8"/>
    <p:sldId id="259" r:id="rId9"/>
    <p:sldId id="263" r:id="rId10"/>
    <p:sldId id="265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7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358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20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50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52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688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253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602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170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39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568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61146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662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215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5742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186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985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494C5-5522-43BE-A07A-50B9E4868CA5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8CC50-B229-4DE9-ACB9-4FE2DBB32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155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963" t="6918" r="13801" b="7364"/>
          <a:stretch/>
        </p:blipFill>
        <p:spPr>
          <a:xfrm>
            <a:off x="2105890" y="1995054"/>
            <a:ext cx="6834910" cy="469207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13500" y="519606"/>
            <a:ext cx="7924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dirty="0"/>
              <a:t>Family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258242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Family - </a:t>
            </a:r>
            <a:r>
              <a:rPr lang="ru-RU" dirty="0" smtClean="0"/>
              <a:t>семья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Mother (Mummy) - </a:t>
            </a:r>
            <a:r>
              <a:rPr lang="ru-RU" dirty="0" smtClean="0"/>
              <a:t>мама</a:t>
            </a:r>
            <a:endParaRPr lang="en-US" dirty="0" smtClean="0"/>
          </a:p>
          <a:p>
            <a:r>
              <a:rPr lang="en-US" dirty="0" smtClean="0"/>
              <a:t>Father</a:t>
            </a:r>
            <a:r>
              <a:rPr lang="ru-RU" dirty="0" smtClean="0"/>
              <a:t> (</a:t>
            </a:r>
            <a:r>
              <a:rPr lang="en-US" dirty="0" smtClean="0"/>
              <a:t>Daddy)</a:t>
            </a:r>
            <a:r>
              <a:rPr lang="ru-RU" dirty="0" smtClean="0"/>
              <a:t> - папа</a:t>
            </a:r>
            <a:endParaRPr lang="en-US" dirty="0" smtClean="0"/>
          </a:p>
          <a:p>
            <a:r>
              <a:rPr lang="en-US" dirty="0" smtClean="0"/>
              <a:t>Grandmother (Grandma)</a:t>
            </a:r>
            <a:r>
              <a:rPr lang="ru-RU" dirty="0" smtClean="0"/>
              <a:t> - бабушка</a:t>
            </a:r>
            <a:endParaRPr lang="en-US" dirty="0" smtClean="0"/>
          </a:p>
          <a:p>
            <a:r>
              <a:rPr lang="en-US" dirty="0" smtClean="0"/>
              <a:t>Grandfather (Grandpa)</a:t>
            </a:r>
            <a:r>
              <a:rPr lang="ru-RU" dirty="0" smtClean="0"/>
              <a:t> - дедушка</a:t>
            </a:r>
            <a:endParaRPr lang="en-US" dirty="0" smtClean="0"/>
          </a:p>
          <a:p>
            <a:r>
              <a:rPr lang="en-US" dirty="0" smtClean="0"/>
              <a:t>Sister</a:t>
            </a:r>
            <a:r>
              <a:rPr lang="ru-RU" dirty="0" smtClean="0"/>
              <a:t> - сестра</a:t>
            </a:r>
            <a:endParaRPr lang="en-US" dirty="0" smtClean="0"/>
          </a:p>
          <a:p>
            <a:r>
              <a:rPr lang="en-US" dirty="0" smtClean="0"/>
              <a:t>Brother</a:t>
            </a:r>
            <a:r>
              <a:rPr lang="ru-RU" dirty="0" smtClean="0"/>
              <a:t> - брат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128" y="2718156"/>
            <a:ext cx="2143125" cy="21431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9492" y="1265310"/>
            <a:ext cx="2143125" cy="2143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9095" y="4057072"/>
            <a:ext cx="1781175" cy="25622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6118" y="2961697"/>
            <a:ext cx="1905000" cy="21907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3642" y="4625793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19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5" y="2438399"/>
            <a:ext cx="116967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atin typeface="robotobold"/>
              </a:rPr>
              <a:t>Прочитай</a:t>
            </a:r>
            <a:r>
              <a:rPr lang="en-US" sz="2800" b="1" dirty="0">
                <a:latin typeface="robotobold"/>
              </a:rPr>
              <a:t> </a:t>
            </a:r>
            <a:r>
              <a:rPr lang="en-US" sz="2800" b="1" dirty="0" err="1">
                <a:latin typeface="robotobold"/>
              </a:rPr>
              <a:t>текст</a:t>
            </a:r>
            <a:r>
              <a:rPr lang="en-US" sz="2800" b="1" dirty="0">
                <a:latin typeface="robotobold"/>
              </a:rPr>
              <a:t> и </a:t>
            </a:r>
            <a:r>
              <a:rPr lang="en-US" sz="2800" b="1" dirty="0" err="1">
                <a:latin typeface="robotobold"/>
              </a:rPr>
              <a:t>выбери</a:t>
            </a:r>
            <a:r>
              <a:rPr lang="en-US" sz="2800" b="1" dirty="0">
                <a:latin typeface="robotobold"/>
              </a:rPr>
              <a:t> </a:t>
            </a:r>
            <a:r>
              <a:rPr lang="en-US" sz="2800" b="1" dirty="0" err="1">
                <a:latin typeface="robotobold"/>
              </a:rPr>
              <a:t>правильный</a:t>
            </a:r>
            <a:r>
              <a:rPr lang="en-US" sz="2800" b="1" dirty="0">
                <a:latin typeface="robotobold"/>
              </a:rPr>
              <a:t> </a:t>
            </a:r>
            <a:r>
              <a:rPr lang="en-US" sz="2800" b="1" dirty="0" err="1">
                <a:latin typeface="robotobold"/>
              </a:rPr>
              <a:t>ответ</a:t>
            </a:r>
            <a:r>
              <a:rPr lang="en-US" sz="2800" b="1" dirty="0">
                <a:latin typeface="robotobold"/>
              </a:rPr>
              <a:t>.</a:t>
            </a:r>
            <a:endParaRPr lang="en-US" sz="2800" dirty="0">
              <a:latin typeface="robotoregular"/>
            </a:endParaRPr>
          </a:p>
          <a:p>
            <a:r>
              <a:rPr lang="en-US" sz="2800" dirty="0">
                <a:latin typeface="robotoregular"/>
              </a:rPr>
              <a:t>Hello! I’m Kate. What’s your name? Look! This is my family</a:t>
            </a:r>
            <a:r>
              <a:rPr lang="en-US" sz="2800" dirty="0" smtClean="0">
                <a:latin typeface="robotoregular"/>
              </a:rPr>
              <a:t>.</a:t>
            </a:r>
            <a:endParaRPr lang="ru-RU" sz="2800" dirty="0" smtClean="0">
              <a:latin typeface="robotoregular"/>
            </a:endParaRPr>
          </a:p>
          <a:p>
            <a:endParaRPr lang="en-US" sz="2800" dirty="0">
              <a:latin typeface="robotoregular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robotoregular"/>
              </a:rPr>
              <a:t>Her name is (Lucy / Mary / Kate).</a:t>
            </a:r>
          </a:p>
          <a:p>
            <a:pPr>
              <a:buFont typeface="+mj-lt"/>
              <a:buAutoNum type="arabicPeriod"/>
            </a:pPr>
            <a:r>
              <a:rPr lang="en-US" sz="2800" dirty="0">
                <a:latin typeface="robotoregular"/>
              </a:rPr>
              <a:t>This is my (family / friends).</a:t>
            </a:r>
            <a:endParaRPr lang="en-US" sz="2800" b="0" i="0" dirty="0">
              <a:effectLst/>
              <a:latin typeface="robotoregular"/>
            </a:endParaRPr>
          </a:p>
        </p:txBody>
      </p:sp>
    </p:spTree>
    <p:extLst>
      <p:ext uri="{BB962C8B-B14F-4D97-AF65-F5344CB8AC3E}">
        <p14:creationId xmlns:p14="http://schemas.microsoft.com/office/powerpoint/2010/main" val="1810731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Переведи слова на русский язык.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450" y="1834166"/>
            <a:ext cx="11563349" cy="48714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en-US" sz="3200" dirty="0" smtClean="0"/>
              <a:t>grandma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 smtClean="0"/>
              <a:t>grandpa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 smtClean="0"/>
              <a:t>mummy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 smtClean="0"/>
              <a:t>daddy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 smtClean="0"/>
              <a:t>sister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 smtClean="0"/>
              <a:t>brother</a:t>
            </a:r>
            <a:endParaRPr lang="en-US" sz="3200" dirty="0"/>
          </a:p>
          <a:p>
            <a:pPr marL="0" indent="0" algn="ctr">
              <a:buNone/>
            </a:pPr>
            <a:r>
              <a:rPr lang="en-US" sz="3200" dirty="0"/>
              <a:t>family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813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Найди лишнее слово.</a:t>
            </a:r>
          </a:p>
          <a:p>
            <a:endParaRPr lang="ru-RU" dirty="0"/>
          </a:p>
          <a:p>
            <a:r>
              <a:rPr lang="ru-RU" dirty="0"/>
              <a:t>1. </a:t>
            </a:r>
            <a:r>
              <a:rPr lang="en-US" dirty="0"/>
              <a:t>mummy, sister, brother, grandma</a:t>
            </a:r>
          </a:p>
          <a:p>
            <a:endParaRPr lang="en-US" dirty="0"/>
          </a:p>
          <a:p>
            <a:r>
              <a:rPr lang="en-US" dirty="0"/>
              <a:t>2. daddy, sister, brother, apple</a:t>
            </a:r>
          </a:p>
          <a:p>
            <a:endParaRPr lang="en-US" dirty="0"/>
          </a:p>
          <a:p>
            <a:r>
              <a:rPr lang="en-US" dirty="0"/>
              <a:t>3. grandma, grandpa, daddy, brother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0614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Скажите, верны ли предложения (</a:t>
            </a:r>
            <a:r>
              <a:rPr lang="ru-RU" dirty="0" err="1"/>
              <a:t>True</a:t>
            </a:r>
            <a:r>
              <a:rPr lang="ru-RU" dirty="0"/>
              <a:t> </a:t>
            </a:r>
            <a:r>
              <a:rPr lang="ru-RU" dirty="0" err="1"/>
              <a:t>or</a:t>
            </a:r>
            <a:r>
              <a:rPr lang="ru-RU" dirty="0"/>
              <a:t> </a:t>
            </a:r>
            <a:r>
              <a:rPr lang="ru-RU" dirty="0" err="1"/>
              <a:t>False</a:t>
            </a:r>
            <a:r>
              <a:rPr lang="ru-RU" dirty="0"/>
              <a:t>), используя FAMILY TREE. Исправьте неверные предложения.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93860" y="2262910"/>
            <a:ext cx="4743599" cy="35988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6399" y="2168453"/>
            <a:ext cx="61606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+mj-lt"/>
              <a:buAutoNum type="arabicPeriod"/>
            </a:pPr>
            <a:r>
              <a:rPr lang="en-US" sz="2800" dirty="0">
                <a:latin typeface="Arial Rounded MT Bold" panose="020F0704030504030204" pitchFamily="34" charset="0"/>
              </a:rPr>
              <a:t>Susan is Maggie's mother.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latin typeface="Arial Rounded MT Bold" panose="020F0704030504030204" pitchFamily="34" charset="0"/>
              </a:rPr>
              <a:t>Martin is Tim's father.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 smtClean="0">
                <a:latin typeface="Arial Rounded MT Bold" panose="020F0704030504030204" pitchFamily="34" charset="0"/>
              </a:rPr>
              <a:t>Joan </a:t>
            </a:r>
            <a:r>
              <a:rPr lang="en-US" sz="2800" dirty="0">
                <a:latin typeface="Arial Rounded MT Bold" panose="020F0704030504030204" pitchFamily="34" charset="0"/>
              </a:rPr>
              <a:t>is Maggie's granny.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latin typeface="Arial Rounded MT Bold" panose="020F0704030504030204" pitchFamily="34" charset="0"/>
              </a:rPr>
              <a:t>Maggie is Tim's brother</a:t>
            </a:r>
            <a:r>
              <a:rPr lang="en-US" sz="2800" dirty="0" smtClean="0">
                <a:latin typeface="Arial Rounded MT Bold" panose="020F0704030504030204" pitchFamily="34" charset="0"/>
              </a:rPr>
              <a:t>.</a:t>
            </a:r>
            <a:endParaRPr lang="en-US" sz="2800" dirty="0">
              <a:latin typeface="Arial Rounded MT Bold" panose="020F0704030504030204" pitchFamily="34" charset="0"/>
            </a:endParaRPr>
          </a:p>
          <a:p>
            <a:pPr fontAlgn="base">
              <a:buFont typeface="+mj-lt"/>
              <a:buAutoNum type="arabicPeriod"/>
            </a:pPr>
            <a:r>
              <a:rPr lang="en-US" sz="2800" dirty="0" smtClean="0">
                <a:latin typeface="Arial Rounded MT Bold" panose="020F0704030504030204" pitchFamily="34" charset="0"/>
              </a:rPr>
              <a:t>Ana </a:t>
            </a:r>
            <a:r>
              <a:rPr lang="en-US" sz="2800" dirty="0">
                <a:latin typeface="Arial Rounded MT Bold" panose="020F0704030504030204" pitchFamily="34" charset="0"/>
              </a:rPr>
              <a:t>and Bob are Mary's parents.</a:t>
            </a:r>
            <a:endParaRPr lang="en-US" sz="2800" b="0" i="0" dirty="0">
              <a:effectLst/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0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43703"/>
            <a:ext cx="9613861" cy="1080938"/>
          </a:xfrm>
        </p:spPr>
        <p:txBody>
          <a:bodyPr>
            <a:normAutofit fontScale="90000"/>
          </a:bodyPr>
          <a:lstStyle/>
          <a:p>
            <a:r>
              <a:rPr lang="ru-RU" dirty="0"/>
              <a:t>Выбери слово, чтобы диалог получился правильным.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" y="1834166"/>
            <a:ext cx="12077699" cy="5023833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  <a:p>
            <a:r>
              <a:rPr lang="ru-RU" dirty="0"/>
              <a:t>- </a:t>
            </a:r>
            <a:r>
              <a:rPr lang="en-US" dirty="0"/>
              <a:t>Hello!</a:t>
            </a:r>
          </a:p>
          <a:p>
            <a:endParaRPr lang="en-US" dirty="0"/>
          </a:p>
          <a:p>
            <a:r>
              <a:rPr lang="en-US" dirty="0"/>
              <a:t>- (Hello! / Bye!)</a:t>
            </a:r>
          </a:p>
          <a:p>
            <a:endParaRPr lang="en-US" dirty="0"/>
          </a:p>
          <a:p>
            <a:r>
              <a:rPr lang="en-US" dirty="0"/>
              <a:t>- I’m (Cat, Kate). What’s your name?</a:t>
            </a:r>
          </a:p>
          <a:p>
            <a:endParaRPr lang="en-US" dirty="0"/>
          </a:p>
          <a:p>
            <a:r>
              <a:rPr lang="en-US" dirty="0"/>
              <a:t>- I’m (Sam / sister).</a:t>
            </a:r>
          </a:p>
          <a:p>
            <a:endParaRPr lang="en-US" dirty="0"/>
          </a:p>
          <a:p>
            <a:r>
              <a:rPr lang="en-US" dirty="0"/>
              <a:t>- How are you?</a:t>
            </a:r>
          </a:p>
          <a:p>
            <a:endParaRPr lang="en-US" dirty="0"/>
          </a:p>
          <a:p>
            <a:r>
              <a:rPr lang="en-US" dirty="0"/>
              <a:t>- (Fine, thanks. / Bye.) How are you?</a:t>
            </a:r>
          </a:p>
          <a:p>
            <a:endParaRPr lang="en-US" dirty="0"/>
          </a:p>
          <a:p>
            <a:r>
              <a:rPr lang="en-US" dirty="0"/>
              <a:t>- Fine, thanks. Bye.</a:t>
            </a:r>
          </a:p>
          <a:p>
            <a:endParaRPr lang="en-US" dirty="0"/>
          </a:p>
          <a:p>
            <a:r>
              <a:rPr lang="en-US" dirty="0"/>
              <a:t>- (Hello! / Bye!)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6627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75" y="1123950"/>
            <a:ext cx="11972925" cy="481964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Прочитай текст. Зачеркни лишние слова.</a:t>
            </a:r>
          </a:p>
          <a:p>
            <a:endParaRPr lang="ru-RU" dirty="0"/>
          </a:p>
          <a:p>
            <a:r>
              <a:rPr lang="en-US" sz="3200" dirty="0"/>
              <a:t>Hello! I’m Sam. </a:t>
            </a:r>
            <a:endParaRPr lang="ru-RU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is my 1) (grandpa / mummy) Lisa. </a:t>
            </a:r>
            <a:endParaRPr lang="ru-RU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is my 2) (sister / father) Igor. </a:t>
            </a:r>
            <a:endParaRPr lang="ru-RU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is my 3) (brother / mummy) Nick. </a:t>
            </a:r>
            <a:endParaRPr lang="ru-RU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is my 4) (grandpa / sister) Helen.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52060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175" y="971550"/>
            <a:ext cx="10037007" cy="4964639"/>
          </a:xfrm>
        </p:spPr>
        <p:txBody>
          <a:bodyPr/>
          <a:lstStyle/>
          <a:p>
            <a:r>
              <a:rPr lang="ru-RU" dirty="0"/>
              <a:t>А ты уже хорошо помнишь слова? Найди слова, которые написаны с ошибкой.</a:t>
            </a:r>
          </a:p>
          <a:p>
            <a:endParaRPr lang="ru-RU" dirty="0"/>
          </a:p>
          <a:p>
            <a:r>
              <a:rPr lang="ru-RU" sz="4400" dirty="0" err="1"/>
              <a:t>brother</a:t>
            </a:r>
            <a:r>
              <a:rPr lang="ru-RU" sz="4400" dirty="0"/>
              <a:t>, </a:t>
            </a:r>
            <a:r>
              <a:rPr lang="ru-RU" sz="4400" dirty="0" err="1"/>
              <a:t>daddy</a:t>
            </a:r>
            <a:r>
              <a:rPr lang="ru-RU" sz="4400" dirty="0"/>
              <a:t>, </a:t>
            </a:r>
            <a:r>
              <a:rPr lang="ru-RU" sz="4400" dirty="0" err="1"/>
              <a:t>family</a:t>
            </a:r>
            <a:r>
              <a:rPr lang="ru-RU" sz="4400" dirty="0"/>
              <a:t>, </a:t>
            </a:r>
            <a:r>
              <a:rPr lang="ru-RU" sz="4400" dirty="0" err="1"/>
              <a:t>granma</a:t>
            </a:r>
            <a:r>
              <a:rPr lang="ru-RU" sz="4400" dirty="0"/>
              <a:t>, </a:t>
            </a:r>
            <a:r>
              <a:rPr lang="ru-RU" sz="4400" dirty="0" err="1"/>
              <a:t>grandpa</a:t>
            </a:r>
            <a:r>
              <a:rPr lang="ru-RU" sz="4400" dirty="0"/>
              <a:t>, </a:t>
            </a:r>
            <a:r>
              <a:rPr lang="ru-RU" sz="4400" dirty="0" err="1"/>
              <a:t>mumy</a:t>
            </a:r>
            <a:r>
              <a:rPr lang="ru-RU" sz="4400" dirty="0"/>
              <a:t>, </a:t>
            </a:r>
            <a:r>
              <a:rPr lang="ru-RU" sz="4400" dirty="0" err="1"/>
              <a:t>siste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691718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1951" y="1162050"/>
            <a:ext cx="9932232" cy="4774139"/>
          </a:xfrm>
        </p:spPr>
        <p:txBody>
          <a:bodyPr/>
          <a:lstStyle/>
          <a:p>
            <a:r>
              <a:rPr lang="ru-RU" dirty="0"/>
              <a:t>Прочитай текст. Напиши пропущенные слова.</a:t>
            </a:r>
          </a:p>
          <a:p>
            <a:endParaRPr lang="ru-RU" dirty="0"/>
          </a:p>
          <a:p>
            <a:r>
              <a:rPr lang="en-US" sz="3200" dirty="0"/>
              <a:t>Hello! My name is Kate. This is my _____ (</a:t>
            </a:r>
            <a:r>
              <a:rPr lang="ru-RU" sz="3200" dirty="0"/>
              <a:t>семья). </a:t>
            </a:r>
            <a:r>
              <a:rPr lang="en-US" sz="3200" dirty="0"/>
              <a:t>Look! This is my _________ (</a:t>
            </a:r>
            <a:r>
              <a:rPr lang="ru-RU" sz="3200" dirty="0"/>
              <a:t>мама) </a:t>
            </a:r>
            <a:r>
              <a:rPr lang="en-US" sz="3200" dirty="0"/>
              <a:t>Sveta. This is my ________ (</a:t>
            </a:r>
            <a:r>
              <a:rPr lang="ru-RU" sz="3200" dirty="0"/>
              <a:t>папа) </a:t>
            </a:r>
            <a:r>
              <a:rPr lang="en-US" sz="3200" dirty="0"/>
              <a:t>Dima. This is my _________ (</a:t>
            </a:r>
            <a:r>
              <a:rPr lang="ru-RU" sz="3200" dirty="0"/>
              <a:t>сестра) </a:t>
            </a:r>
            <a:r>
              <a:rPr lang="en-US" sz="3200" dirty="0"/>
              <a:t>Helen. This is _____________ (</a:t>
            </a:r>
            <a:r>
              <a:rPr lang="ru-RU" sz="3200" dirty="0"/>
              <a:t>брат) </a:t>
            </a:r>
            <a:r>
              <a:rPr lang="en-US" sz="3200" dirty="0"/>
              <a:t>Vlad. This is my _________ (</a:t>
            </a:r>
            <a:r>
              <a:rPr lang="ru-RU" sz="3200" dirty="0"/>
              <a:t>дедушка) </a:t>
            </a:r>
            <a:r>
              <a:rPr lang="en-US" sz="3200" dirty="0"/>
              <a:t>Ivan. This is my _______ (</a:t>
            </a:r>
            <a:r>
              <a:rPr lang="ru-RU" sz="3200" dirty="0"/>
              <a:t>бабушка) </a:t>
            </a:r>
            <a:r>
              <a:rPr lang="en-US" sz="3200" dirty="0"/>
              <a:t>Maria. I love my family!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87458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790574"/>
            <a:ext cx="11791949" cy="5895975"/>
          </a:xfrm>
        </p:spPr>
        <p:txBody>
          <a:bodyPr>
            <a:normAutofit/>
          </a:bodyPr>
          <a:lstStyle/>
          <a:p>
            <a:r>
              <a:rPr lang="ru-RU" dirty="0"/>
              <a:t>Переведи на английский язык.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algn="ctr"/>
            <a:r>
              <a:rPr lang="ru-RU" sz="3200" b="1" dirty="0"/>
              <a:t>1. Меня зовут Катя. </a:t>
            </a:r>
          </a:p>
          <a:p>
            <a:pPr algn="ctr"/>
            <a:endParaRPr lang="ru-RU" sz="3200" b="1" dirty="0"/>
          </a:p>
          <a:p>
            <a:pPr algn="ctr"/>
            <a:r>
              <a:rPr lang="ru-RU" sz="3200" b="1" dirty="0"/>
              <a:t>2. Это моя мама</a:t>
            </a:r>
            <a:r>
              <a:rPr lang="ru-RU" sz="3200" b="1" dirty="0" smtClean="0"/>
              <a:t>.</a:t>
            </a:r>
          </a:p>
          <a:p>
            <a:pPr marL="0" indent="0" algn="ctr">
              <a:buNone/>
            </a:pPr>
            <a:r>
              <a:rPr lang="ru-RU" sz="3200" b="1" dirty="0" smtClean="0"/>
              <a:t> </a:t>
            </a:r>
          </a:p>
          <a:p>
            <a:pPr algn="ctr"/>
            <a:r>
              <a:rPr lang="ru-RU" sz="3200" b="1" dirty="0" smtClean="0"/>
              <a:t>3</a:t>
            </a:r>
            <a:r>
              <a:rPr lang="ru-RU" sz="3200" b="1" dirty="0"/>
              <a:t>. Это мой папа. </a:t>
            </a:r>
          </a:p>
          <a:p>
            <a:pPr algn="ctr"/>
            <a:endParaRPr lang="ru-RU" sz="3200" b="1" dirty="0"/>
          </a:p>
          <a:p>
            <a:pPr algn="ctr"/>
            <a:r>
              <a:rPr lang="ru-RU" sz="3200" b="1" dirty="0"/>
              <a:t>4. Я люблю мою семью. </a:t>
            </a:r>
          </a:p>
        </p:txBody>
      </p:sp>
    </p:spTree>
    <p:extLst>
      <p:ext uri="{BB962C8B-B14F-4D97-AF65-F5344CB8AC3E}">
        <p14:creationId xmlns:p14="http://schemas.microsoft.com/office/powerpoint/2010/main" val="946794102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8D4585"/>
      </a:dk2>
      <a:lt2>
        <a:srgbClr val="E7E6E6"/>
      </a:lt2>
      <a:accent1>
        <a:srgbClr val="F35AE6"/>
      </a:accent1>
      <a:accent2>
        <a:srgbClr val="FC5283"/>
      </a:accent2>
      <a:accent3>
        <a:srgbClr val="F67C64"/>
      </a:accent3>
      <a:accent4>
        <a:srgbClr val="F89F65"/>
      </a:accent4>
      <a:accent5>
        <a:srgbClr val="55C6BA"/>
      </a:accent5>
      <a:accent6>
        <a:srgbClr val="84A3FD"/>
      </a:accent6>
      <a:hlink>
        <a:srgbClr val="6ED4F6"/>
      </a:hlink>
      <a:folHlink>
        <a:srgbClr val="9FECFC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106000"/>
                <a:satMod val="220000"/>
                <a:lumMod val="140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69000"/>
                <a:hueMod val="88000"/>
                <a:satMod val="16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7D30EEFE-7128-4DE5-8A0D-8D4EF32CB0A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31</TotalTime>
  <Words>432</Words>
  <Application>Microsoft Office PowerPoint</Application>
  <PresentationFormat>Широкоэкранный</PresentationFormat>
  <Paragraphs>75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Rounded MT Bold</vt:lpstr>
      <vt:lpstr>robotobold</vt:lpstr>
      <vt:lpstr>robotoregular</vt:lpstr>
      <vt:lpstr>Trebuchet MS</vt:lpstr>
      <vt:lpstr>Берлин</vt:lpstr>
      <vt:lpstr>Презентация PowerPoint</vt:lpstr>
      <vt:lpstr>Family - семья</vt:lpstr>
      <vt:lpstr>Презентация PowerPoint</vt:lpstr>
      <vt:lpstr>Переведи слова на русский язык. </vt:lpstr>
      <vt:lpstr>Презентация PowerPoint</vt:lpstr>
      <vt:lpstr>Скажите, верны ли предложения (True or False), используя FAMILY TREE. Исправьте неверные предложения.</vt:lpstr>
      <vt:lpstr>Выбери слово, чтобы диалог получился правильным.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 - семья</dc:title>
  <dc:creator>Оксана Загорулько</dc:creator>
  <cp:lastModifiedBy>Оксана Загорулько</cp:lastModifiedBy>
  <cp:revision>5</cp:revision>
  <dcterms:created xsi:type="dcterms:W3CDTF">2021-02-09T12:19:03Z</dcterms:created>
  <dcterms:modified xsi:type="dcterms:W3CDTF">2022-10-19T09:58:08Z</dcterms:modified>
</cp:coreProperties>
</file>