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0" r:id="rId4"/>
    <p:sldId id="270" r:id="rId5"/>
    <p:sldId id="271" r:id="rId6"/>
    <p:sldId id="275" r:id="rId7"/>
    <p:sldId id="281" r:id="rId8"/>
    <p:sldId id="284" r:id="rId9"/>
    <p:sldId id="285" r:id="rId10"/>
    <p:sldId id="287" r:id="rId11"/>
    <p:sldId id="289" r:id="rId12"/>
    <p:sldId id="258" r:id="rId13"/>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115" d="100"/>
          <a:sy n="115" d="100"/>
        </p:scale>
        <p:origin x="432" y="10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BED7A09-59B0-4F7A-B151-37CAAAB1E671}"/>
              </a:ext>
            </a:extLst>
          </p:cNvPr>
          <p:cNvSpPr>
            <a:spLocks noGrp="1"/>
          </p:cNvSpPr>
          <p:nvPr>
            <p:ph type="ctrTitle"/>
          </p:nvPr>
        </p:nvSpPr>
        <p:spPr>
          <a:xfrm>
            <a:off x="1524000" y="1122363"/>
            <a:ext cx="9144000" cy="2387600"/>
          </a:xfrm>
        </p:spPr>
        <p:txBody>
          <a:bodyPr anchor="b"/>
          <a:lstStyle>
            <a:lvl1pPr algn="ctr">
              <a:defRPr sz="6000"/>
            </a:lvl1pPr>
          </a:lstStyle>
          <a:p>
            <a:r>
              <a:rPr lang="ru-RU"/>
              <a:t>Образец заголовка</a:t>
            </a:r>
          </a:p>
        </p:txBody>
      </p:sp>
      <p:sp>
        <p:nvSpPr>
          <p:cNvPr id="3" name="Подзаголовок 2">
            <a:extLst>
              <a:ext uri="{FF2B5EF4-FFF2-40B4-BE49-F238E27FC236}">
                <a16:creationId xmlns:a16="http://schemas.microsoft.com/office/drawing/2014/main" id="{203D4C0B-B868-46CF-9E42-4CAE5C3C333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p>
        </p:txBody>
      </p:sp>
      <p:sp>
        <p:nvSpPr>
          <p:cNvPr id="4" name="Дата 3">
            <a:extLst>
              <a:ext uri="{FF2B5EF4-FFF2-40B4-BE49-F238E27FC236}">
                <a16:creationId xmlns:a16="http://schemas.microsoft.com/office/drawing/2014/main" id="{2245985D-D8F7-4C77-AE09-D7A6A5ADCA27}"/>
              </a:ext>
            </a:extLst>
          </p:cNvPr>
          <p:cNvSpPr>
            <a:spLocks noGrp="1"/>
          </p:cNvSpPr>
          <p:nvPr>
            <p:ph type="dt" sz="half" idx="10"/>
          </p:nvPr>
        </p:nvSpPr>
        <p:spPr/>
        <p:txBody>
          <a:bodyPr/>
          <a:lstStyle/>
          <a:p>
            <a:fld id="{F69D1994-4287-4106-8538-8838F5AEC851}" type="datetimeFigureOut">
              <a:rPr lang="ru-RU" smtClean="0"/>
              <a:pPr/>
              <a:t>16.10.2025</a:t>
            </a:fld>
            <a:endParaRPr lang="ru-RU"/>
          </a:p>
        </p:txBody>
      </p:sp>
      <p:sp>
        <p:nvSpPr>
          <p:cNvPr id="5" name="Нижний колонтитул 4">
            <a:extLst>
              <a:ext uri="{FF2B5EF4-FFF2-40B4-BE49-F238E27FC236}">
                <a16:creationId xmlns:a16="http://schemas.microsoft.com/office/drawing/2014/main" id="{9FCE93FA-D3B9-4BF9-8DB4-FCF196551E42}"/>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9FA12967-03F0-4D3C-814A-E1F295BDAAAD}"/>
              </a:ext>
            </a:extLst>
          </p:cNvPr>
          <p:cNvSpPr>
            <a:spLocks noGrp="1"/>
          </p:cNvSpPr>
          <p:nvPr>
            <p:ph type="sldNum" sz="quarter" idx="12"/>
          </p:nvPr>
        </p:nvSpPr>
        <p:spPr/>
        <p:txBody>
          <a:bodyPr/>
          <a:lstStyle/>
          <a:p>
            <a:fld id="{4957BC79-8219-484A-BBD2-E770A8043362}" type="slidenum">
              <a:rPr lang="ru-RU" smtClean="0"/>
              <a:pPr/>
              <a:t>‹#›</a:t>
            </a:fld>
            <a:endParaRPr lang="ru-RU"/>
          </a:p>
        </p:txBody>
      </p:sp>
    </p:spTree>
    <p:extLst>
      <p:ext uri="{BB962C8B-B14F-4D97-AF65-F5344CB8AC3E}">
        <p14:creationId xmlns:p14="http://schemas.microsoft.com/office/powerpoint/2010/main" val="40788252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8430AC78-106F-4DE3-99BD-43A5AE70EF65}"/>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D891CB48-F025-40B5-833E-471E8B34DD61}"/>
              </a:ext>
            </a:extLst>
          </p:cNvPr>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EFEC2C5C-EBFD-4B0E-9AA2-A6AD21C0C94F}"/>
              </a:ext>
            </a:extLst>
          </p:cNvPr>
          <p:cNvSpPr>
            <a:spLocks noGrp="1"/>
          </p:cNvSpPr>
          <p:nvPr>
            <p:ph type="dt" sz="half" idx="10"/>
          </p:nvPr>
        </p:nvSpPr>
        <p:spPr/>
        <p:txBody>
          <a:bodyPr/>
          <a:lstStyle/>
          <a:p>
            <a:fld id="{F69D1994-4287-4106-8538-8838F5AEC851}" type="datetimeFigureOut">
              <a:rPr lang="ru-RU" smtClean="0"/>
              <a:pPr/>
              <a:t>16.10.2025</a:t>
            </a:fld>
            <a:endParaRPr lang="ru-RU"/>
          </a:p>
        </p:txBody>
      </p:sp>
      <p:sp>
        <p:nvSpPr>
          <p:cNvPr id="5" name="Нижний колонтитул 4">
            <a:extLst>
              <a:ext uri="{FF2B5EF4-FFF2-40B4-BE49-F238E27FC236}">
                <a16:creationId xmlns:a16="http://schemas.microsoft.com/office/drawing/2014/main" id="{D6884601-44E9-4A76-84BD-D348A320D312}"/>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867DD2EE-6417-4473-BEC8-DCDCB73B348A}"/>
              </a:ext>
            </a:extLst>
          </p:cNvPr>
          <p:cNvSpPr>
            <a:spLocks noGrp="1"/>
          </p:cNvSpPr>
          <p:nvPr>
            <p:ph type="sldNum" sz="quarter" idx="12"/>
          </p:nvPr>
        </p:nvSpPr>
        <p:spPr/>
        <p:txBody>
          <a:bodyPr/>
          <a:lstStyle/>
          <a:p>
            <a:fld id="{4957BC79-8219-484A-BBD2-E770A8043362}" type="slidenum">
              <a:rPr lang="ru-RU" smtClean="0"/>
              <a:pPr/>
              <a:t>‹#›</a:t>
            </a:fld>
            <a:endParaRPr lang="ru-RU"/>
          </a:p>
        </p:txBody>
      </p:sp>
    </p:spTree>
    <p:extLst>
      <p:ext uri="{BB962C8B-B14F-4D97-AF65-F5344CB8AC3E}">
        <p14:creationId xmlns:p14="http://schemas.microsoft.com/office/powerpoint/2010/main" val="1028717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CE44B95-24F0-411A-974A-9FBA923820B4}"/>
              </a:ext>
            </a:extLst>
          </p:cNvPr>
          <p:cNvSpPr>
            <a:spLocks noGrp="1"/>
          </p:cNvSpPr>
          <p:nvPr>
            <p:ph type="title"/>
          </p:nvPr>
        </p:nvSpPr>
        <p:spPr>
          <a:xfrm>
            <a:off x="831850" y="1709738"/>
            <a:ext cx="10515600" cy="2852737"/>
          </a:xfrm>
        </p:spPr>
        <p:txBody>
          <a:bodyPr anchor="b"/>
          <a:lstStyle>
            <a:lvl1pPr>
              <a:defRPr sz="6000"/>
            </a:lvl1pPr>
          </a:lstStyle>
          <a:p>
            <a:r>
              <a:rPr lang="ru-RU"/>
              <a:t>Образец заголовка</a:t>
            </a:r>
          </a:p>
        </p:txBody>
      </p:sp>
      <p:sp>
        <p:nvSpPr>
          <p:cNvPr id="3" name="Текст 2">
            <a:extLst>
              <a:ext uri="{FF2B5EF4-FFF2-40B4-BE49-F238E27FC236}">
                <a16:creationId xmlns:a16="http://schemas.microsoft.com/office/drawing/2014/main" id="{1A4E4B50-F34B-4B21-9781-0351D2605C3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Дата 3">
            <a:extLst>
              <a:ext uri="{FF2B5EF4-FFF2-40B4-BE49-F238E27FC236}">
                <a16:creationId xmlns:a16="http://schemas.microsoft.com/office/drawing/2014/main" id="{201DC304-04E2-42D3-97E8-8B03AA2A9ECB}"/>
              </a:ext>
            </a:extLst>
          </p:cNvPr>
          <p:cNvSpPr>
            <a:spLocks noGrp="1"/>
          </p:cNvSpPr>
          <p:nvPr>
            <p:ph type="dt" sz="half" idx="10"/>
          </p:nvPr>
        </p:nvSpPr>
        <p:spPr/>
        <p:txBody>
          <a:bodyPr/>
          <a:lstStyle/>
          <a:p>
            <a:fld id="{F69D1994-4287-4106-8538-8838F5AEC851}" type="datetimeFigureOut">
              <a:rPr lang="ru-RU" smtClean="0"/>
              <a:pPr/>
              <a:t>16.10.2025</a:t>
            </a:fld>
            <a:endParaRPr lang="ru-RU"/>
          </a:p>
        </p:txBody>
      </p:sp>
      <p:sp>
        <p:nvSpPr>
          <p:cNvPr id="5" name="Нижний колонтитул 4">
            <a:extLst>
              <a:ext uri="{FF2B5EF4-FFF2-40B4-BE49-F238E27FC236}">
                <a16:creationId xmlns:a16="http://schemas.microsoft.com/office/drawing/2014/main" id="{8C7ED4AD-39C8-4A5C-B373-E34A0CDC4FCB}"/>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D90904D0-3612-444B-BF9A-75A989B1BEFB}"/>
              </a:ext>
            </a:extLst>
          </p:cNvPr>
          <p:cNvSpPr>
            <a:spLocks noGrp="1"/>
          </p:cNvSpPr>
          <p:nvPr>
            <p:ph type="sldNum" sz="quarter" idx="12"/>
          </p:nvPr>
        </p:nvSpPr>
        <p:spPr/>
        <p:txBody>
          <a:bodyPr/>
          <a:lstStyle/>
          <a:p>
            <a:fld id="{4957BC79-8219-484A-BBD2-E770A8043362}" type="slidenum">
              <a:rPr lang="ru-RU" smtClean="0"/>
              <a:pPr/>
              <a:t>‹#›</a:t>
            </a:fld>
            <a:endParaRPr lang="ru-RU"/>
          </a:p>
        </p:txBody>
      </p:sp>
    </p:spTree>
    <p:extLst>
      <p:ext uri="{BB962C8B-B14F-4D97-AF65-F5344CB8AC3E}">
        <p14:creationId xmlns:p14="http://schemas.microsoft.com/office/powerpoint/2010/main" val="24053696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66DC734B-91B0-434D-8DFF-D80FF2C6ECE9}"/>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8C23795C-5A16-416A-850E-617C2F4C4BF6}"/>
              </a:ext>
            </a:extLst>
          </p:cNvPr>
          <p:cNvSpPr>
            <a:spLocks noGrp="1"/>
          </p:cNvSpPr>
          <p:nvPr>
            <p:ph sz="half" idx="1"/>
          </p:nvPr>
        </p:nvSpPr>
        <p:spPr>
          <a:xfrm>
            <a:off x="838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a:extLst>
              <a:ext uri="{FF2B5EF4-FFF2-40B4-BE49-F238E27FC236}">
                <a16:creationId xmlns:a16="http://schemas.microsoft.com/office/drawing/2014/main" id="{D488C20D-B082-4D52-80FB-676B541456D3}"/>
              </a:ext>
            </a:extLst>
          </p:cNvPr>
          <p:cNvSpPr>
            <a:spLocks noGrp="1"/>
          </p:cNvSpPr>
          <p:nvPr>
            <p:ph sz="half" idx="2"/>
          </p:nvPr>
        </p:nvSpPr>
        <p:spPr>
          <a:xfrm>
            <a:off x="6172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a:extLst>
              <a:ext uri="{FF2B5EF4-FFF2-40B4-BE49-F238E27FC236}">
                <a16:creationId xmlns:a16="http://schemas.microsoft.com/office/drawing/2014/main" id="{2C47DBE1-527D-4F63-8B06-8067DD9222E3}"/>
              </a:ext>
            </a:extLst>
          </p:cNvPr>
          <p:cNvSpPr>
            <a:spLocks noGrp="1"/>
          </p:cNvSpPr>
          <p:nvPr>
            <p:ph type="dt" sz="half" idx="10"/>
          </p:nvPr>
        </p:nvSpPr>
        <p:spPr/>
        <p:txBody>
          <a:bodyPr/>
          <a:lstStyle/>
          <a:p>
            <a:fld id="{F69D1994-4287-4106-8538-8838F5AEC851}" type="datetimeFigureOut">
              <a:rPr lang="ru-RU" smtClean="0"/>
              <a:pPr/>
              <a:t>16.10.2025</a:t>
            </a:fld>
            <a:endParaRPr lang="ru-RU"/>
          </a:p>
        </p:txBody>
      </p:sp>
      <p:sp>
        <p:nvSpPr>
          <p:cNvPr id="6" name="Нижний колонтитул 5">
            <a:extLst>
              <a:ext uri="{FF2B5EF4-FFF2-40B4-BE49-F238E27FC236}">
                <a16:creationId xmlns:a16="http://schemas.microsoft.com/office/drawing/2014/main" id="{ADD2EC24-32DE-417B-B504-96B476685BC6}"/>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F0A6BA37-532D-4508-A2C2-48FE3934F5B9}"/>
              </a:ext>
            </a:extLst>
          </p:cNvPr>
          <p:cNvSpPr>
            <a:spLocks noGrp="1"/>
          </p:cNvSpPr>
          <p:nvPr>
            <p:ph type="sldNum" sz="quarter" idx="12"/>
          </p:nvPr>
        </p:nvSpPr>
        <p:spPr/>
        <p:txBody>
          <a:bodyPr/>
          <a:lstStyle/>
          <a:p>
            <a:fld id="{4957BC79-8219-484A-BBD2-E770A8043362}" type="slidenum">
              <a:rPr lang="ru-RU" smtClean="0"/>
              <a:pPr/>
              <a:t>‹#›</a:t>
            </a:fld>
            <a:endParaRPr lang="ru-RU"/>
          </a:p>
        </p:txBody>
      </p:sp>
    </p:spTree>
    <p:extLst>
      <p:ext uri="{BB962C8B-B14F-4D97-AF65-F5344CB8AC3E}">
        <p14:creationId xmlns:p14="http://schemas.microsoft.com/office/powerpoint/2010/main" val="28050231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6F79B5A-2F1A-4741-BE4C-B11455195D38}"/>
              </a:ext>
            </a:extLst>
          </p:cNvPr>
          <p:cNvSpPr>
            <a:spLocks noGrp="1"/>
          </p:cNvSpPr>
          <p:nvPr>
            <p:ph type="title"/>
          </p:nvPr>
        </p:nvSpPr>
        <p:spPr>
          <a:xfrm>
            <a:off x="839788" y="365125"/>
            <a:ext cx="10515600" cy="1325563"/>
          </a:xfrm>
        </p:spPr>
        <p:txBody>
          <a:bodyPr/>
          <a:lstStyle/>
          <a:p>
            <a:r>
              <a:rPr lang="ru-RU"/>
              <a:t>Образец заголовка</a:t>
            </a:r>
          </a:p>
        </p:txBody>
      </p:sp>
      <p:sp>
        <p:nvSpPr>
          <p:cNvPr id="3" name="Текст 2">
            <a:extLst>
              <a:ext uri="{FF2B5EF4-FFF2-40B4-BE49-F238E27FC236}">
                <a16:creationId xmlns:a16="http://schemas.microsoft.com/office/drawing/2014/main" id="{CE07E17B-73B7-4018-A964-215A07766FE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a:extLst>
              <a:ext uri="{FF2B5EF4-FFF2-40B4-BE49-F238E27FC236}">
                <a16:creationId xmlns:a16="http://schemas.microsoft.com/office/drawing/2014/main" id="{80110725-47A7-4DA2-8E26-CE4CAD3A7B36}"/>
              </a:ext>
            </a:extLst>
          </p:cNvPr>
          <p:cNvSpPr>
            <a:spLocks noGrp="1"/>
          </p:cNvSpPr>
          <p:nvPr>
            <p:ph sz="half" idx="2"/>
          </p:nvPr>
        </p:nvSpPr>
        <p:spPr>
          <a:xfrm>
            <a:off x="839788" y="2505075"/>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a:extLst>
              <a:ext uri="{FF2B5EF4-FFF2-40B4-BE49-F238E27FC236}">
                <a16:creationId xmlns:a16="http://schemas.microsoft.com/office/drawing/2014/main" id="{EE30E648-BD20-4148-B335-926C9B4773A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a:extLst>
              <a:ext uri="{FF2B5EF4-FFF2-40B4-BE49-F238E27FC236}">
                <a16:creationId xmlns:a16="http://schemas.microsoft.com/office/drawing/2014/main" id="{3EE99CDE-22BC-4EAC-BF79-FD1ECC51C991}"/>
              </a:ext>
            </a:extLst>
          </p:cNvPr>
          <p:cNvSpPr>
            <a:spLocks noGrp="1"/>
          </p:cNvSpPr>
          <p:nvPr>
            <p:ph sz="quarter" idx="4"/>
          </p:nvPr>
        </p:nvSpPr>
        <p:spPr>
          <a:xfrm>
            <a:off x="6172200" y="2505075"/>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a:extLst>
              <a:ext uri="{FF2B5EF4-FFF2-40B4-BE49-F238E27FC236}">
                <a16:creationId xmlns:a16="http://schemas.microsoft.com/office/drawing/2014/main" id="{7DC5D9E0-C17E-46A9-8A95-94F139749984}"/>
              </a:ext>
            </a:extLst>
          </p:cNvPr>
          <p:cNvSpPr>
            <a:spLocks noGrp="1"/>
          </p:cNvSpPr>
          <p:nvPr>
            <p:ph type="dt" sz="half" idx="10"/>
          </p:nvPr>
        </p:nvSpPr>
        <p:spPr/>
        <p:txBody>
          <a:bodyPr/>
          <a:lstStyle/>
          <a:p>
            <a:fld id="{F69D1994-4287-4106-8538-8838F5AEC851}" type="datetimeFigureOut">
              <a:rPr lang="ru-RU" smtClean="0"/>
              <a:pPr/>
              <a:t>16.10.2025</a:t>
            </a:fld>
            <a:endParaRPr lang="ru-RU"/>
          </a:p>
        </p:txBody>
      </p:sp>
      <p:sp>
        <p:nvSpPr>
          <p:cNvPr id="8" name="Нижний колонтитул 7">
            <a:extLst>
              <a:ext uri="{FF2B5EF4-FFF2-40B4-BE49-F238E27FC236}">
                <a16:creationId xmlns:a16="http://schemas.microsoft.com/office/drawing/2014/main" id="{506A47EB-AE91-4FC2-A26F-020E4E16ACEA}"/>
              </a:ext>
            </a:extLst>
          </p:cNvPr>
          <p:cNvSpPr>
            <a:spLocks noGrp="1"/>
          </p:cNvSpPr>
          <p:nvPr>
            <p:ph type="ftr" sz="quarter" idx="11"/>
          </p:nvPr>
        </p:nvSpPr>
        <p:spPr/>
        <p:txBody>
          <a:bodyPr/>
          <a:lstStyle/>
          <a:p>
            <a:endParaRPr lang="ru-RU"/>
          </a:p>
        </p:txBody>
      </p:sp>
      <p:sp>
        <p:nvSpPr>
          <p:cNvPr id="9" name="Номер слайда 8">
            <a:extLst>
              <a:ext uri="{FF2B5EF4-FFF2-40B4-BE49-F238E27FC236}">
                <a16:creationId xmlns:a16="http://schemas.microsoft.com/office/drawing/2014/main" id="{FBA073D3-737D-47CA-BEA0-E124CAE417DB}"/>
              </a:ext>
            </a:extLst>
          </p:cNvPr>
          <p:cNvSpPr>
            <a:spLocks noGrp="1"/>
          </p:cNvSpPr>
          <p:nvPr>
            <p:ph type="sldNum" sz="quarter" idx="12"/>
          </p:nvPr>
        </p:nvSpPr>
        <p:spPr/>
        <p:txBody>
          <a:bodyPr/>
          <a:lstStyle/>
          <a:p>
            <a:fld id="{4957BC79-8219-484A-BBD2-E770A8043362}" type="slidenum">
              <a:rPr lang="ru-RU" smtClean="0"/>
              <a:pPr/>
              <a:t>‹#›</a:t>
            </a:fld>
            <a:endParaRPr lang="ru-RU"/>
          </a:p>
        </p:txBody>
      </p:sp>
    </p:spTree>
    <p:extLst>
      <p:ext uri="{BB962C8B-B14F-4D97-AF65-F5344CB8AC3E}">
        <p14:creationId xmlns:p14="http://schemas.microsoft.com/office/powerpoint/2010/main" val="14523919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9F845DBC-283D-49AF-A3D1-258A4096C0B8}"/>
              </a:ext>
            </a:extLst>
          </p:cNvPr>
          <p:cNvSpPr>
            <a:spLocks noGrp="1"/>
          </p:cNvSpPr>
          <p:nvPr>
            <p:ph type="title"/>
          </p:nvPr>
        </p:nvSpPr>
        <p:spPr/>
        <p:txBody>
          <a:bodyPr/>
          <a:lstStyle/>
          <a:p>
            <a:r>
              <a:rPr lang="ru-RU"/>
              <a:t>Образец заголовка</a:t>
            </a:r>
          </a:p>
        </p:txBody>
      </p:sp>
      <p:sp>
        <p:nvSpPr>
          <p:cNvPr id="3" name="Дата 2">
            <a:extLst>
              <a:ext uri="{FF2B5EF4-FFF2-40B4-BE49-F238E27FC236}">
                <a16:creationId xmlns:a16="http://schemas.microsoft.com/office/drawing/2014/main" id="{651F5E4D-6C8A-49C6-95AC-6E41A4A3BFD3}"/>
              </a:ext>
            </a:extLst>
          </p:cNvPr>
          <p:cNvSpPr>
            <a:spLocks noGrp="1"/>
          </p:cNvSpPr>
          <p:nvPr>
            <p:ph type="dt" sz="half" idx="10"/>
          </p:nvPr>
        </p:nvSpPr>
        <p:spPr/>
        <p:txBody>
          <a:bodyPr/>
          <a:lstStyle/>
          <a:p>
            <a:fld id="{F69D1994-4287-4106-8538-8838F5AEC851}" type="datetimeFigureOut">
              <a:rPr lang="ru-RU" smtClean="0"/>
              <a:pPr/>
              <a:t>16.10.2025</a:t>
            </a:fld>
            <a:endParaRPr lang="ru-RU"/>
          </a:p>
        </p:txBody>
      </p:sp>
      <p:sp>
        <p:nvSpPr>
          <p:cNvPr id="4" name="Нижний колонтитул 3">
            <a:extLst>
              <a:ext uri="{FF2B5EF4-FFF2-40B4-BE49-F238E27FC236}">
                <a16:creationId xmlns:a16="http://schemas.microsoft.com/office/drawing/2014/main" id="{D10274A9-3BB6-4476-A09E-449BC1C83398}"/>
              </a:ext>
            </a:extLst>
          </p:cNvPr>
          <p:cNvSpPr>
            <a:spLocks noGrp="1"/>
          </p:cNvSpPr>
          <p:nvPr>
            <p:ph type="ftr" sz="quarter" idx="11"/>
          </p:nvPr>
        </p:nvSpPr>
        <p:spPr/>
        <p:txBody>
          <a:bodyPr/>
          <a:lstStyle/>
          <a:p>
            <a:endParaRPr lang="ru-RU"/>
          </a:p>
        </p:txBody>
      </p:sp>
      <p:sp>
        <p:nvSpPr>
          <p:cNvPr id="5" name="Номер слайда 4">
            <a:extLst>
              <a:ext uri="{FF2B5EF4-FFF2-40B4-BE49-F238E27FC236}">
                <a16:creationId xmlns:a16="http://schemas.microsoft.com/office/drawing/2014/main" id="{9CE782A5-2A0B-4458-B9C8-42017461D3DF}"/>
              </a:ext>
            </a:extLst>
          </p:cNvPr>
          <p:cNvSpPr>
            <a:spLocks noGrp="1"/>
          </p:cNvSpPr>
          <p:nvPr>
            <p:ph type="sldNum" sz="quarter" idx="12"/>
          </p:nvPr>
        </p:nvSpPr>
        <p:spPr/>
        <p:txBody>
          <a:bodyPr/>
          <a:lstStyle/>
          <a:p>
            <a:fld id="{4957BC79-8219-484A-BBD2-E770A8043362}" type="slidenum">
              <a:rPr lang="ru-RU" smtClean="0"/>
              <a:pPr/>
              <a:t>‹#›</a:t>
            </a:fld>
            <a:endParaRPr lang="ru-RU"/>
          </a:p>
        </p:txBody>
      </p:sp>
    </p:spTree>
    <p:extLst>
      <p:ext uri="{BB962C8B-B14F-4D97-AF65-F5344CB8AC3E}">
        <p14:creationId xmlns:p14="http://schemas.microsoft.com/office/powerpoint/2010/main" val="8806203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a:extLst>
              <a:ext uri="{FF2B5EF4-FFF2-40B4-BE49-F238E27FC236}">
                <a16:creationId xmlns:a16="http://schemas.microsoft.com/office/drawing/2014/main" id="{8519BD38-C52D-402E-B625-AA1858FBE885}"/>
              </a:ext>
            </a:extLst>
          </p:cNvPr>
          <p:cNvSpPr>
            <a:spLocks noGrp="1"/>
          </p:cNvSpPr>
          <p:nvPr>
            <p:ph type="dt" sz="half" idx="10"/>
          </p:nvPr>
        </p:nvSpPr>
        <p:spPr/>
        <p:txBody>
          <a:bodyPr/>
          <a:lstStyle/>
          <a:p>
            <a:fld id="{F69D1994-4287-4106-8538-8838F5AEC851}" type="datetimeFigureOut">
              <a:rPr lang="ru-RU" smtClean="0"/>
              <a:pPr/>
              <a:t>16.10.2025</a:t>
            </a:fld>
            <a:endParaRPr lang="ru-RU"/>
          </a:p>
        </p:txBody>
      </p:sp>
      <p:sp>
        <p:nvSpPr>
          <p:cNvPr id="3" name="Нижний колонтитул 2">
            <a:extLst>
              <a:ext uri="{FF2B5EF4-FFF2-40B4-BE49-F238E27FC236}">
                <a16:creationId xmlns:a16="http://schemas.microsoft.com/office/drawing/2014/main" id="{E7F597F7-B805-4ADC-8952-42997D55113D}"/>
              </a:ext>
            </a:extLst>
          </p:cNvPr>
          <p:cNvSpPr>
            <a:spLocks noGrp="1"/>
          </p:cNvSpPr>
          <p:nvPr>
            <p:ph type="ftr" sz="quarter" idx="11"/>
          </p:nvPr>
        </p:nvSpPr>
        <p:spPr/>
        <p:txBody>
          <a:bodyPr/>
          <a:lstStyle/>
          <a:p>
            <a:endParaRPr lang="ru-RU"/>
          </a:p>
        </p:txBody>
      </p:sp>
      <p:sp>
        <p:nvSpPr>
          <p:cNvPr id="4" name="Номер слайда 3">
            <a:extLst>
              <a:ext uri="{FF2B5EF4-FFF2-40B4-BE49-F238E27FC236}">
                <a16:creationId xmlns:a16="http://schemas.microsoft.com/office/drawing/2014/main" id="{3D3C27EA-414E-4A35-9BD1-04BB647E5C45}"/>
              </a:ext>
            </a:extLst>
          </p:cNvPr>
          <p:cNvSpPr>
            <a:spLocks noGrp="1"/>
          </p:cNvSpPr>
          <p:nvPr>
            <p:ph type="sldNum" sz="quarter" idx="12"/>
          </p:nvPr>
        </p:nvSpPr>
        <p:spPr/>
        <p:txBody>
          <a:bodyPr/>
          <a:lstStyle/>
          <a:p>
            <a:fld id="{4957BC79-8219-484A-BBD2-E770A8043362}" type="slidenum">
              <a:rPr lang="ru-RU" smtClean="0"/>
              <a:pPr/>
              <a:t>‹#›</a:t>
            </a:fld>
            <a:endParaRPr lang="ru-RU"/>
          </a:p>
        </p:txBody>
      </p:sp>
    </p:spTree>
    <p:extLst>
      <p:ext uri="{BB962C8B-B14F-4D97-AF65-F5344CB8AC3E}">
        <p14:creationId xmlns:p14="http://schemas.microsoft.com/office/powerpoint/2010/main" val="20518445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B8624845-8848-47CB-9DA7-0D0B90933972}"/>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Объект 2">
            <a:extLst>
              <a:ext uri="{FF2B5EF4-FFF2-40B4-BE49-F238E27FC236}">
                <a16:creationId xmlns:a16="http://schemas.microsoft.com/office/drawing/2014/main" id="{2B785563-A67B-47E4-A5B7-BC1768F46B0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a:extLst>
              <a:ext uri="{FF2B5EF4-FFF2-40B4-BE49-F238E27FC236}">
                <a16:creationId xmlns:a16="http://schemas.microsoft.com/office/drawing/2014/main" id="{D76F2908-12EA-4DC0-9ACD-1B02D07A34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1E5C901A-A3DF-4368-930C-E4D0DEBF892F}"/>
              </a:ext>
            </a:extLst>
          </p:cNvPr>
          <p:cNvSpPr>
            <a:spLocks noGrp="1"/>
          </p:cNvSpPr>
          <p:nvPr>
            <p:ph type="dt" sz="half" idx="10"/>
          </p:nvPr>
        </p:nvSpPr>
        <p:spPr/>
        <p:txBody>
          <a:bodyPr/>
          <a:lstStyle/>
          <a:p>
            <a:fld id="{F69D1994-4287-4106-8538-8838F5AEC851}" type="datetimeFigureOut">
              <a:rPr lang="ru-RU" smtClean="0"/>
              <a:pPr/>
              <a:t>16.10.2025</a:t>
            </a:fld>
            <a:endParaRPr lang="ru-RU"/>
          </a:p>
        </p:txBody>
      </p:sp>
      <p:sp>
        <p:nvSpPr>
          <p:cNvPr id="6" name="Нижний колонтитул 5">
            <a:extLst>
              <a:ext uri="{FF2B5EF4-FFF2-40B4-BE49-F238E27FC236}">
                <a16:creationId xmlns:a16="http://schemas.microsoft.com/office/drawing/2014/main" id="{0D589EE3-7FFE-40D6-9E2B-064B10F30746}"/>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332C80FC-4ACA-4270-92F6-32C157807140}"/>
              </a:ext>
            </a:extLst>
          </p:cNvPr>
          <p:cNvSpPr>
            <a:spLocks noGrp="1"/>
          </p:cNvSpPr>
          <p:nvPr>
            <p:ph type="sldNum" sz="quarter" idx="12"/>
          </p:nvPr>
        </p:nvSpPr>
        <p:spPr/>
        <p:txBody>
          <a:bodyPr/>
          <a:lstStyle/>
          <a:p>
            <a:fld id="{4957BC79-8219-484A-BBD2-E770A8043362}" type="slidenum">
              <a:rPr lang="ru-RU" smtClean="0"/>
              <a:pPr/>
              <a:t>‹#›</a:t>
            </a:fld>
            <a:endParaRPr lang="ru-RU"/>
          </a:p>
        </p:txBody>
      </p:sp>
    </p:spTree>
    <p:extLst>
      <p:ext uri="{BB962C8B-B14F-4D97-AF65-F5344CB8AC3E}">
        <p14:creationId xmlns:p14="http://schemas.microsoft.com/office/powerpoint/2010/main" val="36206625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A3158365-4098-4270-B0F2-B308EF59F470}"/>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Рисунок 2">
            <a:extLst>
              <a:ext uri="{FF2B5EF4-FFF2-40B4-BE49-F238E27FC236}">
                <a16:creationId xmlns:a16="http://schemas.microsoft.com/office/drawing/2014/main" id="{DD0139B5-27FB-43F7-BA37-3BBCDA54BEB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a:extLst>
              <a:ext uri="{FF2B5EF4-FFF2-40B4-BE49-F238E27FC236}">
                <a16:creationId xmlns:a16="http://schemas.microsoft.com/office/drawing/2014/main" id="{6B94834F-0C0D-491A-B7FA-1DF1878D460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1767D20C-262A-43A2-93E1-D9C49A27941D}"/>
              </a:ext>
            </a:extLst>
          </p:cNvPr>
          <p:cNvSpPr>
            <a:spLocks noGrp="1"/>
          </p:cNvSpPr>
          <p:nvPr>
            <p:ph type="dt" sz="half" idx="10"/>
          </p:nvPr>
        </p:nvSpPr>
        <p:spPr/>
        <p:txBody>
          <a:bodyPr/>
          <a:lstStyle/>
          <a:p>
            <a:fld id="{F69D1994-4287-4106-8538-8838F5AEC851}" type="datetimeFigureOut">
              <a:rPr lang="ru-RU" smtClean="0"/>
              <a:pPr/>
              <a:t>16.10.2025</a:t>
            </a:fld>
            <a:endParaRPr lang="ru-RU"/>
          </a:p>
        </p:txBody>
      </p:sp>
      <p:sp>
        <p:nvSpPr>
          <p:cNvPr id="6" name="Нижний колонтитул 5">
            <a:extLst>
              <a:ext uri="{FF2B5EF4-FFF2-40B4-BE49-F238E27FC236}">
                <a16:creationId xmlns:a16="http://schemas.microsoft.com/office/drawing/2014/main" id="{4A835906-BDF2-41F8-A9D6-2874927E476E}"/>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CC498C35-DF24-4178-8FBA-2BD6D4FF1251}"/>
              </a:ext>
            </a:extLst>
          </p:cNvPr>
          <p:cNvSpPr>
            <a:spLocks noGrp="1"/>
          </p:cNvSpPr>
          <p:nvPr>
            <p:ph type="sldNum" sz="quarter" idx="12"/>
          </p:nvPr>
        </p:nvSpPr>
        <p:spPr/>
        <p:txBody>
          <a:bodyPr/>
          <a:lstStyle/>
          <a:p>
            <a:fld id="{4957BC79-8219-484A-BBD2-E770A8043362}" type="slidenum">
              <a:rPr lang="ru-RU" smtClean="0"/>
              <a:pPr/>
              <a:t>‹#›</a:t>
            </a:fld>
            <a:endParaRPr lang="ru-RU"/>
          </a:p>
        </p:txBody>
      </p:sp>
    </p:spTree>
    <p:extLst>
      <p:ext uri="{BB962C8B-B14F-4D97-AF65-F5344CB8AC3E}">
        <p14:creationId xmlns:p14="http://schemas.microsoft.com/office/powerpoint/2010/main" val="32363388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29453097-AE1E-4D23-A0D1-DA1782A00C6D}"/>
              </a:ext>
            </a:extLst>
          </p:cNvPr>
          <p:cNvSpPr>
            <a:spLocks noGrp="1"/>
          </p:cNvSpPr>
          <p:nvPr>
            <p:ph type="title"/>
          </p:nvPr>
        </p:nvSpPr>
        <p:spPr/>
        <p:txBody>
          <a:bodyPr/>
          <a:lstStyle/>
          <a:p>
            <a:r>
              <a:rPr lang="ru-RU"/>
              <a:t>Образец заголовка</a:t>
            </a:r>
          </a:p>
        </p:txBody>
      </p:sp>
      <p:sp>
        <p:nvSpPr>
          <p:cNvPr id="3" name="Вертикальный текст 2">
            <a:extLst>
              <a:ext uri="{FF2B5EF4-FFF2-40B4-BE49-F238E27FC236}">
                <a16:creationId xmlns:a16="http://schemas.microsoft.com/office/drawing/2014/main" id="{8F4F062A-6DF3-418F-98B8-D41CFD4496FA}"/>
              </a:ext>
            </a:extLst>
          </p:cNvPr>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70BEB1B3-98FA-4E5C-A4EC-9D81EFFFA299}"/>
              </a:ext>
            </a:extLst>
          </p:cNvPr>
          <p:cNvSpPr>
            <a:spLocks noGrp="1"/>
          </p:cNvSpPr>
          <p:nvPr>
            <p:ph type="dt" sz="half" idx="10"/>
          </p:nvPr>
        </p:nvSpPr>
        <p:spPr/>
        <p:txBody>
          <a:bodyPr/>
          <a:lstStyle/>
          <a:p>
            <a:fld id="{F69D1994-4287-4106-8538-8838F5AEC851}" type="datetimeFigureOut">
              <a:rPr lang="ru-RU" smtClean="0"/>
              <a:pPr/>
              <a:t>16.10.2025</a:t>
            </a:fld>
            <a:endParaRPr lang="ru-RU"/>
          </a:p>
        </p:txBody>
      </p:sp>
      <p:sp>
        <p:nvSpPr>
          <p:cNvPr id="5" name="Нижний колонтитул 4">
            <a:extLst>
              <a:ext uri="{FF2B5EF4-FFF2-40B4-BE49-F238E27FC236}">
                <a16:creationId xmlns:a16="http://schemas.microsoft.com/office/drawing/2014/main" id="{02FEAEE4-7DD7-4E51-8312-08F317FBD27C}"/>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4E7736B1-6CFF-4FD5-B9B0-4C263084E0F3}"/>
              </a:ext>
            </a:extLst>
          </p:cNvPr>
          <p:cNvSpPr>
            <a:spLocks noGrp="1"/>
          </p:cNvSpPr>
          <p:nvPr>
            <p:ph type="sldNum" sz="quarter" idx="12"/>
          </p:nvPr>
        </p:nvSpPr>
        <p:spPr/>
        <p:txBody>
          <a:bodyPr/>
          <a:lstStyle/>
          <a:p>
            <a:fld id="{4957BC79-8219-484A-BBD2-E770A8043362}" type="slidenum">
              <a:rPr lang="ru-RU" smtClean="0"/>
              <a:pPr/>
              <a:t>‹#›</a:t>
            </a:fld>
            <a:endParaRPr lang="ru-RU"/>
          </a:p>
        </p:txBody>
      </p:sp>
    </p:spTree>
    <p:extLst>
      <p:ext uri="{BB962C8B-B14F-4D97-AF65-F5344CB8AC3E}">
        <p14:creationId xmlns:p14="http://schemas.microsoft.com/office/powerpoint/2010/main" val="28189315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a:extLst>
              <a:ext uri="{FF2B5EF4-FFF2-40B4-BE49-F238E27FC236}">
                <a16:creationId xmlns:a16="http://schemas.microsoft.com/office/drawing/2014/main" id="{09966AF3-E78F-4888-BCBD-4C5382705E77}"/>
              </a:ext>
            </a:extLst>
          </p:cNvPr>
          <p:cNvSpPr>
            <a:spLocks noGrp="1"/>
          </p:cNvSpPr>
          <p:nvPr>
            <p:ph type="title" orient="vert"/>
          </p:nvPr>
        </p:nvSpPr>
        <p:spPr>
          <a:xfrm>
            <a:off x="8724900" y="365125"/>
            <a:ext cx="2628900" cy="5811838"/>
          </a:xfrm>
        </p:spPr>
        <p:txBody>
          <a:bodyPr vert="eaVert"/>
          <a:lstStyle/>
          <a:p>
            <a:r>
              <a:rPr lang="ru-RU"/>
              <a:t>Образец заголовка</a:t>
            </a:r>
          </a:p>
        </p:txBody>
      </p:sp>
      <p:sp>
        <p:nvSpPr>
          <p:cNvPr id="3" name="Вертикальный текст 2">
            <a:extLst>
              <a:ext uri="{FF2B5EF4-FFF2-40B4-BE49-F238E27FC236}">
                <a16:creationId xmlns:a16="http://schemas.microsoft.com/office/drawing/2014/main" id="{52ED4999-9117-41D2-8E55-0D10FD793A54}"/>
              </a:ext>
            </a:extLst>
          </p:cNvPr>
          <p:cNvSpPr>
            <a:spLocks noGrp="1"/>
          </p:cNvSpPr>
          <p:nvPr>
            <p:ph type="body" orient="vert" idx="1"/>
          </p:nvPr>
        </p:nvSpPr>
        <p:spPr>
          <a:xfrm>
            <a:off x="838200" y="365125"/>
            <a:ext cx="7734300"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8AB23560-9667-4F9D-B041-672423D408A9}"/>
              </a:ext>
            </a:extLst>
          </p:cNvPr>
          <p:cNvSpPr>
            <a:spLocks noGrp="1"/>
          </p:cNvSpPr>
          <p:nvPr>
            <p:ph type="dt" sz="half" idx="10"/>
          </p:nvPr>
        </p:nvSpPr>
        <p:spPr/>
        <p:txBody>
          <a:bodyPr/>
          <a:lstStyle/>
          <a:p>
            <a:fld id="{F69D1994-4287-4106-8538-8838F5AEC851}" type="datetimeFigureOut">
              <a:rPr lang="ru-RU" smtClean="0"/>
              <a:pPr/>
              <a:t>16.10.2025</a:t>
            </a:fld>
            <a:endParaRPr lang="ru-RU"/>
          </a:p>
        </p:txBody>
      </p:sp>
      <p:sp>
        <p:nvSpPr>
          <p:cNvPr id="5" name="Нижний колонтитул 4">
            <a:extLst>
              <a:ext uri="{FF2B5EF4-FFF2-40B4-BE49-F238E27FC236}">
                <a16:creationId xmlns:a16="http://schemas.microsoft.com/office/drawing/2014/main" id="{3C6C7C12-613A-4A52-9F5E-2F303C4BD3D6}"/>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23327FB2-7976-41D5-9A63-B571A63D1083}"/>
              </a:ext>
            </a:extLst>
          </p:cNvPr>
          <p:cNvSpPr>
            <a:spLocks noGrp="1"/>
          </p:cNvSpPr>
          <p:nvPr>
            <p:ph type="sldNum" sz="quarter" idx="12"/>
          </p:nvPr>
        </p:nvSpPr>
        <p:spPr/>
        <p:txBody>
          <a:bodyPr/>
          <a:lstStyle/>
          <a:p>
            <a:fld id="{4957BC79-8219-484A-BBD2-E770A8043362}" type="slidenum">
              <a:rPr lang="ru-RU" smtClean="0"/>
              <a:pPr/>
              <a:t>‹#›</a:t>
            </a:fld>
            <a:endParaRPr lang="ru-RU"/>
          </a:p>
        </p:txBody>
      </p:sp>
    </p:spTree>
    <p:extLst>
      <p:ext uri="{BB962C8B-B14F-4D97-AF65-F5344CB8AC3E}">
        <p14:creationId xmlns:p14="http://schemas.microsoft.com/office/powerpoint/2010/main" val="93502499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Заголовок, текст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0" y="274638"/>
            <a:ext cx="10972800" cy="1143000"/>
          </a:xfrm>
        </p:spPr>
        <p:txBody>
          <a:bodyPr/>
          <a:lstStyle/>
          <a:p>
            <a:r>
              <a:rPr lang="ru-RU" smtClean="0"/>
              <a:t>Образец заголовка</a:t>
            </a:r>
            <a:endParaRPr lang="ru-RU"/>
          </a:p>
        </p:txBody>
      </p:sp>
      <p:sp>
        <p:nvSpPr>
          <p:cNvPr id="3" name="Текст 2"/>
          <p:cNvSpPr>
            <a:spLocks noGrp="1"/>
          </p:cNvSpPr>
          <p:nvPr>
            <p:ph type="body" sz="half" idx="1"/>
          </p:nvPr>
        </p:nvSpPr>
        <p:spPr>
          <a:xfrm>
            <a:off x="609600" y="1600200"/>
            <a:ext cx="5384800" cy="44958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6197600" y="1600200"/>
            <a:ext cx="5384800" cy="44958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7"/>
          <p:cNvSpPr>
            <a:spLocks noGrp="1" noChangeArrowheads="1"/>
          </p:cNvSpPr>
          <p:nvPr>
            <p:ph type="dt" sz="half" idx="10"/>
          </p:nvPr>
        </p:nvSpPr>
        <p:spPr>
          <a:ln/>
        </p:spPr>
        <p:txBody>
          <a:bodyPr/>
          <a:lstStyle>
            <a:lvl1pPr>
              <a:defRPr/>
            </a:lvl1pPr>
          </a:lstStyle>
          <a:p>
            <a:pPr>
              <a:defRPr/>
            </a:pPr>
            <a:endParaRPr lang="ru-RU" altLang="ru-RU"/>
          </a:p>
        </p:txBody>
      </p:sp>
      <p:sp>
        <p:nvSpPr>
          <p:cNvPr id="6" name="Rectangle 8"/>
          <p:cNvSpPr>
            <a:spLocks noGrp="1" noChangeArrowheads="1"/>
          </p:cNvSpPr>
          <p:nvPr>
            <p:ph type="ftr" sz="quarter" idx="11"/>
          </p:nvPr>
        </p:nvSpPr>
        <p:spPr>
          <a:ln/>
        </p:spPr>
        <p:txBody>
          <a:bodyPr/>
          <a:lstStyle>
            <a:lvl1pPr>
              <a:defRPr/>
            </a:lvl1pPr>
          </a:lstStyle>
          <a:p>
            <a:pPr>
              <a:defRPr/>
            </a:pPr>
            <a:endParaRPr lang="ru-RU" altLang="ru-RU"/>
          </a:p>
        </p:txBody>
      </p:sp>
      <p:sp>
        <p:nvSpPr>
          <p:cNvPr id="7" name="Rectangle 9"/>
          <p:cNvSpPr>
            <a:spLocks noGrp="1" noChangeArrowheads="1"/>
          </p:cNvSpPr>
          <p:nvPr>
            <p:ph type="sldNum" sz="quarter" idx="12"/>
          </p:nvPr>
        </p:nvSpPr>
        <p:spPr>
          <a:ln/>
        </p:spPr>
        <p:txBody>
          <a:bodyPr/>
          <a:lstStyle>
            <a:lvl1pPr>
              <a:defRPr/>
            </a:lvl1pPr>
          </a:lstStyle>
          <a:p>
            <a:pPr>
              <a:defRPr/>
            </a:pPr>
            <a:fld id="{88A4AF22-833C-4EC2-B588-7EA629A881B4}" type="slidenum">
              <a:rPr lang="ru-RU" altLang="ru-RU"/>
              <a:pPr>
                <a:defRPr/>
              </a:pPr>
              <a:t>‹#›</a:t>
            </a:fld>
            <a:endParaRPr lang="ru-RU" altLang="ru-RU"/>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OverTx">
  <p:cSld name="Заголовок и объект над текстом">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0" y="274638"/>
            <a:ext cx="10972800" cy="1143000"/>
          </a:xfrm>
        </p:spPr>
        <p:txBody>
          <a:bodyPr/>
          <a:lstStyle/>
          <a:p>
            <a:r>
              <a:rPr lang="ru-RU" smtClean="0"/>
              <a:t>Образец заголовка</a:t>
            </a:r>
            <a:endParaRPr lang="ru-RU"/>
          </a:p>
        </p:txBody>
      </p:sp>
      <p:sp>
        <p:nvSpPr>
          <p:cNvPr id="3" name="Объект 2"/>
          <p:cNvSpPr>
            <a:spLocks noGrp="1"/>
          </p:cNvSpPr>
          <p:nvPr>
            <p:ph sz="half" idx="1"/>
          </p:nvPr>
        </p:nvSpPr>
        <p:spPr>
          <a:xfrm>
            <a:off x="609600" y="1600200"/>
            <a:ext cx="10972800" cy="21717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609600" y="3924300"/>
            <a:ext cx="10972800" cy="21717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7"/>
          <p:cNvSpPr>
            <a:spLocks noGrp="1" noChangeArrowheads="1"/>
          </p:cNvSpPr>
          <p:nvPr>
            <p:ph type="dt" sz="half" idx="10"/>
          </p:nvPr>
        </p:nvSpPr>
        <p:spPr>
          <a:ln/>
        </p:spPr>
        <p:txBody>
          <a:bodyPr/>
          <a:lstStyle>
            <a:lvl1pPr>
              <a:defRPr/>
            </a:lvl1pPr>
          </a:lstStyle>
          <a:p>
            <a:pPr>
              <a:defRPr/>
            </a:pPr>
            <a:endParaRPr lang="ru-RU" altLang="ru-RU"/>
          </a:p>
        </p:txBody>
      </p:sp>
      <p:sp>
        <p:nvSpPr>
          <p:cNvPr id="6" name="Rectangle 8"/>
          <p:cNvSpPr>
            <a:spLocks noGrp="1" noChangeArrowheads="1"/>
          </p:cNvSpPr>
          <p:nvPr>
            <p:ph type="ftr" sz="quarter" idx="11"/>
          </p:nvPr>
        </p:nvSpPr>
        <p:spPr>
          <a:ln/>
        </p:spPr>
        <p:txBody>
          <a:bodyPr/>
          <a:lstStyle>
            <a:lvl1pPr>
              <a:defRPr/>
            </a:lvl1pPr>
          </a:lstStyle>
          <a:p>
            <a:pPr>
              <a:defRPr/>
            </a:pPr>
            <a:endParaRPr lang="ru-RU" altLang="ru-RU"/>
          </a:p>
        </p:txBody>
      </p:sp>
      <p:sp>
        <p:nvSpPr>
          <p:cNvPr id="7" name="Rectangle 9"/>
          <p:cNvSpPr>
            <a:spLocks noGrp="1" noChangeArrowheads="1"/>
          </p:cNvSpPr>
          <p:nvPr>
            <p:ph type="sldNum" sz="quarter" idx="12"/>
          </p:nvPr>
        </p:nvSpPr>
        <p:spPr>
          <a:ln/>
        </p:spPr>
        <p:txBody>
          <a:bodyPr/>
          <a:lstStyle>
            <a:lvl1pPr>
              <a:defRPr/>
            </a:lvl1pPr>
          </a:lstStyle>
          <a:p>
            <a:pPr>
              <a:defRPr/>
            </a:pPr>
            <a:fld id="{73C1EC37-D11C-4B52-A6E6-AF5BF5343C5C}" type="slidenum">
              <a:rPr lang="ru-RU" altLang="ru-RU"/>
              <a:pPr>
                <a:defRPr/>
              </a:pPr>
              <a:t>‹#›</a:t>
            </a:fld>
            <a:endParaRPr lang="ru-RU" altLang="ru-RU"/>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OverTx">
  <p:cSld name="Заголовок и два объекта над текстом">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0" y="274638"/>
            <a:ext cx="10972800" cy="1143000"/>
          </a:xfrm>
        </p:spPr>
        <p:txBody>
          <a:bodyPr/>
          <a:lstStyle/>
          <a:p>
            <a:r>
              <a:rPr lang="ru-RU" smtClean="0"/>
              <a:t>Образец заголовка</a:t>
            </a:r>
            <a:endParaRPr lang="ru-RU"/>
          </a:p>
        </p:txBody>
      </p:sp>
      <p:sp>
        <p:nvSpPr>
          <p:cNvPr id="3" name="Объект 2"/>
          <p:cNvSpPr>
            <a:spLocks noGrp="1"/>
          </p:cNvSpPr>
          <p:nvPr>
            <p:ph sz="quarter" idx="1"/>
          </p:nvPr>
        </p:nvSpPr>
        <p:spPr>
          <a:xfrm>
            <a:off x="609600" y="1600200"/>
            <a:ext cx="5384800" cy="21717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quarter" idx="2"/>
          </p:nvPr>
        </p:nvSpPr>
        <p:spPr>
          <a:xfrm>
            <a:off x="6197600" y="1600200"/>
            <a:ext cx="5384800" cy="21717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half" idx="3"/>
          </p:nvPr>
        </p:nvSpPr>
        <p:spPr>
          <a:xfrm>
            <a:off x="609600" y="3924300"/>
            <a:ext cx="10972800" cy="21717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Rectangle 7"/>
          <p:cNvSpPr>
            <a:spLocks noGrp="1" noChangeArrowheads="1"/>
          </p:cNvSpPr>
          <p:nvPr>
            <p:ph type="dt" sz="half" idx="10"/>
          </p:nvPr>
        </p:nvSpPr>
        <p:spPr>
          <a:ln/>
        </p:spPr>
        <p:txBody>
          <a:bodyPr/>
          <a:lstStyle>
            <a:lvl1pPr>
              <a:defRPr/>
            </a:lvl1pPr>
          </a:lstStyle>
          <a:p>
            <a:pPr>
              <a:defRPr/>
            </a:pPr>
            <a:endParaRPr lang="ru-RU" altLang="ru-RU"/>
          </a:p>
        </p:txBody>
      </p:sp>
      <p:sp>
        <p:nvSpPr>
          <p:cNvPr id="7" name="Rectangle 8"/>
          <p:cNvSpPr>
            <a:spLocks noGrp="1" noChangeArrowheads="1"/>
          </p:cNvSpPr>
          <p:nvPr>
            <p:ph type="ftr" sz="quarter" idx="11"/>
          </p:nvPr>
        </p:nvSpPr>
        <p:spPr>
          <a:ln/>
        </p:spPr>
        <p:txBody>
          <a:bodyPr/>
          <a:lstStyle>
            <a:lvl1pPr>
              <a:defRPr/>
            </a:lvl1pPr>
          </a:lstStyle>
          <a:p>
            <a:pPr>
              <a:defRPr/>
            </a:pPr>
            <a:endParaRPr lang="ru-RU" altLang="ru-RU"/>
          </a:p>
        </p:txBody>
      </p:sp>
      <p:sp>
        <p:nvSpPr>
          <p:cNvPr id="8" name="Rectangle 9"/>
          <p:cNvSpPr>
            <a:spLocks noGrp="1" noChangeArrowheads="1"/>
          </p:cNvSpPr>
          <p:nvPr>
            <p:ph type="sldNum" sz="quarter" idx="12"/>
          </p:nvPr>
        </p:nvSpPr>
        <p:spPr>
          <a:ln/>
        </p:spPr>
        <p:txBody>
          <a:bodyPr/>
          <a:lstStyle>
            <a:lvl1pPr>
              <a:defRPr/>
            </a:lvl1pPr>
          </a:lstStyle>
          <a:p>
            <a:pPr>
              <a:defRPr/>
            </a:pPr>
            <a:fld id="{CC9EEBD7-FF6A-44A0-AB73-A657F96EF704}" type="slidenum">
              <a:rPr lang="ru-RU" altLang="ru-RU"/>
              <a:pPr>
                <a:defRPr/>
              </a:pPr>
              <a:t>‹#›</a:t>
            </a:fld>
            <a:endParaRPr lang="ru-RU" alt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t="-6000" b="-6000"/>
          </a:stretch>
        </a:blipFill>
        <a:effectLst/>
      </p:bgPr>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AF0BF5B9-E26B-45DA-AB3E-5E4A62ACE71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a:t>Образец заголовка</a:t>
            </a:r>
          </a:p>
        </p:txBody>
      </p:sp>
      <p:sp>
        <p:nvSpPr>
          <p:cNvPr id="3" name="Текст 2">
            <a:extLst>
              <a:ext uri="{FF2B5EF4-FFF2-40B4-BE49-F238E27FC236}">
                <a16:creationId xmlns:a16="http://schemas.microsoft.com/office/drawing/2014/main" id="{0CF9CFDB-B60A-4B9B-A6E7-ABC4F9BE94D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FC878137-9C16-48C5-ABD6-C871334B709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69D1994-4287-4106-8538-8838F5AEC851}" type="datetimeFigureOut">
              <a:rPr lang="ru-RU" smtClean="0"/>
              <a:pPr/>
              <a:t>16.10.2025</a:t>
            </a:fld>
            <a:endParaRPr lang="ru-RU"/>
          </a:p>
        </p:txBody>
      </p:sp>
      <p:sp>
        <p:nvSpPr>
          <p:cNvPr id="5" name="Нижний колонтитул 4">
            <a:extLst>
              <a:ext uri="{FF2B5EF4-FFF2-40B4-BE49-F238E27FC236}">
                <a16:creationId xmlns:a16="http://schemas.microsoft.com/office/drawing/2014/main" id="{A3949095-EC11-478F-811E-3BBC7773BFF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a:extLst>
              <a:ext uri="{FF2B5EF4-FFF2-40B4-BE49-F238E27FC236}">
                <a16:creationId xmlns:a16="http://schemas.microsoft.com/office/drawing/2014/main" id="{64D64C82-EAF9-4D82-A435-42D48E7924A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957BC79-8219-484A-BBD2-E770A8043362}" type="slidenum">
              <a:rPr lang="ru-RU" smtClean="0"/>
              <a:pPr/>
              <a:t>‹#›</a:t>
            </a:fld>
            <a:endParaRPr lang="ru-RU"/>
          </a:p>
        </p:txBody>
      </p:sp>
    </p:spTree>
    <p:extLst>
      <p:ext uri="{BB962C8B-B14F-4D97-AF65-F5344CB8AC3E}">
        <p14:creationId xmlns:p14="http://schemas.microsoft.com/office/powerpoint/2010/main" val="416728549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hyperlink" Target="https://foma.ru/kazanskaya-ikona.html" TargetMode="External"/><Relationship Id="rId2" Type="http://schemas.openxmlformats.org/officeDocument/2006/relationships/hyperlink" Target="https://azbyka.ru/days/ikona-kazanskaja" TargetMode="External"/><Relationship Id="rId1" Type="http://schemas.openxmlformats.org/officeDocument/2006/relationships/slideLayout" Target="../slideLayouts/slideLayout2.xml"/><Relationship Id="rId6" Type="http://schemas.openxmlformats.org/officeDocument/2006/relationships/hyperlink" Target="http://www.russia-talk.com/history/27.htm" TargetMode="External"/><Relationship Id="rId5" Type="http://schemas.openxmlformats.org/officeDocument/2006/relationships/hyperlink" Target="https://tsargrad.tv/articles/kazanskaja-ikona-bozhiej-materi-pravoslavnyj-kalendar-na-21-ijulja_147763" TargetMode="External"/><Relationship Id="rId4" Type="http://schemas.openxmlformats.org/officeDocument/2006/relationships/hyperlink" Target="https://www.pravmir.ru/kazanskaya-ikona-istoriya-chudesa-molitvy/"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9F3F72FE-2F5E-4E6F-B3F8-83B0D039BF76}"/>
              </a:ext>
            </a:extLst>
          </p:cNvPr>
          <p:cNvSpPr>
            <a:spLocks noGrp="1"/>
          </p:cNvSpPr>
          <p:nvPr>
            <p:ph type="ctrTitle"/>
          </p:nvPr>
        </p:nvSpPr>
        <p:spPr>
          <a:xfrm>
            <a:off x="1524000" y="423512"/>
            <a:ext cx="9144000" cy="3086451"/>
          </a:xfrm>
        </p:spPr>
        <p:txBody>
          <a:bodyPr>
            <a:normAutofit/>
          </a:bodyPr>
          <a:lstStyle/>
          <a:p>
            <a:r>
              <a:rPr lang="ru-RU" b="1" dirty="0" smtClean="0"/>
              <a:t>КАЗАНСКАЯ ИКОНА БОЖИЕЙ МАТЕРИ- СИМВОЛ РУССКИХ ПОБЕД</a:t>
            </a:r>
            <a:endParaRPr lang="ru-RU" b="1" dirty="0"/>
          </a:p>
        </p:txBody>
      </p:sp>
      <p:sp>
        <p:nvSpPr>
          <p:cNvPr id="6" name="TextBox 5">
            <a:extLst>
              <a:ext uri="{FF2B5EF4-FFF2-40B4-BE49-F238E27FC236}">
                <a16:creationId xmlns:a16="http://schemas.microsoft.com/office/drawing/2014/main" id="{FF95778E-01FD-400C-B05A-01933E5451C8}"/>
              </a:ext>
            </a:extLst>
          </p:cNvPr>
          <p:cNvSpPr txBox="1"/>
          <p:nvPr/>
        </p:nvSpPr>
        <p:spPr>
          <a:xfrm>
            <a:off x="5775590" y="4922266"/>
            <a:ext cx="5485968" cy="1846659"/>
          </a:xfrm>
          <a:prstGeom prst="rect">
            <a:avLst/>
          </a:prstGeom>
          <a:noFill/>
        </p:spPr>
        <p:txBody>
          <a:bodyPr wrap="square" rtlCol="0">
            <a:spAutoFit/>
          </a:bodyPr>
          <a:lstStyle/>
          <a:p>
            <a:pPr algn="r"/>
            <a:r>
              <a:rPr lang="ru-RU" sz="2400" b="1" dirty="0">
                <a:latin typeface="Times New Roman" pitchFamily="18" charset="0"/>
                <a:cs typeface="Times New Roman" pitchFamily="18" charset="0"/>
              </a:rPr>
              <a:t>Автор презентации: </a:t>
            </a:r>
            <a:r>
              <a:rPr lang="ru-RU" sz="2400" b="1" dirty="0" err="1" smtClean="0">
                <a:latin typeface="Times New Roman" pitchFamily="18" charset="0"/>
                <a:cs typeface="Times New Roman" pitchFamily="18" charset="0"/>
              </a:rPr>
              <a:t>Курицина</a:t>
            </a:r>
            <a:r>
              <a:rPr lang="ru-RU" sz="2400" b="1" dirty="0" smtClean="0">
                <a:latin typeface="Times New Roman" pitchFamily="18" charset="0"/>
                <a:cs typeface="Times New Roman" pitchFamily="18" charset="0"/>
              </a:rPr>
              <a:t> Нина Николаевна</a:t>
            </a:r>
            <a:endParaRPr lang="ru-RU" sz="2400" b="1" dirty="0">
              <a:latin typeface="Times New Roman" pitchFamily="18" charset="0"/>
              <a:cs typeface="Times New Roman" pitchFamily="18" charset="0"/>
            </a:endParaRPr>
          </a:p>
          <a:p>
            <a:pPr algn="r"/>
            <a:r>
              <a:rPr lang="ru-RU" sz="2400" b="1" smtClean="0">
                <a:latin typeface="Times New Roman" pitchFamily="18" charset="0"/>
                <a:cs typeface="Times New Roman" pitchFamily="18" charset="0"/>
              </a:rPr>
              <a:t>учитель</a:t>
            </a:r>
            <a:endParaRPr lang="ru-RU" sz="2400" b="1" dirty="0" smtClean="0">
              <a:latin typeface="Times New Roman" pitchFamily="18" charset="0"/>
              <a:cs typeface="Times New Roman" pitchFamily="18" charset="0"/>
            </a:endParaRPr>
          </a:p>
          <a:p>
            <a:pPr algn="r"/>
            <a:r>
              <a:rPr lang="ru-RU" sz="2400" b="1" dirty="0" smtClean="0">
                <a:latin typeface="Times New Roman" pitchFamily="18" charset="0"/>
                <a:cs typeface="Times New Roman" pitchFamily="18" charset="0"/>
              </a:rPr>
              <a:t>МОУ </a:t>
            </a:r>
            <a:r>
              <a:rPr lang="ru-RU" sz="2400" b="1" dirty="0" err="1" smtClean="0">
                <a:latin typeface="Times New Roman" pitchFamily="18" charset="0"/>
                <a:cs typeface="Times New Roman" pitchFamily="18" charset="0"/>
              </a:rPr>
              <a:t>Семендяевская</a:t>
            </a:r>
            <a:r>
              <a:rPr lang="ru-RU" sz="2400" b="1" dirty="0" smtClean="0">
                <a:latin typeface="Times New Roman" pitchFamily="18" charset="0"/>
                <a:cs typeface="Times New Roman" pitchFamily="18" charset="0"/>
              </a:rPr>
              <a:t> </a:t>
            </a:r>
            <a:r>
              <a:rPr lang="ru-RU" sz="2400" b="1" dirty="0" err="1" smtClean="0">
                <a:latin typeface="Times New Roman" pitchFamily="18" charset="0"/>
                <a:cs typeface="Times New Roman" pitchFamily="18" charset="0"/>
              </a:rPr>
              <a:t>оош</a:t>
            </a:r>
            <a:endParaRPr lang="ru-RU" sz="2400" b="1" dirty="0">
              <a:latin typeface="Times New Roman" pitchFamily="18" charset="0"/>
              <a:cs typeface="Times New Roman" pitchFamily="18" charset="0"/>
            </a:endParaRPr>
          </a:p>
          <a:p>
            <a:endParaRPr lang="ru-RU" dirty="0"/>
          </a:p>
        </p:txBody>
      </p:sp>
    </p:spTree>
    <p:extLst>
      <p:ext uri="{BB962C8B-B14F-4D97-AF65-F5344CB8AC3E}">
        <p14:creationId xmlns:p14="http://schemas.microsoft.com/office/powerpoint/2010/main" val="25320771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Объект 4">
            <a:extLst>
              <a:ext uri="{FF2B5EF4-FFF2-40B4-BE49-F238E27FC236}">
                <a16:creationId xmlns:a16="http://schemas.microsoft.com/office/drawing/2014/main" id="{DA951367-D6D7-4E71-8416-DEED9F11FB8D}"/>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892635" y="365125"/>
            <a:ext cx="4461165" cy="6096926"/>
          </a:xfrm>
          <a:prstGeom prst="rect">
            <a:avLst/>
          </a:prstGeom>
          <a:solidFill>
            <a:srgbClr val="FFFFFF">
              <a:shade val="85000"/>
            </a:srgbClr>
          </a:solid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3" name="TextBox 2">
            <a:extLst>
              <a:ext uri="{FF2B5EF4-FFF2-40B4-BE49-F238E27FC236}">
                <a16:creationId xmlns:a16="http://schemas.microsoft.com/office/drawing/2014/main" id="{292C1620-5351-46D6-B711-F052490D44BF}"/>
              </a:ext>
            </a:extLst>
          </p:cNvPr>
          <p:cNvSpPr txBox="1"/>
          <p:nvPr/>
        </p:nvSpPr>
        <p:spPr>
          <a:xfrm>
            <a:off x="942109" y="269508"/>
            <a:ext cx="5271700" cy="6555641"/>
          </a:xfrm>
          <a:prstGeom prst="rect">
            <a:avLst/>
          </a:prstGeom>
          <a:noFill/>
        </p:spPr>
        <p:txBody>
          <a:bodyPr wrap="square" rtlCol="0">
            <a:spAutoFit/>
          </a:bodyPr>
          <a:lstStyle/>
          <a:p>
            <a:r>
              <a:rPr lang="ru-RU" sz="2800" b="1" dirty="0" smtClean="0"/>
              <a:t>Цель</a:t>
            </a:r>
            <a:r>
              <a:rPr lang="ru-RU" sz="2800" dirty="0" smtClean="0"/>
              <a:t/>
            </a:r>
            <a:br>
              <a:rPr lang="ru-RU" sz="2800" dirty="0" smtClean="0"/>
            </a:br>
            <a:r>
              <a:rPr lang="ru-RU" sz="2800" dirty="0" smtClean="0"/>
              <a:t>- познакомить  с историей появления иконы, ее чудодейственными      свойствами;</a:t>
            </a:r>
            <a:br>
              <a:rPr lang="ru-RU" sz="2800" dirty="0" smtClean="0"/>
            </a:br>
            <a:r>
              <a:rPr lang="ru-RU" sz="2800" dirty="0" smtClean="0"/>
              <a:t>-  </a:t>
            </a:r>
            <a:r>
              <a:rPr lang="ru-RU" sz="2800" dirty="0" smtClean="0">
                <a:latin typeface="Times New Roman" pitchFamily="18" charset="0"/>
                <a:cs typeface="Times New Roman" pitchFamily="18" charset="0"/>
              </a:rPr>
              <a:t>рассказать</a:t>
            </a:r>
            <a:r>
              <a:rPr lang="ru-RU" sz="2800" dirty="0" smtClean="0"/>
              <a:t>,   как   икона  помогала  православным   христианам   в   военных сражениях.</a:t>
            </a:r>
            <a:br>
              <a:rPr lang="ru-RU" sz="2800" dirty="0" smtClean="0"/>
            </a:br>
            <a:r>
              <a:rPr lang="ru-RU" sz="2800" b="1" dirty="0" smtClean="0"/>
              <a:t> Задачи:</a:t>
            </a:r>
            <a:r>
              <a:rPr lang="ru-RU" sz="2800" dirty="0" smtClean="0"/>
              <a:t/>
            </a:r>
            <a:br>
              <a:rPr lang="ru-RU" sz="2800" dirty="0" smtClean="0"/>
            </a:br>
            <a:r>
              <a:rPr lang="ru-RU" sz="2800" dirty="0" smtClean="0"/>
              <a:t>- показать роль православной культуры в формировании  мировоззрения  и национального самосознания народов России.</a:t>
            </a:r>
            <a:endParaRPr lang="ru-RU" sz="2800" b="1" dirty="0">
              <a:solidFill>
                <a:srgbClr val="002060"/>
              </a:solidFill>
            </a:endParaRPr>
          </a:p>
        </p:txBody>
      </p:sp>
    </p:spTree>
    <p:extLst>
      <p:ext uri="{BB962C8B-B14F-4D97-AF65-F5344CB8AC3E}">
        <p14:creationId xmlns:p14="http://schemas.microsoft.com/office/powerpoint/2010/main" val="33584976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Объект 4">
            <a:extLst>
              <a:ext uri="{FF2B5EF4-FFF2-40B4-BE49-F238E27FC236}">
                <a16:creationId xmlns:a16="http://schemas.microsoft.com/office/drawing/2014/main" id="{37FD6A02-CEF5-4E60-8F46-252DC3FAFB59}"/>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404548" y="365125"/>
            <a:ext cx="4949252" cy="5811838"/>
          </a:xfrm>
        </p:spPr>
      </p:pic>
      <p:sp>
        <p:nvSpPr>
          <p:cNvPr id="3" name="TextBox 2">
            <a:extLst>
              <a:ext uri="{FF2B5EF4-FFF2-40B4-BE49-F238E27FC236}">
                <a16:creationId xmlns:a16="http://schemas.microsoft.com/office/drawing/2014/main" id="{2AEEA043-86BA-4A75-988F-8A801FD3F7E4}"/>
              </a:ext>
            </a:extLst>
          </p:cNvPr>
          <p:cNvSpPr txBox="1"/>
          <p:nvPr/>
        </p:nvSpPr>
        <p:spPr>
          <a:xfrm>
            <a:off x="838200" y="298383"/>
            <a:ext cx="5100948" cy="6001643"/>
          </a:xfrm>
          <a:prstGeom prst="rect">
            <a:avLst/>
          </a:prstGeom>
          <a:noFill/>
        </p:spPr>
        <p:txBody>
          <a:bodyPr wrap="square" rtlCol="0">
            <a:spAutoFit/>
          </a:bodyPr>
          <a:lstStyle/>
          <a:p>
            <a:r>
              <a:rPr lang="ru-RU" sz="2400" dirty="0" smtClean="0">
                <a:latin typeface="Times New Roman" pitchFamily="18" charset="0"/>
                <a:cs typeface="Times New Roman" pitchFamily="18" charset="0"/>
              </a:rPr>
              <a:t>У Казанской Божьей Матери</a:t>
            </a:r>
            <a:br>
              <a:rPr lang="ru-RU" sz="2400" dirty="0" smtClean="0">
                <a:latin typeface="Times New Roman" pitchFamily="18" charset="0"/>
                <a:cs typeface="Times New Roman" pitchFamily="18" charset="0"/>
              </a:rPr>
            </a:br>
            <a:r>
              <a:rPr lang="ru-RU" sz="2400" dirty="0" smtClean="0">
                <a:latin typeface="Times New Roman" pitchFamily="18" charset="0"/>
                <a:cs typeface="Times New Roman" pitchFamily="18" charset="0"/>
              </a:rPr>
              <a:t>Тихо </a:t>
            </a:r>
            <a:r>
              <a:rPr lang="ru-RU" sz="2400" dirty="0" err="1" smtClean="0">
                <a:latin typeface="Times New Roman" pitchFamily="18" charset="0"/>
                <a:cs typeface="Times New Roman" pitchFamily="18" charset="0"/>
              </a:rPr>
              <a:t>теплются</a:t>
            </a:r>
            <a:r>
              <a:rPr lang="ru-RU" sz="2400" dirty="0" smtClean="0">
                <a:latin typeface="Times New Roman" pitchFamily="18" charset="0"/>
                <a:cs typeface="Times New Roman" pitchFamily="18" charset="0"/>
              </a:rPr>
              <a:t> огни.</a:t>
            </a:r>
            <a:br>
              <a:rPr lang="ru-RU" sz="2400" dirty="0" smtClean="0">
                <a:latin typeface="Times New Roman" pitchFamily="18" charset="0"/>
                <a:cs typeface="Times New Roman" pitchFamily="18" charset="0"/>
              </a:rPr>
            </a:br>
            <a:r>
              <a:rPr lang="ru-RU" sz="2400" dirty="0" smtClean="0">
                <a:latin typeface="Times New Roman" pitchFamily="18" charset="0"/>
                <a:cs typeface="Times New Roman" pitchFamily="18" charset="0"/>
              </a:rPr>
              <a:t>Жены, дочери и матери</a:t>
            </a:r>
            <a:br>
              <a:rPr lang="ru-RU" sz="2400" dirty="0" smtClean="0">
                <a:latin typeface="Times New Roman" pitchFamily="18" charset="0"/>
                <a:cs typeface="Times New Roman" pitchFamily="18" charset="0"/>
              </a:rPr>
            </a:br>
            <a:r>
              <a:rPr lang="ru-RU" sz="2400" dirty="0" smtClean="0">
                <a:latin typeface="Times New Roman" pitchFamily="18" charset="0"/>
                <a:cs typeface="Times New Roman" pitchFamily="18" charset="0"/>
              </a:rPr>
              <a:t>К Ней приходят в эти дни.</a:t>
            </a:r>
            <a:br>
              <a:rPr lang="ru-RU" sz="2400" dirty="0" smtClean="0">
                <a:latin typeface="Times New Roman" pitchFamily="18" charset="0"/>
                <a:cs typeface="Times New Roman" pitchFamily="18" charset="0"/>
              </a:rPr>
            </a:br>
            <a:r>
              <a:rPr lang="ru-RU" sz="2400" dirty="0" smtClean="0">
                <a:latin typeface="Times New Roman" pitchFamily="18" charset="0"/>
                <a:cs typeface="Times New Roman" pitchFamily="18" charset="0"/>
              </a:rPr>
              <a:t>И цветы к Её подножию</a:t>
            </a:r>
            <a:br>
              <a:rPr lang="ru-RU" sz="2400" dirty="0" smtClean="0">
                <a:latin typeface="Times New Roman" pitchFamily="18" charset="0"/>
                <a:cs typeface="Times New Roman" pitchFamily="18" charset="0"/>
              </a:rPr>
            </a:br>
            <a:r>
              <a:rPr lang="ru-RU" sz="2400" dirty="0" smtClean="0">
                <a:latin typeface="Times New Roman" pitchFamily="18" charset="0"/>
                <a:cs typeface="Times New Roman" pitchFamily="18" charset="0"/>
              </a:rPr>
              <a:t>Ставят с жаркою мольбой:</a:t>
            </a:r>
            <a:br>
              <a:rPr lang="ru-RU" sz="2400" dirty="0" smtClean="0">
                <a:latin typeface="Times New Roman" pitchFamily="18" charset="0"/>
                <a:cs typeface="Times New Roman" pitchFamily="18" charset="0"/>
              </a:rPr>
            </a:br>
            <a:r>
              <a:rPr lang="ru-RU" sz="2400" dirty="0" smtClean="0">
                <a:latin typeface="Times New Roman" pitchFamily="18" charset="0"/>
                <a:cs typeface="Times New Roman" pitchFamily="18" charset="0"/>
              </a:rPr>
              <a:t>«Матерь-Дева, силой Божией</a:t>
            </a:r>
            <a:br>
              <a:rPr lang="ru-RU" sz="2400" dirty="0" smtClean="0">
                <a:latin typeface="Times New Roman" pitchFamily="18" charset="0"/>
                <a:cs typeface="Times New Roman" pitchFamily="18" charset="0"/>
              </a:rPr>
            </a:br>
            <a:r>
              <a:rPr lang="ru-RU" sz="2400" dirty="0" smtClean="0">
                <a:latin typeface="Times New Roman" pitchFamily="18" charset="0"/>
                <a:cs typeface="Times New Roman" pitchFamily="18" charset="0"/>
              </a:rPr>
              <a:t>Охрани ушедших в бой.</a:t>
            </a:r>
            <a:br>
              <a:rPr lang="ru-RU" sz="2400" dirty="0" smtClean="0">
                <a:latin typeface="Times New Roman" pitchFamily="18" charset="0"/>
                <a:cs typeface="Times New Roman" pitchFamily="18" charset="0"/>
              </a:rPr>
            </a:br>
            <a:r>
              <a:rPr lang="ru-RU" sz="2400" dirty="0" smtClean="0">
                <a:latin typeface="Times New Roman" pitchFamily="18" charset="0"/>
                <a:cs typeface="Times New Roman" pitchFamily="18" charset="0"/>
              </a:rPr>
              <a:t>Над врагом победу правую</a:t>
            </a:r>
            <a:br>
              <a:rPr lang="ru-RU" sz="2400" dirty="0" smtClean="0">
                <a:latin typeface="Times New Roman" pitchFamily="18" charset="0"/>
                <a:cs typeface="Times New Roman" pitchFamily="18" charset="0"/>
              </a:rPr>
            </a:br>
            <a:r>
              <a:rPr lang="ru-RU" sz="2400" dirty="0" smtClean="0">
                <a:latin typeface="Times New Roman" pitchFamily="18" charset="0"/>
                <a:cs typeface="Times New Roman" pitchFamily="18" charset="0"/>
              </a:rPr>
              <a:t>Дай защитникам Руси,</a:t>
            </a:r>
            <a:br>
              <a:rPr lang="ru-RU" sz="2400" dirty="0" smtClean="0">
                <a:latin typeface="Times New Roman" pitchFamily="18" charset="0"/>
                <a:cs typeface="Times New Roman" pitchFamily="18" charset="0"/>
              </a:rPr>
            </a:br>
            <a:r>
              <a:rPr lang="ru-RU" sz="2400" dirty="0" smtClean="0">
                <a:latin typeface="Times New Roman" pitchFamily="18" charset="0"/>
                <a:cs typeface="Times New Roman" pitchFamily="18" charset="0"/>
              </a:rPr>
              <a:t>Дай сразиться им со славою</a:t>
            </a:r>
            <a:br>
              <a:rPr lang="ru-RU" sz="2400" dirty="0" smtClean="0">
                <a:latin typeface="Times New Roman" pitchFamily="18" charset="0"/>
                <a:cs typeface="Times New Roman" pitchFamily="18" charset="0"/>
              </a:rPr>
            </a:br>
            <a:r>
              <a:rPr lang="ru-RU" sz="2400" dirty="0" smtClean="0">
                <a:latin typeface="Times New Roman" pitchFamily="18" charset="0"/>
                <a:cs typeface="Times New Roman" pitchFamily="18" charset="0"/>
              </a:rPr>
              <a:t>И от смерти их спаси.</a:t>
            </a:r>
            <a:br>
              <a:rPr lang="ru-RU" sz="2400" dirty="0" smtClean="0">
                <a:latin typeface="Times New Roman" pitchFamily="18" charset="0"/>
                <a:cs typeface="Times New Roman" pitchFamily="18" charset="0"/>
              </a:rPr>
            </a:br>
            <a:r>
              <a:rPr lang="ru-RU" sz="2400" dirty="0" smtClean="0">
                <a:latin typeface="Times New Roman" pitchFamily="18" charset="0"/>
                <a:cs typeface="Times New Roman" pitchFamily="18" charset="0"/>
              </a:rPr>
              <a:t>Мы воюем за спасение</a:t>
            </a:r>
            <a:br>
              <a:rPr lang="ru-RU" sz="2400" dirty="0" smtClean="0">
                <a:latin typeface="Times New Roman" pitchFamily="18" charset="0"/>
                <a:cs typeface="Times New Roman" pitchFamily="18" charset="0"/>
              </a:rPr>
            </a:br>
            <a:r>
              <a:rPr lang="ru-RU" sz="2400" dirty="0" smtClean="0">
                <a:latin typeface="Times New Roman" pitchFamily="18" charset="0"/>
                <a:cs typeface="Times New Roman" pitchFamily="18" charset="0"/>
              </a:rPr>
              <a:t>Братьев — страждущих славян.</a:t>
            </a:r>
            <a:br>
              <a:rPr lang="ru-RU" sz="2400" dirty="0" smtClean="0">
                <a:latin typeface="Times New Roman" pitchFamily="18" charset="0"/>
                <a:cs typeface="Times New Roman" pitchFamily="18" charset="0"/>
              </a:rPr>
            </a:br>
            <a:r>
              <a:rPr lang="ru-RU" sz="2400" dirty="0" smtClean="0">
                <a:latin typeface="Times New Roman" pitchFamily="18" charset="0"/>
                <a:cs typeface="Times New Roman" pitchFamily="18" charset="0"/>
              </a:rPr>
              <a:t>Мы свершим освобождение</a:t>
            </a:r>
            <a:br>
              <a:rPr lang="ru-RU" sz="2400" dirty="0" smtClean="0">
                <a:latin typeface="Times New Roman" pitchFamily="18" charset="0"/>
                <a:cs typeface="Times New Roman" pitchFamily="18" charset="0"/>
              </a:rPr>
            </a:br>
            <a:r>
              <a:rPr lang="ru-RU" sz="2400" dirty="0" smtClean="0">
                <a:latin typeface="Times New Roman" pitchFamily="18" charset="0"/>
                <a:cs typeface="Times New Roman" pitchFamily="18" charset="0"/>
              </a:rPr>
              <a:t>Подъяремных русских стран.</a:t>
            </a:r>
            <a:endParaRPr lang="ru-RU" sz="2400" b="1"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24558565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Объект 4">
            <a:extLst>
              <a:ext uri="{FF2B5EF4-FFF2-40B4-BE49-F238E27FC236}">
                <a16:creationId xmlns:a16="http://schemas.microsoft.com/office/drawing/2014/main" id="{52808FD6-928B-42A1-BB8D-02BA3EF76AA5}"/>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380527" y="365125"/>
            <a:ext cx="4973273" cy="5811838"/>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7" name="Прямоугольник 6"/>
          <p:cNvSpPr/>
          <p:nvPr/>
        </p:nvSpPr>
        <p:spPr>
          <a:xfrm>
            <a:off x="279133" y="404261"/>
            <a:ext cx="6015789" cy="5632311"/>
          </a:xfrm>
          <a:prstGeom prst="rect">
            <a:avLst/>
          </a:prstGeom>
        </p:spPr>
        <p:txBody>
          <a:bodyPr wrap="square">
            <a:spAutoFit/>
          </a:bodyPr>
          <a:lstStyle/>
          <a:p>
            <a:pPr algn="ctr"/>
            <a:r>
              <a:rPr lang="ru-RU" sz="3200" b="1" dirty="0" smtClean="0">
                <a:solidFill>
                  <a:srgbClr val="002060"/>
                </a:solidFill>
              </a:rPr>
              <a:t>Явление </a:t>
            </a:r>
            <a:br>
              <a:rPr lang="ru-RU" sz="3200" b="1" dirty="0" smtClean="0">
                <a:solidFill>
                  <a:srgbClr val="002060"/>
                </a:solidFill>
              </a:rPr>
            </a:br>
            <a:r>
              <a:rPr lang="ru-RU" sz="3200" b="1" dirty="0" smtClean="0">
                <a:solidFill>
                  <a:srgbClr val="002060"/>
                </a:solidFill>
              </a:rPr>
              <a:t>Казанской иконы</a:t>
            </a:r>
          </a:p>
          <a:p>
            <a:r>
              <a:rPr lang="ru-RU" sz="2400" dirty="0" smtClean="0">
                <a:latin typeface="Times New Roman" pitchFamily="18" charset="0"/>
                <a:cs typeface="Times New Roman" pitchFamily="18" charset="0"/>
              </a:rPr>
              <a:t>История Казанской иконы  Божией Матери  начинается в XVI веке. </a:t>
            </a:r>
          </a:p>
          <a:p>
            <a:r>
              <a:rPr lang="ru-RU" sz="2400" dirty="0" smtClean="0">
                <a:latin typeface="Times New Roman" pitchFamily="18" charset="0"/>
                <a:cs typeface="Times New Roman" pitchFamily="18" charset="0"/>
              </a:rPr>
              <a:t>В июне 1579 года Казань пострадала от страшного пожара, обратившего в пепелище часть города и половину Казанского кремля. Мусульмане злорадствовали, думая, что Творец прогневался на христиан. Но пожар в Казани явился предзнаменованием окончательного утверждения Православия на всей </a:t>
            </a:r>
            <a:r>
              <a:rPr lang="ru-RU" sz="2400" dirty="0" err="1" smtClean="0">
                <a:latin typeface="Times New Roman" pitchFamily="18" charset="0"/>
                <a:cs typeface="Times New Roman" pitchFamily="18" charset="0"/>
              </a:rPr>
              <a:t>златоордынской</a:t>
            </a:r>
            <a:r>
              <a:rPr lang="ru-RU" sz="2400" dirty="0" smtClean="0">
                <a:latin typeface="Times New Roman" pitchFamily="18" charset="0"/>
                <a:cs typeface="Times New Roman" pitchFamily="18" charset="0"/>
              </a:rPr>
              <a:t> земле – будущем Востоке Российского государства.</a:t>
            </a:r>
          </a:p>
          <a:p>
            <a:pPr algn="ctr"/>
            <a:endParaRPr lang="ru-RU" sz="3200" dirty="0"/>
          </a:p>
        </p:txBody>
      </p:sp>
    </p:spTree>
    <p:extLst>
      <p:ext uri="{BB962C8B-B14F-4D97-AF65-F5344CB8AC3E}">
        <p14:creationId xmlns:p14="http://schemas.microsoft.com/office/powerpoint/2010/main" val="388032455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Объект 4">
            <a:extLst>
              <a:ext uri="{FF2B5EF4-FFF2-40B4-BE49-F238E27FC236}">
                <a16:creationId xmlns:a16="http://schemas.microsoft.com/office/drawing/2014/main" id="{08173D6C-4854-46ED-8CA6-46F2663F3E41}"/>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t="25076" b="7559"/>
          <a:stretch/>
        </p:blipFill>
        <p:spPr>
          <a:xfrm>
            <a:off x="20" y="10"/>
            <a:ext cx="12191980" cy="6857990"/>
          </a:xfrm>
          <a:prstGeom prst="rect">
            <a:avLst/>
          </a:prstGeom>
        </p:spPr>
      </p:pic>
      <p:sp>
        <p:nvSpPr>
          <p:cNvPr id="6" name="TextBox 5">
            <a:extLst>
              <a:ext uri="{FF2B5EF4-FFF2-40B4-BE49-F238E27FC236}">
                <a16:creationId xmlns:a16="http://schemas.microsoft.com/office/drawing/2014/main" id="{0FD3B99B-7C99-461D-9319-DB1055DD6C92}"/>
              </a:ext>
            </a:extLst>
          </p:cNvPr>
          <p:cNvSpPr txBox="1"/>
          <p:nvPr/>
        </p:nvSpPr>
        <p:spPr>
          <a:xfrm>
            <a:off x="203200" y="6183086"/>
            <a:ext cx="7252883" cy="523220"/>
          </a:xfrm>
          <a:prstGeom prst="rect">
            <a:avLst/>
          </a:prstGeom>
          <a:noFill/>
        </p:spPr>
        <p:txBody>
          <a:bodyPr wrap="none" rtlCol="0">
            <a:spAutoFit/>
          </a:bodyPr>
          <a:lstStyle/>
          <a:p>
            <a:r>
              <a:rPr lang="ru-RU" sz="2800" b="1" dirty="0"/>
              <a:t>Казанский Богородицкий монастырь, Казань</a:t>
            </a:r>
          </a:p>
        </p:txBody>
      </p:sp>
    </p:spTree>
    <p:extLst>
      <p:ext uri="{BB962C8B-B14F-4D97-AF65-F5344CB8AC3E}">
        <p14:creationId xmlns:p14="http://schemas.microsoft.com/office/powerpoint/2010/main" val="17319480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9B446327-A23D-4FCF-ABDE-28E775B33197}"/>
              </a:ext>
            </a:extLst>
          </p:cNvPr>
          <p:cNvSpPr>
            <a:spLocks noGrp="1"/>
          </p:cNvSpPr>
          <p:nvPr>
            <p:ph type="title"/>
          </p:nvPr>
        </p:nvSpPr>
        <p:spPr>
          <a:xfrm>
            <a:off x="838200" y="365125"/>
            <a:ext cx="5645727" cy="1325563"/>
          </a:xfrm>
        </p:spPr>
        <p:txBody>
          <a:bodyPr>
            <a:normAutofit/>
          </a:bodyPr>
          <a:lstStyle/>
          <a:p>
            <a:r>
              <a:rPr lang="ru-RU" sz="3200" b="1" dirty="0">
                <a:solidFill>
                  <a:srgbClr val="002060"/>
                </a:solidFill>
                <a:latin typeface="Times New Roman" pitchFamily="18" charset="0"/>
                <a:cs typeface="Times New Roman" pitchFamily="18" charset="0"/>
              </a:rPr>
              <a:t>Святыня </a:t>
            </a:r>
            <a:br>
              <a:rPr lang="ru-RU" sz="3200" b="1" dirty="0">
                <a:solidFill>
                  <a:srgbClr val="002060"/>
                </a:solidFill>
                <a:latin typeface="Times New Roman" pitchFamily="18" charset="0"/>
                <a:cs typeface="Times New Roman" pitchFamily="18" charset="0"/>
              </a:rPr>
            </a:br>
            <a:r>
              <a:rPr lang="ru-RU" sz="3200" b="1" dirty="0">
                <a:solidFill>
                  <a:srgbClr val="002060"/>
                </a:solidFill>
                <a:latin typeface="Times New Roman" pitchFamily="18" charset="0"/>
                <a:cs typeface="Times New Roman" pitchFamily="18" charset="0"/>
              </a:rPr>
              <a:t>русского единства</a:t>
            </a:r>
          </a:p>
        </p:txBody>
      </p:sp>
      <p:sp>
        <p:nvSpPr>
          <p:cNvPr id="3" name="Объект 2">
            <a:extLst>
              <a:ext uri="{FF2B5EF4-FFF2-40B4-BE49-F238E27FC236}">
                <a16:creationId xmlns:a16="http://schemas.microsoft.com/office/drawing/2014/main" id="{09FEF371-50B6-47FF-8448-8D8D1F225006}"/>
              </a:ext>
            </a:extLst>
          </p:cNvPr>
          <p:cNvSpPr>
            <a:spLocks noGrp="1"/>
          </p:cNvSpPr>
          <p:nvPr>
            <p:ph idx="1"/>
          </p:nvPr>
        </p:nvSpPr>
        <p:spPr>
          <a:xfrm>
            <a:off x="336884" y="1434164"/>
            <a:ext cx="5919537" cy="4742799"/>
          </a:xfrm>
        </p:spPr>
        <p:txBody>
          <a:bodyPr>
            <a:normAutofit fontScale="85000" lnSpcReduction="10000"/>
          </a:bodyPr>
          <a:lstStyle/>
          <a:p>
            <a:pPr marL="0" indent="0">
              <a:buNone/>
            </a:pPr>
            <a:r>
              <a:rPr lang="ru-RU" dirty="0" smtClean="0"/>
              <a:t> В 1611 году зимою, св. чудотворная Казанская икона Божией Матери была отправлена обратно в Казань, но на пути туда, в Ярославле, ее встретило ополчение из Нижнего Новгорода, собранное Мининым, над которым принял начальство князь Пожарский и которое, узнав о чудесах, совершенных от иконы, взяло ее с собою и постоянно молилось перед нею, прося усердную Небесную Заступницу рода христианского о ниспослании им помощи. Пресвятая Богородица явила Свою милость взяла под Свой Покров верных сынов отечества, и с Ее помощью Россия была спасена от своих врагов. </a:t>
            </a:r>
            <a:endParaRPr lang="ru-RU" dirty="0" smtClean="0">
              <a:solidFill>
                <a:srgbClr val="002060"/>
              </a:solidFill>
            </a:endParaRPr>
          </a:p>
          <a:p>
            <a:pPr marL="0" indent="0">
              <a:buNone/>
            </a:pPr>
            <a:endParaRPr lang="ru-RU" dirty="0" smtClean="0">
              <a:solidFill>
                <a:srgbClr val="002060"/>
              </a:solidFill>
            </a:endParaRPr>
          </a:p>
          <a:p>
            <a:pPr marL="0" indent="0">
              <a:buNone/>
            </a:pPr>
            <a:endParaRPr lang="ru-RU" dirty="0">
              <a:solidFill>
                <a:srgbClr val="002060"/>
              </a:solidFill>
            </a:endParaRPr>
          </a:p>
        </p:txBody>
      </p:sp>
      <p:pic>
        <p:nvPicPr>
          <p:cNvPr id="5" name="Рисунок 4">
            <a:extLst>
              <a:ext uri="{FF2B5EF4-FFF2-40B4-BE49-F238E27FC236}">
                <a16:creationId xmlns:a16="http://schemas.microsoft.com/office/drawing/2014/main" id="{4D862E8E-442F-4AF3-ACD0-8DC842B3038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63987" y="365125"/>
            <a:ext cx="5532197" cy="6007966"/>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8758825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665806"/>
          </a:xfrm>
        </p:spPr>
        <p:txBody>
          <a:bodyPr>
            <a:noAutofit/>
          </a:bodyPr>
          <a:lstStyle/>
          <a:p>
            <a:r>
              <a:rPr lang="ru-RU" sz="2400" dirty="0" smtClean="0">
                <a:latin typeface="Times New Roman" pitchFamily="18" charset="0"/>
                <a:cs typeface="Times New Roman" pitchFamily="18" charset="0"/>
              </a:rPr>
              <a:t>А избранный в 1612 году новый русский царь Михаил Федорович по благословению патриарха Филарета установил в честь избавления Москвы от поляков ежегодно 4 ноября совершать в Москве празднование Казанской иконе Божией Матери с крестным ходом.</a:t>
            </a:r>
            <a:br>
              <a:rPr lang="ru-RU" sz="2400" dirty="0" smtClean="0">
                <a:latin typeface="Times New Roman" pitchFamily="18" charset="0"/>
                <a:cs typeface="Times New Roman" pitchFamily="18" charset="0"/>
              </a:rPr>
            </a:br>
            <a:r>
              <a:rPr lang="ru-RU" sz="2400" dirty="0" smtClean="0">
                <a:latin typeface="Times New Roman" pitchFamily="18" charset="0"/>
                <a:cs typeface="Times New Roman" pitchFamily="18" charset="0"/>
              </a:rPr>
              <a:t>          Праздник с 1649 стал всероссийским и отмечался в России вплоть до Революции 1917 года. </a:t>
            </a:r>
            <a:br>
              <a:rPr lang="ru-RU" sz="2400" dirty="0" smtClean="0">
                <a:latin typeface="Times New Roman" pitchFamily="18" charset="0"/>
                <a:cs typeface="Times New Roman" pitchFamily="18" charset="0"/>
              </a:rPr>
            </a:br>
            <a:endParaRPr lang="ru-RU" sz="2400" dirty="0">
              <a:solidFill>
                <a:schemeClr val="bg1"/>
              </a:solidFill>
              <a:latin typeface="Times New Roman" pitchFamily="18" charset="0"/>
              <a:cs typeface="Times New Roman" pitchFamily="18" charset="0"/>
            </a:endParaRPr>
          </a:p>
        </p:txBody>
      </p:sp>
      <p:pic>
        <p:nvPicPr>
          <p:cNvPr id="16386" name="Picture 2" descr="https://tatmitropolia.ru/www/news2014/7/708fef9ffa0b.jpg"/>
          <p:cNvPicPr>
            <a:picLocks noChangeAspect="1" noChangeArrowheads="1"/>
          </p:cNvPicPr>
          <p:nvPr/>
        </p:nvPicPr>
        <p:blipFill>
          <a:blip r:embed="rId2"/>
          <a:srcRect/>
          <a:stretch>
            <a:fillRect/>
          </a:stretch>
        </p:blipFill>
        <p:spPr bwMode="auto">
          <a:xfrm>
            <a:off x="1714470" y="2204185"/>
            <a:ext cx="8191557" cy="3253629"/>
          </a:xfrm>
          <a:prstGeom prst="rect">
            <a:avLst/>
          </a:prstGeom>
          <a:noFill/>
          <a:effectLst>
            <a:softEdge rad="127000"/>
          </a:effectLst>
        </p:spPr>
      </p:pic>
      <p:sp>
        <p:nvSpPr>
          <p:cNvPr id="4" name="TextBox 3"/>
          <p:cNvSpPr txBox="1"/>
          <p:nvPr/>
        </p:nvSpPr>
        <p:spPr>
          <a:xfrm>
            <a:off x="1619219" y="5786454"/>
            <a:ext cx="8001056" cy="646331"/>
          </a:xfrm>
          <a:prstGeom prst="rect">
            <a:avLst/>
          </a:prstGeom>
          <a:noFill/>
        </p:spPr>
        <p:txBody>
          <a:bodyPr wrap="square" rtlCol="0">
            <a:spAutoFit/>
          </a:bodyPr>
          <a:lstStyle/>
          <a:p>
            <a:pPr algn="ctr"/>
            <a:endParaRPr lang="ru-RU" dirty="0" smtClean="0"/>
          </a:p>
          <a:p>
            <a:pPr algn="ctr"/>
            <a:r>
              <a:rPr lang="ru-RU" dirty="0" smtClean="0"/>
              <a:t>Крестный ход в дни  празднования  Казанскому образу</a:t>
            </a:r>
            <a:endParaRPr lang="ru-RU" dirty="0"/>
          </a:p>
        </p:txBody>
      </p:sp>
      <p:pic>
        <p:nvPicPr>
          <p:cNvPr id="5" name="Picture 2" descr="https://tatmitropolia.ru/www/news2014/7/708fef9ffa0b.jpg"/>
          <p:cNvPicPr>
            <a:picLocks noChangeAspect="1" noChangeArrowheads="1"/>
          </p:cNvPicPr>
          <p:nvPr/>
        </p:nvPicPr>
        <p:blipFill>
          <a:blip r:embed="rId2"/>
          <a:srcRect/>
          <a:stretch>
            <a:fillRect/>
          </a:stretch>
        </p:blipFill>
        <p:spPr bwMode="auto">
          <a:xfrm>
            <a:off x="1917670" y="2146433"/>
            <a:ext cx="8191557" cy="3955984"/>
          </a:xfrm>
          <a:prstGeom prst="rect">
            <a:avLst/>
          </a:prstGeom>
          <a:noFill/>
          <a:effectLst>
            <a:softEdge rad="127000"/>
          </a:effectLst>
        </p:spPr>
      </p:pic>
    </p:spTree>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2"/>
          <p:cNvSpPr>
            <a:spLocks noGrp="1" noChangeArrowheads="1"/>
          </p:cNvSpPr>
          <p:nvPr>
            <p:ph type="title"/>
          </p:nvPr>
        </p:nvSpPr>
        <p:spPr/>
        <p:txBody>
          <a:bodyPr>
            <a:normAutofit/>
          </a:bodyPr>
          <a:lstStyle/>
          <a:p>
            <a:pPr eaLnBrk="1" hangingPunct="1">
              <a:defRPr/>
            </a:pPr>
            <a:r>
              <a:rPr lang="ru-RU" altLang="ru-RU" sz="3400" b="1" dirty="0" smtClean="0">
                <a:solidFill>
                  <a:schemeClr val="tx2">
                    <a:lumMod val="75000"/>
                  </a:schemeClr>
                </a:solidFill>
              </a:rPr>
              <a:t>Пётр </a:t>
            </a:r>
            <a:r>
              <a:rPr lang="en-US" altLang="ru-RU" sz="3400" b="1" dirty="0" smtClean="0">
                <a:solidFill>
                  <a:schemeClr val="tx2">
                    <a:lumMod val="75000"/>
                  </a:schemeClr>
                </a:solidFill>
              </a:rPr>
              <a:t>I</a:t>
            </a:r>
            <a:r>
              <a:rPr lang="ru-RU" altLang="ru-RU" sz="3400" b="1" dirty="0" smtClean="0">
                <a:solidFill>
                  <a:schemeClr val="tx2">
                    <a:lumMod val="75000"/>
                  </a:schemeClr>
                </a:solidFill>
              </a:rPr>
              <a:t>. Война со шведами. Полтавская битва 1709 год</a:t>
            </a:r>
            <a:br>
              <a:rPr lang="ru-RU" altLang="ru-RU" sz="3400" b="1" dirty="0" smtClean="0">
                <a:solidFill>
                  <a:schemeClr val="tx2">
                    <a:lumMod val="75000"/>
                  </a:schemeClr>
                </a:solidFill>
              </a:rPr>
            </a:br>
            <a:endParaRPr lang="ru-RU" altLang="ru-RU" sz="3400" b="1" dirty="0" smtClean="0">
              <a:solidFill>
                <a:schemeClr val="tx2">
                  <a:lumMod val="75000"/>
                </a:schemeClr>
              </a:solidFill>
            </a:endParaRPr>
          </a:p>
        </p:txBody>
      </p:sp>
      <p:sp>
        <p:nvSpPr>
          <p:cNvPr id="119812" name="Rectangle 4"/>
          <p:cNvSpPr>
            <a:spLocks noGrp="1" noChangeArrowheads="1"/>
          </p:cNvSpPr>
          <p:nvPr>
            <p:ph type="body" sz="half" idx="1"/>
          </p:nvPr>
        </p:nvSpPr>
        <p:spPr>
          <a:xfrm>
            <a:off x="609600" y="1524000"/>
            <a:ext cx="4368800" cy="4876800"/>
          </a:xfrm>
        </p:spPr>
        <p:txBody>
          <a:bodyPr>
            <a:noAutofit/>
          </a:bodyPr>
          <a:lstStyle/>
          <a:p>
            <a:pPr>
              <a:lnSpc>
                <a:spcPct val="80000"/>
              </a:lnSpc>
              <a:defRPr/>
            </a:pPr>
            <a:r>
              <a:rPr lang="ru-RU" sz="2400" dirty="0" smtClean="0">
                <a:latin typeface="Times New Roman" pitchFamily="18" charset="0"/>
                <a:cs typeface="Times New Roman" pitchFamily="18" charset="0"/>
              </a:rPr>
              <a:t> В 1709 году накануне Полтавской битвы царю Петру 1 сказали, что в селении </a:t>
            </a:r>
            <a:r>
              <a:rPr lang="ru-RU" sz="2400" dirty="0" err="1" smtClean="0">
                <a:latin typeface="Times New Roman" pitchFamily="18" charset="0"/>
                <a:cs typeface="Times New Roman" pitchFamily="18" charset="0"/>
              </a:rPr>
              <a:t>Каплуновке</a:t>
            </a:r>
            <a:r>
              <a:rPr lang="ru-RU" sz="2400" dirty="0" smtClean="0">
                <a:latin typeface="Times New Roman" pitchFamily="18" charset="0"/>
                <a:cs typeface="Times New Roman" pitchFamily="18" charset="0"/>
              </a:rPr>
              <a:t> находится чудотворный список Казанской иконы Божией Матери. По государеву указу образ был доставлен в стан русской армии, который расположился под Харьковом. Ожидая сражения, царь долго молился пред иконой Божией Матери, он повелел обнести образ пред полками. Во время битвы 27 июня икона стояла на поле боя.</a:t>
            </a:r>
            <a:endParaRPr lang="ru-RU" altLang="ru-RU" sz="2400" dirty="0" smtClean="0">
              <a:latin typeface="Times New Roman" pitchFamily="18" charset="0"/>
              <a:cs typeface="Times New Roman" pitchFamily="18" charset="0"/>
            </a:endParaRPr>
          </a:p>
        </p:txBody>
      </p:sp>
      <p:pic>
        <p:nvPicPr>
          <p:cNvPr id="12292" name="Picture 5"/>
          <p:cNvPicPr>
            <a:picLocks noGrp="1" noChangeAspect="1" noChangeArrowheads="1"/>
          </p:cNvPicPr>
          <p:nvPr>
            <p:ph sz="half" idx="2"/>
          </p:nvPr>
        </p:nvPicPr>
        <p:blipFill>
          <a:blip r:embed="rId2"/>
          <a:srcRect/>
          <a:stretch>
            <a:fillRect/>
          </a:stretch>
        </p:blipFill>
        <p:spPr>
          <a:xfrm>
            <a:off x="5353051" y="1600200"/>
            <a:ext cx="6229349" cy="4800600"/>
          </a:xfrm>
        </p:spPr>
      </p:pic>
      <p:pic>
        <p:nvPicPr>
          <p:cNvPr id="5" name="Picture 5"/>
          <p:cNvPicPr>
            <a:picLocks noChangeAspect="1" noChangeArrowheads="1"/>
          </p:cNvPicPr>
          <p:nvPr/>
        </p:nvPicPr>
        <p:blipFill>
          <a:blip r:embed="rId2"/>
          <a:srcRect/>
          <a:stretch>
            <a:fillRect/>
          </a:stretch>
        </p:blipFill>
        <p:spPr bwMode="auto">
          <a:xfrm>
            <a:off x="5384800" y="1600200"/>
            <a:ext cx="6229349" cy="4800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0" y="274638"/>
            <a:ext cx="11010939" cy="1439850"/>
          </a:xfrm>
        </p:spPr>
        <p:txBody>
          <a:bodyPr>
            <a:noAutofit/>
          </a:bodyPr>
          <a:lstStyle/>
          <a:p>
            <a:r>
              <a:rPr lang="ru-RU" sz="2400" dirty="0" smtClean="0"/>
              <a:t> </a:t>
            </a:r>
            <a:br>
              <a:rPr lang="ru-RU" sz="2400" dirty="0" smtClean="0"/>
            </a:br>
            <a:r>
              <a:rPr lang="ru-RU" sz="2400" dirty="0" smtClean="0"/>
              <a:t/>
            </a:r>
            <a:br>
              <a:rPr lang="ru-RU" sz="2400" dirty="0" smtClean="0"/>
            </a:br>
            <a:r>
              <a:rPr lang="ru-RU" sz="2400" dirty="0" smtClean="0"/>
              <a:t/>
            </a:r>
            <a:br>
              <a:rPr lang="ru-RU" sz="2400" dirty="0" smtClean="0"/>
            </a:br>
            <a:r>
              <a:rPr lang="ru-RU" sz="2400" dirty="0" smtClean="0"/>
              <a:t>В 1812 году пришло новое испытание для России — Отечественная война. Князь М.И. Кутузов, назначенный главнокомандующим, готовясь к отъезду на фронт, молился пред чудотворной иконой со слезами за спасение России. А 25 декабря 1812 года, в праздник Рождества Христова, в Казанском соборе пред Казанской иконой служили первый благодарственный молебен «За избавление России от нашествия галлов и с ними двунадесяти языков».</a:t>
            </a:r>
            <a:endParaRPr lang="ru-RU" sz="2400" dirty="0">
              <a:solidFill>
                <a:schemeClr val="bg1"/>
              </a:solidFill>
            </a:endParaRPr>
          </a:p>
        </p:txBody>
      </p:sp>
      <p:pic>
        <p:nvPicPr>
          <p:cNvPr id="27650" name="Picture 2" descr="https://rgdn.info/assets/uploads/images/tinymce/analitics/14/bogorodica.jpg"/>
          <p:cNvPicPr>
            <a:picLocks noChangeAspect="1" noChangeArrowheads="1"/>
          </p:cNvPicPr>
          <p:nvPr/>
        </p:nvPicPr>
        <p:blipFill>
          <a:blip r:embed="rId2"/>
          <a:srcRect/>
          <a:stretch>
            <a:fillRect/>
          </a:stretch>
        </p:blipFill>
        <p:spPr bwMode="auto">
          <a:xfrm>
            <a:off x="1333467" y="2627697"/>
            <a:ext cx="8953563" cy="3975233"/>
          </a:xfrm>
          <a:prstGeom prst="rect">
            <a:avLst/>
          </a:prstGeom>
          <a:noFill/>
          <a:effectLst>
            <a:softEdge rad="317500"/>
          </a:effectLst>
        </p:spPr>
      </p:pic>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7634" name="Rectangle 2"/>
          <p:cNvSpPr>
            <a:spLocks noGrp="1" noChangeArrowheads="1"/>
          </p:cNvSpPr>
          <p:nvPr>
            <p:ph type="title"/>
          </p:nvPr>
        </p:nvSpPr>
        <p:spPr/>
        <p:txBody>
          <a:bodyPr/>
          <a:lstStyle/>
          <a:p>
            <a:pPr eaLnBrk="1" hangingPunct="1">
              <a:defRPr/>
            </a:pPr>
            <a:r>
              <a:rPr lang="ru-RU" altLang="ru-RU" sz="3200" b="1" dirty="0" smtClean="0">
                <a:solidFill>
                  <a:schemeClr val="tx2">
                    <a:lumMod val="75000"/>
                  </a:schemeClr>
                </a:solidFill>
              </a:rPr>
              <a:t>Великая Отечественная война 1941 – 1945 года.</a:t>
            </a:r>
            <a:br>
              <a:rPr lang="ru-RU" altLang="ru-RU" sz="3200" b="1" dirty="0" smtClean="0">
                <a:solidFill>
                  <a:schemeClr val="tx2">
                    <a:lumMod val="75000"/>
                  </a:schemeClr>
                </a:solidFill>
              </a:rPr>
            </a:br>
            <a:r>
              <a:rPr lang="ru-RU" altLang="ru-RU" sz="3200" b="1" dirty="0" smtClean="0">
                <a:solidFill>
                  <a:schemeClr val="tx2">
                    <a:lumMod val="75000"/>
                  </a:schemeClr>
                </a:solidFill>
              </a:rPr>
              <a:t>Москва</a:t>
            </a:r>
          </a:p>
        </p:txBody>
      </p:sp>
      <p:sp>
        <p:nvSpPr>
          <p:cNvPr id="197637" name="Rectangle 5"/>
          <p:cNvSpPr>
            <a:spLocks noGrp="1" noChangeArrowheads="1"/>
          </p:cNvSpPr>
          <p:nvPr>
            <p:ph type="body" sz="half" idx="2"/>
          </p:nvPr>
        </p:nvSpPr>
        <p:spPr>
          <a:xfrm>
            <a:off x="1117600" y="4572000"/>
            <a:ext cx="10464800" cy="1524000"/>
          </a:xfrm>
        </p:spPr>
        <p:txBody>
          <a:bodyPr>
            <a:normAutofit/>
          </a:bodyPr>
          <a:lstStyle/>
          <a:p>
            <a:pPr eaLnBrk="1" hangingPunct="1">
              <a:lnSpc>
                <a:spcPct val="90000"/>
              </a:lnSpc>
              <a:defRPr/>
            </a:pPr>
            <a:r>
              <a:rPr lang="ru-RU" altLang="ru-RU" sz="2400" dirty="0" smtClean="0">
                <a:latin typeface="Times New Roman" pitchFamily="18" charset="0"/>
                <a:cs typeface="Times New Roman" pitchFamily="18" charset="0"/>
              </a:rPr>
              <a:t>В годы Великой Отечественной войны русский народ снова вспомнил о Казанской иконе Божией Матери. В ноябре 1941-го года, когда фашисты рвались к Москве, икону на самолёте обнесли вокруг города.</a:t>
            </a:r>
          </a:p>
        </p:txBody>
      </p:sp>
      <p:pic>
        <p:nvPicPr>
          <p:cNvPr id="16388" name="Picture 6"/>
          <p:cNvPicPr>
            <a:picLocks noGrp="1" noChangeAspect="1" noChangeArrowheads="1"/>
          </p:cNvPicPr>
          <p:nvPr>
            <p:ph sz="half" idx="1"/>
          </p:nvPr>
        </p:nvPicPr>
        <p:blipFill>
          <a:blip r:embed="rId2"/>
          <a:srcRect b="35632"/>
          <a:stretch>
            <a:fillRect/>
          </a:stretch>
        </p:blipFill>
        <p:spPr>
          <a:xfrm>
            <a:off x="406400" y="1741488"/>
            <a:ext cx="11480800" cy="2525712"/>
          </a:xfrm>
          <a:noFill/>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9682" name="Rectangle 2"/>
          <p:cNvSpPr>
            <a:spLocks noGrp="1" noChangeArrowheads="1"/>
          </p:cNvSpPr>
          <p:nvPr>
            <p:ph type="title"/>
          </p:nvPr>
        </p:nvSpPr>
        <p:spPr>
          <a:xfrm>
            <a:off x="163629" y="274638"/>
            <a:ext cx="11418771" cy="868362"/>
          </a:xfrm>
        </p:spPr>
        <p:txBody>
          <a:bodyPr/>
          <a:lstStyle/>
          <a:p>
            <a:pPr eaLnBrk="1" hangingPunct="1">
              <a:defRPr/>
            </a:pPr>
            <a:r>
              <a:rPr lang="ru-RU" altLang="ru-RU" sz="3600" b="1" dirty="0" smtClean="0">
                <a:solidFill>
                  <a:schemeClr val="tx2">
                    <a:lumMod val="75000"/>
                  </a:schemeClr>
                </a:solidFill>
              </a:rPr>
              <a:t>Блокада Ленинграда</a:t>
            </a:r>
            <a:endParaRPr lang="ru-RU" altLang="ru-RU" sz="3600" u="sng" dirty="0" smtClean="0"/>
          </a:p>
        </p:txBody>
      </p:sp>
      <p:pic>
        <p:nvPicPr>
          <p:cNvPr id="17413" name="Picture 10"/>
          <p:cNvPicPr>
            <a:picLocks noGrp="1" noChangeAspect="1" noChangeArrowheads="1"/>
          </p:cNvPicPr>
          <p:nvPr>
            <p:ph sz="quarter" idx="2"/>
          </p:nvPr>
        </p:nvPicPr>
        <p:blipFill>
          <a:blip r:embed="rId2"/>
          <a:srcRect/>
          <a:stretch>
            <a:fillRect/>
          </a:stretch>
        </p:blipFill>
        <p:spPr>
          <a:xfrm>
            <a:off x="485541" y="1008530"/>
            <a:ext cx="4702476" cy="4323865"/>
          </a:xfrm>
          <a:noFill/>
        </p:spPr>
      </p:pic>
      <p:sp>
        <p:nvSpPr>
          <p:cNvPr id="16391" name="Text Box 13"/>
          <p:cNvSpPr txBox="1">
            <a:spLocks noChangeArrowheads="1"/>
          </p:cNvSpPr>
          <p:nvPr/>
        </p:nvSpPr>
        <p:spPr bwMode="auto">
          <a:xfrm>
            <a:off x="5293896" y="664143"/>
            <a:ext cx="5909910" cy="6278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Tahoma" pitchFamily="34" charset="0"/>
              </a:defRPr>
            </a:lvl1pPr>
            <a:lvl2pPr marL="742950" indent="-285750" eaLnBrk="0" hangingPunct="0">
              <a:defRPr>
                <a:solidFill>
                  <a:schemeClr val="tx1"/>
                </a:solidFill>
                <a:latin typeface="Tahoma" pitchFamily="34" charset="0"/>
              </a:defRPr>
            </a:lvl2pPr>
            <a:lvl3pPr marL="1143000" indent="-228600" eaLnBrk="0" hangingPunct="0">
              <a:defRPr>
                <a:solidFill>
                  <a:schemeClr val="tx1"/>
                </a:solidFill>
                <a:latin typeface="Tahoma" pitchFamily="34" charset="0"/>
              </a:defRPr>
            </a:lvl3pPr>
            <a:lvl4pPr marL="1600200" indent="-228600" eaLnBrk="0" hangingPunct="0">
              <a:defRPr>
                <a:solidFill>
                  <a:schemeClr val="tx1"/>
                </a:solidFill>
                <a:latin typeface="Tahoma" pitchFamily="34" charset="0"/>
              </a:defRPr>
            </a:lvl4pPr>
            <a:lvl5pPr marL="2057400" indent="-228600" eaLnBrk="0" hangingPunct="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pPr marL="0" lvl="8" indent="0" eaLnBrk="1" fontAlgn="auto" hangingPunct="1">
              <a:spcBef>
                <a:spcPts val="0"/>
              </a:spcBef>
              <a:spcAft>
                <a:spcPts val="0"/>
              </a:spcAft>
              <a:defRPr/>
            </a:pPr>
            <a:r>
              <a:rPr lang="ru-RU" sz="2400" dirty="0" smtClean="0">
                <a:latin typeface="Times New Roman" pitchFamily="18" charset="0"/>
                <a:cs typeface="Times New Roman" pitchFamily="18" charset="0"/>
              </a:rPr>
              <a:t>С Казанской иконой связана оборона Ленинграда. Когда силы жителей блокадного города были совсем уже на исходе, чудотворную икону вынесли из собора, чтобы пройти по городу крестным ходом, конечно не по блокадному кольцу, как иногда можно услышать в легендах, а на сколько хватило сил. И Богородица несомненно прибавила людям мужества, укрепила волю к победе. Эту несгибаемую волю ныне всё человечество считает величайшим феноменом. Божия Матерь не оставляет своим покровом город, хранящий Её образ. И горожане чтут Казанскую икону, как главную святыню Санкт-Петербурга. </a:t>
            </a:r>
            <a:endParaRPr lang="ru-RU" altLang="ru-RU" sz="2400" dirty="0" smtClean="0">
              <a:latin typeface="Times New Roman" pitchFamily="18" charset="0"/>
              <a:cs typeface="Times New Roman" pitchFamily="18" charset="0"/>
            </a:endParaRPr>
          </a:p>
          <a:p>
            <a:pPr eaLnBrk="1" hangingPunct="1">
              <a:defRPr/>
            </a:pPr>
            <a:endParaRPr lang="ru-RU" altLang="ru-RU" b="1" dirty="0" smtClean="0">
              <a:solidFill>
                <a:schemeClr val="tx2">
                  <a:lumMod val="75000"/>
                </a:schemeClr>
              </a:solidFill>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97B7BEC0-B817-4605-ABAC-6AD6FB9546C2}"/>
              </a:ext>
            </a:extLst>
          </p:cNvPr>
          <p:cNvSpPr>
            <a:spLocks noGrp="1"/>
          </p:cNvSpPr>
          <p:nvPr>
            <p:ph type="title"/>
          </p:nvPr>
        </p:nvSpPr>
        <p:spPr/>
        <p:txBody>
          <a:bodyPr/>
          <a:lstStyle/>
          <a:p>
            <a:pPr algn="ctr"/>
            <a:r>
              <a:rPr lang="ru-RU" b="1" dirty="0">
                <a:solidFill>
                  <a:srgbClr val="002060"/>
                </a:solidFill>
              </a:rPr>
              <a:t>ИСТОЧНИКИ:</a:t>
            </a:r>
          </a:p>
        </p:txBody>
      </p:sp>
      <p:sp>
        <p:nvSpPr>
          <p:cNvPr id="3" name="Объект 2">
            <a:extLst>
              <a:ext uri="{FF2B5EF4-FFF2-40B4-BE49-F238E27FC236}">
                <a16:creationId xmlns:a16="http://schemas.microsoft.com/office/drawing/2014/main" id="{56C19FBB-4944-4891-BE84-92E6ED930BCB}"/>
              </a:ext>
            </a:extLst>
          </p:cNvPr>
          <p:cNvSpPr>
            <a:spLocks noGrp="1"/>
          </p:cNvSpPr>
          <p:nvPr>
            <p:ph idx="1"/>
          </p:nvPr>
        </p:nvSpPr>
        <p:spPr/>
        <p:txBody>
          <a:bodyPr/>
          <a:lstStyle/>
          <a:p>
            <a:r>
              <a:rPr lang="ru-RU" dirty="0">
                <a:solidFill>
                  <a:srgbClr val="002060"/>
                </a:solidFill>
                <a:hlinkClick r:id="rId2">
                  <a:extLst>
                    <a:ext uri="{A12FA001-AC4F-418D-AE19-62706E023703}">
                      <ahyp:hlinkClr xmlns="" xmlns:ahyp="http://schemas.microsoft.com/office/drawing/2018/hyperlinkcolor" val="tx"/>
                    </a:ext>
                  </a:extLst>
                </a:hlinkClick>
              </a:rPr>
              <a:t>Икона Богородицы Казанская</a:t>
            </a:r>
            <a:endParaRPr lang="ru-RU" dirty="0">
              <a:solidFill>
                <a:srgbClr val="002060"/>
              </a:solidFill>
            </a:endParaRPr>
          </a:p>
          <a:p>
            <a:r>
              <a:rPr lang="ru-RU" dirty="0">
                <a:solidFill>
                  <a:srgbClr val="002060"/>
                </a:solidFill>
                <a:hlinkClick r:id="rId3">
                  <a:extLst>
                    <a:ext uri="{A12FA001-AC4F-418D-AE19-62706E023703}">
                      <ahyp:hlinkClr xmlns="" xmlns:ahyp="http://schemas.microsoft.com/office/drawing/2018/hyperlinkcolor" val="tx"/>
                    </a:ext>
                  </a:extLst>
                </a:hlinkClick>
              </a:rPr>
              <a:t>Казанская икона</a:t>
            </a:r>
            <a:endParaRPr lang="ru-RU" dirty="0">
              <a:solidFill>
                <a:srgbClr val="002060"/>
              </a:solidFill>
            </a:endParaRPr>
          </a:p>
          <a:p>
            <a:r>
              <a:rPr lang="ru-RU" dirty="0">
                <a:solidFill>
                  <a:srgbClr val="002060"/>
                </a:solidFill>
                <a:hlinkClick r:id="rId4">
                  <a:extLst>
                    <a:ext uri="{A12FA001-AC4F-418D-AE19-62706E023703}">
                      <ahyp:hlinkClr xmlns="" xmlns:ahyp="http://schemas.microsoft.com/office/drawing/2018/hyperlinkcolor" val="tx"/>
                    </a:ext>
                  </a:extLst>
                </a:hlinkClick>
              </a:rPr>
              <a:t>Казанская икона Божьей Матери: история, чудеса, молитва</a:t>
            </a:r>
            <a:endParaRPr lang="ru-RU" dirty="0">
              <a:solidFill>
                <a:srgbClr val="002060"/>
              </a:solidFill>
            </a:endParaRPr>
          </a:p>
          <a:p>
            <a:r>
              <a:rPr lang="ru-RU" dirty="0">
                <a:solidFill>
                  <a:srgbClr val="002060"/>
                </a:solidFill>
                <a:hlinkClick r:id="rId5">
                  <a:extLst>
                    <a:ext uri="{A12FA001-AC4F-418D-AE19-62706E023703}">
                      <ahyp:hlinkClr xmlns="" xmlns:ahyp="http://schemas.microsoft.com/office/drawing/2018/hyperlinkcolor" val="tx"/>
                    </a:ext>
                  </a:extLst>
                </a:hlinkClick>
              </a:rPr>
              <a:t>Казанская икона Божией Матери. Православный календарь на 21 июля.</a:t>
            </a:r>
            <a:endParaRPr lang="ru-RU" dirty="0">
              <a:solidFill>
                <a:srgbClr val="002060"/>
              </a:solidFill>
            </a:endParaRPr>
          </a:p>
          <a:p>
            <a:r>
              <a:rPr lang="ru-RU" dirty="0">
                <a:solidFill>
                  <a:srgbClr val="002060"/>
                </a:solidFill>
                <a:hlinkClick r:id="rId6">
                  <a:extLst>
                    <a:ext uri="{A12FA001-AC4F-418D-AE19-62706E023703}">
                      <ahyp:hlinkClr xmlns="" xmlns:ahyp="http://schemas.microsoft.com/office/drawing/2018/hyperlinkcolor" val="tx"/>
                    </a:ext>
                  </a:extLst>
                </a:hlinkClick>
              </a:rPr>
              <a:t>Конец Смутного времени</a:t>
            </a:r>
            <a:endParaRPr lang="ru-RU" dirty="0">
              <a:solidFill>
                <a:srgbClr val="002060"/>
              </a:solidFill>
            </a:endParaRPr>
          </a:p>
          <a:p>
            <a:endParaRPr lang="ru-RU" dirty="0">
              <a:solidFill>
                <a:srgbClr val="002060"/>
              </a:solidFill>
            </a:endParaRPr>
          </a:p>
          <a:p>
            <a:endParaRPr lang="ru-RU" dirty="0">
              <a:solidFill>
                <a:srgbClr val="002060"/>
              </a:solidFill>
            </a:endParaRPr>
          </a:p>
          <a:p>
            <a:endParaRPr lang="ru-RU" dirty="0">
              <a:solidFill>
                <a:srgbClr val="002060"/>
              </a:solidFill>
            </a:endParaRPr>
          </a:p>
          <a:p>
            <a:endParaRPr lang="ru-RU" dirty="0"/>
          </a:p>
        </p:txBody>
      </p:sp>
    </p:spTree>
    <p:extLst>
      <p:ext uri="{BB962C8B-B14F-4D97-AF65-F5344CB8AC3E}">
        <p14:creationId xmlns:p14="http://schemas.microsoft.com/office/powerpoint/2010/main" val="3890750227"/>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137</TotalTime>
  <Words>421</Words>
  <Application>Microsoft Office PowerPoint</Application>
  <PresentationFormat>Широкоэкранный</PresentationFormat>
  <Paragraphs>30</Paragraphs>
  <Slides>12</Slides>
  <Notes>0</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12</vt:i4>
      </vt:variant>
    </vt:vector>
  </HeadingPairs>
  <TitlesOfParts>
    <vt:vector size="18" baseType="lpstr">
      <vt:lpstr>Arial</vt:lpstr>
      <vt:lpstr>Calibri</vt:lpstr>
      <vt:lpstr>Calibri Light</vt:lpstr>
      <vt:lpstr>Tahoma</vt:lpstr>
      <vt:lpstr>Times New Roman</vt:lpstr>
      <vt:lpstr>Тема Office</vt:lpstr>
      <vt:lpstr>КАЗАНСКАЯ ИКОНА БОЖИЕЙ МАТЕРИ- СИМВОЛ РУССКИХ ПОБЕД</vt:lpstr>
      <vt:lpstr>Презентация PowerPoint</vt:lpstr>
      <vt:lpstr>Презентация PowerPoint</vt:lpstr>
      <vt:lpstr>Презентация PowerPoint</vt:lpstr>
      <vt:lpstr>Презентация PowerPoint</vt:lpstr>
      <vt:lpstr>Святыня  русского единства</vt:lpstr>
      <vt:lpstr>А избранный в 1612 году новый русский царь Михаил Федорович по благословению патриарха Филарета установил в честь избавления Москвы от поляков ежегодно 4 ноября совершать в Москве празднование Казанской иконе Божией Матери с крестным ходом.           Праздник с 1649 стал всероссийским и отмечался в России вплоть до Революции 1917 года.  </vt:lpstr>
      <vt:lpstr>Пётр I. Война со шведами. Полтавская битва 1709 год </vt:lpstr>
      <vt:lpstr>    В 1812 году пришло новое испытание для России — Отечественная война. Князь М.И. Кутузов, назначенный главнокомандующим, готовясь к отъезду на фронт, молился пред чудотворной иконой со слезами за спасение России. А 25 декабря 1812 года, в праздник Рождества Христова, в Казанском соборе пред Казанской иконой служили первый благодарственный молебен «За избавление России от нашествия галлов и с ними двунадесяти языков».</vt:lpstr>
      <vt:lpstr>Великая Отечественная война 1941 – 1945 года. Москва</vt:lpstr>
      <vt:lpstr>Блокада Ленинграда</vt:lpstr>
      <vt:lpstr>ИСТОЧНИКИ:</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ИКОНА БОЖИЕЙ МАТЕРИ «КАЗАНСКАЯ»</dc:title>
  <dc:creator>Смирнова Инга Викторовна</dc:creator>
  <cp:lastModifiedBy>Пользователь</cp:lastModifiedBy>
  <cp:revision>22</cp:revision>
  <dcterms:created xsi:type="dcterms:W3CDTF">2018-09-29T20:19:01Z</dcterms:created>
  <dcterms:modified xsi:type="dcterms:W3CDTF">2025-10-16T18:34:48Z</dcterms:modified>
</cp:coreProperties>
</file>