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2" r:id="rId11"/>
    <p:sldId id="268" r:id="rId12"/>
    <p:sldId id="269" r:id="rId13"/>
    <p:sldId id="271" r:id="rId14"/>
    <p:sldId id="272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5357826"/>
            <a:ext cx="2312387" cy="882119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/>
              <a:t>Пестова Светлана Анатольевна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7697" y="980728"/>
            <a:ext cx="7772400" cy="1470025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i="1" dirty="0" smtClean="0">
                <a:solidFill>
                  <a:srgbClr val="C00000"/>
                </a:solidFill>
                <a:latin typeface="Book Antiqua" pitchFamily="18" charset="0"/>
              </a:rPr>
              <a:t>…</a:t>
            </a:r>
            <a:r>
              <a:rPr lang="ru-RU" b="1" i="1" dirty="0" smtClean="0">
                <a:solidFill>
                  <a:srgbClr val="C00000"/>
                </a:solidFill>
                <a:latin typeface="Book Antiqua" pitchFamily="18" charset="0"/>
              </a:rPr>
              <a:t>Бережем здоровье с детства или 10 </a:t>
            </a:r>
            <a:r>
              <a:rPr lang="ru-RU" b="1" i="1" dirty="0" smtClean="0">
                <a:solidFill>
                  <a:srgbClr val="C00000"/>
                </a:solidFill>
                <a:latin typeface="Book Antiqua" pitchFamily="18" charset="0"/>
              </a:rPr>
              <a:t>заповедей о здоровье…</a:t>
            </a:r>
            <a:endParaRPr lang="ru-RU" b="1" i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789784"/>
            <a:ext cx="4549293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3273441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04664"/>
            <a:ext cx="7408333" cy="3450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5400" i="1" dirty="0" smtClean="0">
                <a:solidFill>
                  <a:schemeClr val="accent4"/>
                </a:solidFill>
                <a:latin typeface="Arial Black" pitchFamily="34" charset="0"/>
              </a:rPr>
              <a:t>Солнце, воздух и вода – наши лучшие друзья!!!!</a:t>
            </a:r>
            <a:endParaRPr lang="ru-RU" sz="5400" i="1" dirty="0">
              <a:solidFill>
                <a:schemeClr val="accent4"/>
              </a:solidFill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6" y="2636912"/>
            <a:ext cx="4932689" cy="41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7510743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174" y="2714620"/>
            <a:ext cx="6254044" cy="1362075"/>
          </a:xfrm>
        </p:spPr>
        <p:txBody>
          <a:bodyPr>
            <a:noAutofit/>
          </a:bodyPr>
          <a:lstStyle/>
          <a:p>
            <a:r>
              <a:rPr lang="ru-RU" sz="6600" i="1" dirty="0" smtClean="0">
                <a:solidFill>
                  <a:schemeClr val="accent5">
                    <a:lumMod val="50000"/>
                  </a:schemeClr>
                </a:solidFill>
              </a:rPr>
              <a:t>«Соблюдение режима дня»</a:t>
            </a:r>
            <a:endParaRPr lang="ru-RU" sz="6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6247" y="980728"/>
            <a:ext cx="3777177" cy="939801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 </a:t>
            </a:r>
            <a:r>
              <a:rPr lang="ru-RU" sz="6000" dirty="0" smtClean="0">
                <a:solidFill>
                  <a:srgbClr val="FF0000"/>
                </a:solidFill>
              </a:rPr>
              <a:t> 1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496" y="4143380"/>
            <a:ext cx="3120000" cy="23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785794"/>
            <a:ext cx="2055004" cy="52710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11902558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357166"/>
            <a:ext cx="4153988" cy="1362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i="1" u="sng" dirty="0" smtClean="0">
                <a:solidFill>
                  <a:srgbClr val="FF0000"/>
                </a:solidFill>
              </a:rPr>
              <a:t>Совет  2</a:t>
            </a:r>
            <a:endParaRPr lang="ru-RU" sz="6000" i="1" u="sng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7664" y="2636912"/>
            <a:ext cx="6894304" cy="1309511"/>
          </a:xfrm>
        </p:spPr>
        <p:txBody>
          <a:bodyPr>
            <a:normAutofit fontScale="77500" lnSpcReduction="20000"/>
          </a:bodyPr>
          <a:lstStyle/>
          <a:p>
            <a:r>
              <a:rPr lang="ru-RU" sz="6000" i="1" dirty="0" smtClean="0">
                <a:solidFill>
                  <a:schemeClr val="accent5">
                    <a:lumMod val="50000"/>
                  </a:schemeClr>
                </a:solidFill>
              </a:rPr>
              <a:t>«Регламентируемые нагрузки»</a:t>
            </a:r>
            <a:endParaRPr lang="ru-RU" sz="60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3857628"/>
            <a:ext cx="4158000" cy="27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357166"/>
            <a:ext cx="2442039" cy="255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703229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7752" y="357166"/>
            <a:ext cx="4033018" cy="1111812"/>
          </a:xfrm>
        </p:spPr>
        <p:txBody>
          <a:bodyPr/>
          <a:lstStyle/>
          <a:p>
            <a:pPr marL="0" indent="0">
              <a:buNone/>
            </a:pPr>
            <a:r>
              <a:rPr lang="ru-RU" sz="6000" i="1" u="sng" dirty="0" smtClean="0">
                <a:solidFill>
                  <a:srgbClr val="FF0000"/>
                </a:solidFill>
              </a:rPr>
              <a:t>Совет  3</a:t>
            </a:r>
            <a:endParaRPr lang="ru-RU" sz="6000" i="1" u="sng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500174"/>
            <a:ext cx="4857752" cy="83546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</a:rPr>
              <a:t>«</a:t>
            </a:r>
            <a:r>
              <a:rPr lang="ru-RU" sz="4800" i="1" dirty="0" smtClean="0">
                <a:solidFill>
                  <a:schemeClr val="accent5">
                    <a:lumMod val="50000"/>
                  </a:schemeClr>
                </a:solidFill>
              </a:rPr>
              <a:t>Творчество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</a:rPr>
              <a:t>»</a:t>
            </a:r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80" y="1714488"/>
            <a:ext cx="3431838" cy="2287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3143248"/>
            <a:ext cx="4680000" cy="3480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6778969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214290"/>
            <a:ext cx="4991999" cy="3744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000" y="3186000"/>
            <a:ext cx="4896000" cy="367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205321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7685" y="357166"/>
            <a:ext cx="4286281" cy="1030684"/>
          </a:xfrm>
        </p:spPr>
        <p:txBody>
          <a:bodyPr/>
          <a:lstStyle/>
          <a:p>
            <a:pPr marL="0" indent="0">
              <a:buNone/>
            </a:pPr>
            <a:r>
              <a:rPr lang="ru-RU" sz="6000" i="1" u="sng" dirty="0" smtClean="0">
                <a:solidFill>
                  <a:srgbClr val="FF0000"/>
                </a:solidFill>
              </a:rPr>
              <a:t>Совет 4</a:t>
            </a:r>
            <a:endParaRPr lang="ru-RU" sz="6000" i="1" u="sng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43438" y="1571612"/>
            <a:ext cx="4500562" cy="2000264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solidFill>
                  <a:schemeClr val="accent5">
                    <a:lumMod val="50000"/>
                  </a:schemeClr>
                </a:solidFill>
              </a:rPr>
              <a:t>«</a:t>
            </a:r>
            <a:r>
              <a:rPr lang="ru-RU" sz="4400" i="1" dirty="0" smtClean="0">
                <a:solidFill>
                  <a:schemeClr val="accent5">
                    <a:lumMod val="50000"/>
                  </a:schemeClr>
                </a:solidFill>
              </a:rPr>
              <a:t>Двигательная активность»</a:t>
            </a:r>
            <a:endParaRPr lang="ru-RU" sz="44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6" y="3714752"/>
            <a:ext cx="4320000" cy="2885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785794"/>
            <a:ext cx="4143404" cy="50197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8062352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3922512" cy="1537020"/>
          </a:xfrm>
        </p:spPr>
        <p:txBody>
          <a:bodyPr/>
          <a:lstStyle/>
          <a:p>
            <a:pPr marL="0" indent="0">
              <a:buNone/>
            </a:pPr>
            <a:r>
              <a:rPr lang="ru-RU" sz="3600" i="1" dirty="0" smtClean="0">
                <a:solidFill>
                  <a:schemeClr val="accent5">
                    <a:lumMod val="50000"/>
                  </a:schemeClr>
                </a:solidFill>
              </a:rPr>
              <a:t>«Физическая культура»</a:t>
            </a:r>
            <a:endParaRPr lang="ru-RU" sz="3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86446" y="5143512"/>
            <a:ext cx="3000397" cy="835460"/>
          </a:xfrm>
        </p:spPr>
        <p:txBody>
          <a:bodyPr>
            <a:noAutofit/>
          </a:bodyPr>
          <a:lstStyle/>
          <a:p>
            <a:r>
              <a:rPr lang="ru-RU" sz="4800" i="1" u="sng" dirty="0" smtClean="0">
                <a:solidFill>
                  <a:srgbClr val="FF0000"/>
                </a:solidFill>
              </a:rPr>
              <a:t>Совет 5</a:t>
            </a:r>
            <a:endParaRPr lang="ru-RU" sz="4800" i="1" u="sng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4" y="285728"/>
            <a:ext cx="4064000" cy="3032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000372"/>
            <a:ext cx="5366280" cy="35324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424064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5572140"/>
            <a:ext cx="5966666" cy="714534"/>
          </a:xfrm>
        </p:spPr>
        <p:txBody>
          <a:bodyPr/>
          <a:lstStyle/>
          <a:p>
            <a:pPr marL="0" indent="0">
              <a:buNone/>
            </a:pPr>
            <a:r>
              <a:rPr lang="ru-RU" sz="3600" i="1" dirty="0" smtClean="0">
                <a:solidFill>
                  <a:schemeClr val="accent5">
                    <a:lumMod val="50000"/>
                  </a:schemeClr>
                </a:solidFill>
              </a:rPr>
              <a:t>«Водные процедуры»</a:t>
            </a:r>
            <a:endParaRPr lang="ru-RU" sz="3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00694" y="214290"/>
            <a:ext cx="3430264" cy="835460"/>
          </a:xfrm>
        </p:spPr>
        <p:txBody>
          <a:bodyPr>
            <a:noAutofit/>
          </a:bodyPr>
          <a:lstStyle/>
          <a:p>
            <a:r>
              <a:rPr lang="ru-RU" sz="6000" b="1" i="1" u="sng" dirty="0" smtClean="0">
                <a:solidFill>
                  <a:srgbClr val="FF0000"/>
                </a:solidFill>
              </a:rPr>
              <a:t>Совет 6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4" y="857232"/>
            <a:ext cx="6156000" cy="4131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814108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5643578"/>
            <a:ext cx="2286016" cy="642942"/>
          </a:xfrm>
        </p:spPr>
        <p:txBody>
          <a:bodyPr>
            <a:normAutofit fontScale="92500"/>
          </a:bodyPr>
          <a:lstStyle/>
          <a:p>
            <a:pPr algn="ctr"/>
            <a:r>
              <a:rPr lang="ru-RU" sz="2800" dirty="0" smtClean="0"/>
              <a:t>Закаливание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988840"/>
            <a:ext cx="4680000" cy="468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179840"/>
            <a:ext cx="4466842" cy="361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12185022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4956627" cy="1071570"/>
          </a:xfrm>
        </p:spPr>
        <p:txBody>
          <a:bodyPr/>
          <a:lstStyle/>
          <a:p>
            <a:pPr marL="0" indent="0">
              <a:buNone/>
            </a:pPr>
            <a:r>
              <a:rPr lang="ru-RU" sz="3600" i="1" dirty="0" smtClean="0">
                <a:solidFill>
                  <a:schemeClr val="accent5">
                    <a:lumMod val="50000"/>
                  </a:schemeClr>
                </a:solidFill>
              </a:rPr>
              <a:t>«Приемы массажа»</a:t>
            </a:r>
            <a:endParaRPr lang="ru-RU" sz="3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14942" y="285728"/>
            <a:ext cx="3709746" cy="835460"/>
          </a:xfrm>
        </p:spPr>
        <p:txBody>
          <a:bodyPr>
            <a:noAutofit/>
          </a:bodyPr>
          <a:lstStyle/>
          <a:p>
            <a:r>
              <a:rPr lang="ru-RU" sz="6000" b="1" i="1" u="sng" dirty="0" smtClean="0">
                <a:solidFill>
                  <a:srgbClr val="FF0000"/>
                </a:solidFill>
              </a:rPr>
              <a:t>Совет  7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322" y="4286256"/>
            <a:ext cx="2919268" cy="23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1571612"/>
            <a:ext cx="5616000" cy="4027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252616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857628"/>
            <a:ext cx="8026398" cy="24233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i="1" dirty="0" smtClean="0">
                <a:solidFill>
                  <a:schemeClr val="accent5">
                    <a:lumMod val="50000"/>
                  </a:schemeClr>
                </a:solidFill>
              </a:rPr>
              <a:t>«Теплый, доброжелательный климат в семье»</a:t>
            </a:r>
            <a:endParaRPr lang="ru-RU" sz="40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14942" y="214290"/>
            <a:ext cx="3583400" cy="835460"/>
          </a:xfrm>
        </p:spPr>
        <p:txBody>
          <a:bodyPr>
            <a:noAutofit/>
          </a:bodyPr>
          <a:lstStyle/>
          <a:p>
            <a:r>
              <a:rPr lang="ru-RU" sz="6000" b="1" i="1" u="sng" dirty="0" smtClean="0">
                <a:solidFill>
                  <a:srgbClr val="FF0000"/>
                </a:solidFill>
              </a:rPr>
              <a:t>Совет  8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1214422"/>
            <a:ext cx="4643470" cy="34861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131467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357694"/>
            <a:ext cx="3143272" cy="1970778"/>
          </a:xfrm>
          <a:solidFill>
            <a:schemeClr val="accent2"/>
          </a:solidFill>
        </p:spPr>
        <p:txBody>
          <a:bodyPr/>
          <a:lstStyle/>
          <a:p>
            <a:pPr marL="0" indent="0" algn="ctr">
              <a:buNone/>
            </a:pPr>
            <a:r>
              <a:rPr lang="ru-RU" sz="4000" i="1" dirty="0" smtClean="0">
                <a:solidFill>
                  <a:schemeClr val="accent5">
                    <a:lumMod val="50000"/>
                  </a:schemeClr>
                </a:solidFill>
              </a:rPr>
              <a:t>«Свежий воздух»</a:t>
            </a:r>
            <a:endParaRPr lang="ru-RU" sz="40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29256" y="214290"/>
            <a:ext cx="3470164" cy="621170"/>
          </a:xfrm>
        </p:spPr>
        <p:txBody>
          <a:bodyPr>
            <a:noAutofit/>
          </a:bodyPr>
          <a:lstStyle/>
          <a:p>
            <a:r>
              <a:rPr lang="ru-RU" sz="6000" b="1" i="1" u="sng" dirty="0" smtClean="0">
                <a:solidFill>
                  <a:srgbClr val="FF0000"/>
                </a:solidFill>
              </a:rPr>
              <a:t>Совет  9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285728"/>
            <a:ext cx="5181409" cy="345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6" y="3143248"/>
            <a:ext cx="4575452" cy="34488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4137832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2" y="5500702"/>
            <a:ext cx="3714776" cy="969506"/>
          </a:xfrm>
        </p:spPr>
        <p:txBody>
          <a:bodyPr/>
          <a:lstStyle/>
          <a:p>
            <a:pPr marL="0" indent="0">
              <a:buNone/>
            </a:pPr>
            <a:r>
              <a:rPr lang="ru-RU" sz="3600" i="1" dirty="0" smtClean="0">
                <a:solidFill>
                  <a:schemeClr val="accent5">
                    <a:lumMod val="50000"/>
                  </a:schemeClr>
                </a:solidFill>
              </a:rPr>
              <a:t>«Питание»</a:t>
            </a:r>
            <a:endParaRPr lang="ru-RU" sz="3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59832" y="260648"/>
            <a:ext cx="5970494" cy="835460"/>
          </a:xfrm>
        </p:spPr>
        <p:txBody>
          <a:bodyPr>
            <a:noAutofit/>
          </a:bodyPr>
          <a:lstStyle/>
          <a:p>
            <a:r>
              <a:rPr lang="ru-RU" sz="6000" b="1" i="1" u="sng" dirty="0" smtClean="0">
                <a:solidFill>
                  <a:srgbClr val="FF0000"/>
                </a:solidFill>
              </a:rPr>
              <a:t>Совет  10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28736"/>
            <a:ext cx="5715000" cy="44862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1032768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4" y="392331"/>
            <a:ext cx="8715436" cy="60733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5221397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2" y="285728"/>
            <a:ext cx="3572084" cy="3721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57166"/>
            <a:ext cx="4250884" cy="3179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" y="3474000"/>
            <a:ext cx="5073463" cy="338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61486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85728"/>
            <a:ext cx="8248430" cy="1714512"/>
          </a:xfrm>
        </p:spPr>
        <p:txBody>
          <a:bodyPr/>
          <a:lstStyle/>
          <a:p>
            <a:pPr marL="0" indent="0">
              <a:buNone/>
            </a:pPr>
            <a:r>
              <a:rPr lang="ru-RU" sz="4800" i="1" dirty="0" smtClean="0">
                <a:solidFill>
                  <a:schemeClr val="accent1">
                    <a:lumMod val="75000"/>
                  </a:schemeClr>
                </a:solidFill>
              </a:rPr>
              <a:t>…Прислушайтесь к потребностям ребенка…</a:t>
            </a:r>
            <a:endParaRPr lang="ru-RU" sz="4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5357826"/>
            <a:ext cx="3714776" cy="928694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Будьте здоровы!!!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6" y="2571744"/>
            <a:ext cx="3939244" cy="30775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="" xmlns:p14="http://schemas.microsoft.com/office/powerpoint/2010/main" val="62903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150</TotalTime>
  <Words>97</Words>
  <Application>Microsoft Office PowerPoint</Application>
  <PresentationFormat>Экран (4:3)</PresentationFormat>
  <Paragraphs>26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…Бережем здоровье с детства или 10 заповедей о здоровье…</vt:lpstr>
      <vt:lpstr>Слайд 2</vt:lpstr>
      <vt:lpstr>«Соблюдение режима дня»</vt:lpstr>
      <vt:lpstr>Совет  2</vt:lpstr>
      <vt:lpstr>Совет  3</vt:lpstr>
      <vt:lpstr>Слайд 6</vt:lpstr>
      <vt:lpstr>Совет 4</vt:lpstr>
      <vt:lpstr>«Физическая культура»</vt:lpstr>
      <vt:lpstr>«Водные процедуры»</vt:lpstr>
      <vt:lpstr>Слайд 10</vt:lpstr>
      <vt:lpstr>«Приемы массажа»</vt:lpstr>
      <vt:lpstr>«Теплый, доброжелательный климат в семье»</vt:lpstr>
      <vt:lpstr>«Свежий воздух»</vt:lpstr>
      <vt:lpstr>«Питание»</vt:lpstr>
      <vt:lpstr>Слайд 15</vt:lpstr>
      <vt:lpstr>Слайд 16</vt:lpstr>
      <vt:lpstr>…Прислушайтесь к потребностям ребенка…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…Бережем здоровье с детства или 10 заповедей здоровья…</dc:title>
  <dc:creator>Света</dc:creator>
  <cp:lastModifiedBy>&lt;&lt;User&gt;&gt;</cp:lastModifiedBy>
  <cp:revision>34</cp:revision>
  <dcterms:created xsi:type="dcterms:W3CDTF">2015-04-19T11:14:58Z</dcterms:created>
  <dcterms:modified xsi:type="dcterms:W3CDTF">2015-04-20T08:13:16Z</dcterms:modified>
</cp:coreProperties>
</file>