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0285" autoAdjust="0"/>
  </p:normalViewPr>
  <p:slideViewPr>
    <p:cSldViewPr>
      <p:cViewPr>
        <p:scale>
          <a:sx n="66" d="100"/>
          <a:sy n="66" d="100"/>
        </p:scale>
        <p:origin x="-150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A2489-71C9-458C-971D-D01F5751B37F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18B330-54DD-4B2A-AB51-1131CDD8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789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18B330-54DD-4B2A-AB51-1131CDD8534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613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702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54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025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872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88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826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582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086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934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44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879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10" Type="http://schemas.openxmlformats.org/officeDocument/2006/relationships/image" Target="../media/image86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1" y="0"/>
            <a:ext cx="88750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2742" y="332656"/>
            <a:ext cx="7772400" cy="1470025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Отчёт о выполнении программы самообразования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916832"/>
            <a:ext cx="7632848" cy="175260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«Использование разнообразных техник нетрадиционного рисования в работе с детьми 2-3 лет»</a:t>
            </a: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699792" y="4482333"/>
            <a:ext cx="5715566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воспитатель 1 </a:t>
            </a:r>
            <a:r>
              <a:rPr lang="ru-RU" sz="24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мл.группы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 </a:t>
            </a:r>
          </a:p>
          <a:p>
            <a:pPr algn="r"/>
            <a:r>
              <a:rPr lang="ru-RU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Бережная Анна Анатольевна</a:t>
            </a:r>
          </a:p>
          <a:p>
            <a:pPr algn="r"/>
            <a:r>
              <a:rPr lang="ru-RU" sz="24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 период: 2023-2024 уч. год</a:t>
            </a:r>
            <a:endParaRPr lang="ru-RU" sz="24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606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69" y="8353"/>
            <a:ext cx="88750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797552" cy="1080120"/>
          </a:xfrm>
        </p:spPr>
        <p:txBody>
          <a:bodyPr>
            <a:noAutofit/>
          </a:bodyPr>
          <a:lstStyle/>
          <a:p>
            <a:pPr algn="l"/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у детей художественно-творческих способностей с помощью нетрадиционных техник рисования.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0" y="1772816"/>
            <a:ext cx="7344816" cy="402190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/>
              <a:t>              </a:t>
            </a:r>
          </a:p>
          <a:p>
            <a:pPr marL="0" indent="0">
              <a:buNone/>
            </a:pPr>
            <a:r>
              <a:rPr lang="ru-RU" sz="8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8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7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endParaRPr lang="ru-RU" sz="7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разнообразными техниками рисования;</a:t>
            </a:r>
          </a:p>
          <a:p>
            <a:pPr>
              <a:buFontTx/>
              <a:buChar char="-"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детское воображение, желание экспериментировать, интерес к творческой деятельности;</a:t>
            </a:r>
          </a:p>
          <a:p>
            <a:pPr>
              <a:buFontTx/>
              <a:buChar char="-"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внимание родителей к этому вопросу;</a:t>
            </a:r>
          </a:p>
          <a:p>
            <a:pPr>
              <a:buFontTx/>
              <a:buChar char="-"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работу по реализации  мероприятий, направленных на развитие мелкой моторики рук детей через занятия рисованием, продуктивной деятельностью;</a:t>
            </a:r>
          </a:p>
          <a:p>
            <a:pPr>
              <a:buFontTx/>
              <a:buChar char="-"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перспективный план работы с детьми по использованию нетрадиционных техник рисования;</a:t>
            </a:r>
          </a:p>
          <a:p>
            <a:pPr>
              <a:buFontTx/>
              <a:buChar char="-"/>
            </a:pP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Достигнуть положительных результатов работы по теме.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18499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88750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1302" y="692696"/>
            <a:ext cx="4680520" cy="50405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80728"/>
            <a:ext cx="7704856" cy="5616624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Истоки способностей и дарования детей – на кончиках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пальцев. От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пальцев, образно говоря, идут тончайшие нити 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ручейки, которые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питают источник творческой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мысли. Другими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словами, чем больше мастерства в детской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руке, тем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умнее ребенок».</a:t>
            </a:r>
          </a:p>
          <a:p>
            <a:pPr marL="0" indent="0" algn="r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 Сухомлинский.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очень интересный и в тоже время сложный процесс.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техники рисования — это способы создания нового, оригинального произведения искусства, в котором гармонирует все: и цвет, и линия, и сюжет. Это огромная возможность для детей думать, пробовать, искать, экспериментировать, а самое главное 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самовыражаться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Изобразительная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с применением нетрадиционных материалов и техник способствует развитию у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ребёнка: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Мелкой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 рук и тактильного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восприятия;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Пространственной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ориентировки на листе бумаги, глазомера и зрительного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восприятия;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Внимания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усидчивости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Мышления;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Изобразительных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и умений, наблюдательности, эстетического восприятия, эмоциональной отзывчивости, а также развитию детского изобразительного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155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педагога с детьми.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340768"/>
            <a:ext cx="7848872" cy="4785395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Дошкольники, знакомятся с разнообразными техниками нетрадиционного рисования. В таком возрасте дети очень любят рисовать и фантазировать.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зучение различных техник рисования помогает детям выразить свои мысли и эмоции на бумаге.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наших малышей мы предлагаем различные техники рисования (рисование пальчиками, ладошками, штамповка, оттиск…) Во время рисования ребенок получает массу положительных эмоций. Также занятие рисованием проходит с пользой – происходит развитие мелкой моторики.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облегчения своей работы был разработан перспективный план на каждую неделю. Занятия проводились один раз в неделю. При необходимости занимались дополнительно. 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занятий были использованы различные материалы, с помощью которых малыши рисовали (губки, одноразовые вилки, втулки от бумаги, бумажные комочки, ватные палочки, пластиковые бутылки и др.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813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69" y="-181"/>
            <a:ext cx="88750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пальчиками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585964"/>
            <a:ext cx="2088232" cy="15661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4265" y="3082018"/>
            <a:ext cx="2804080" cy="12926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130398"/>
            <a:ext cx="1321653" cy="12770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0757" y="4512909"/>
            <a:ext cx="2773235" cy="12784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385" y="5161311"/>
            <a:ext cx="1885620" cy="8692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86" y="5145969"/>
            <a:ext cx="2736304" cy="12614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4078" y="2359940"/>
            <a:ext cx="2562442" cy="11812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790" y="1189608"/>
            <a:ext cx="2492666" cy="11491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5" y="2328932"/>
            <a:ext cx="2915816" cy="134356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10680" y="4354302"/>
            <a:ext cx="2528886" cy="116527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867" y="1120081"/>
            <a:ext cx="1843633" cy="24658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237" y="1189608"/>
            <a:ext cx="2088642" cy="15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96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0154" y="413707"/>
            <a:ext cx="7211144" cy="79695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ладошками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22718" y="1574208"/>
            <a:ext cx="2761805" cy="20713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4" t="5405" r="26330" b="5405"/>
          <a:stretch/>
        </p:blipFill>
        <p:spPr>
          <a:xfrm rot="5400000">
            <a:off x="6307912" y="1333048"/>
            <a:ext cx="2341155" cy="17805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17"/>
          <a:stretch/>
        </p:blipFill>
        <p:spPr>
          <a:xfrm rot="5400000">
            <a:off x="6897609" y="4052464"/>
            <a:ext cx="2361744" cy="15403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3458" y="4641554"/>
            <a:ext cx="2361744" cy="10887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939" y="3909421"/>
            <a:ext cx="1828386" cy="2445489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96752"/>
            <a:ext cx="2394148" cy="26642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9"/>
          <a:stretch/>
        </p:blipFill>
        <p:spPr>
          <a:xfrm>
            <a:off x="2051720" y="4144459"/>
            <a:ext cx="3372219" cy="189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08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ватными палочками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61472" y="4364328"/>
            <a:ext cx="2401840" cy="1107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9259" y="2090393"/>
            <a:ext cx="2781538" cy="12822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" t="-1288" r="19967" b="1288"/>
          <a:stretch/>
        </p:blipFill>
        <p:spPr>
          <a:xfrm rot="5400000">
            <a:off x="4205613" y="1758982"/>
            <a:ext cx="3327137" cy="19451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30453"/>
            <a:ext cx="2193379" cy="19141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1" r="21515"/>
          <a:stretch/>
        </p:blipFill>
        <p:spPr>
          <a:xfrm>
            <a:off x="6556485" y="3686439"/>
            <a:ext cx="2247085" cy="16586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1" t="4950" r="32043" b="-4950"/>
          <a:stretch/>
        </p:blipFill>
        <p:spPr>
          <a:xfrm rot="5400000">
            <a:off x="853075" y="3273494"/>
            <a:ext cx="2343756" cy="26827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8" r="36032"/>
          <a:stretch/>
        </p:blipFill>
        <p:spPr>
          <a:xfrm rot="5400000">
            <a:off x="2841728" y="1463489"/>
            <a:ext cx="1791534" cy="183412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628" y="5007070"/>
            <a:ext cx="2378035" cy="109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29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23349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пластиковой вилкой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24291" y="2313310"/>
            <a:ext cx="3907905" cy="18015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68760"/>
            <a:ext cx="1351158" cy="29309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1621" y="2313309"/>
            <a:ext cx="3907905" cy="18015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052736"/>
            <a:ext cx="1351158" cy="2930928"/>
          </a:xfrm>
          <a:prstGeom prst="rect">
            <a:avLst/>
          </a:prstGeom>
        </p:spPr>
      </p:pic>
      <p:pic>
        <p:nvPicPr>
          <p:cNvPr id="1026" name="Picture 2" descr="G:\мастеркласс\20231031_16461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6003" y="4171099"/>
            <a:ext cx="4325095" cy="199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156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1335675" y="200366"/>
            <a:ext cx="6984776" cy="136815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отпечатками листьев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43682" y="2233556"/>
            <a:ext cx="4139952" cy="19076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6" t="-12481" r="23304" b="12481"/>
          <a:stretch/>
        </p:blipFill>
        <p:spPr>
          <a:xfrm rot="16200000">
            <a:off x="-223969" y="1452249"/>
            <a:ext cx="3186608" cy="2516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24"/>
          <a:stretch/>
        </p:blipFill>
        <p:spPr>
          <a:xfrm>
            <a:off x="611560" y="4055011"/>
            <a:ext cx="2495736" cy="19433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170" y="3707970"/>
            <a:ext cx="3221676" cy="22640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568518"/>
            <a:ext cx="4132062" cy="180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13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губкой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4547" y="1186755"/>
            <a:ext cx="3436391" cy="15841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8341" y="4120603"/>
            <a:ext cx="2760120" cy="12724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40104">
            <a:off x="6891467" y="4094782"/>
            <a:ext cx="2567367" cy="11835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92189" y="3853139"/>
            <a:ext cx="3205145" cy="14775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80571" y="1232596"/>
            <a:ext cx="2685000" cy="12377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10324" y="3844880"/>
            <a:ext cx="3240978" cy="14940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904" y="4149896"/>
            <a:ext cx="2775488" cy="12795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563" y="1157284"/>
            <a:ext cx="2798824" cy="164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93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1468" y="546062"/>
            <a:ext cx="6347048" cy="99412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бутылкой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558440"/>
            <a:ext cx="2457483" cy="32869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558440"/>
            <a:ext cx="2454256" cy="32825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19" y="1567444"/>
            <a:ext cx="2447525" cy="327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3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87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втулкой от бумаги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7720" y="4278546"/>
            <a:ext cx="2558888" cy="1179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00620" y="4128796"/>
            <a:ext cx="2372290" cy="10936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45332" y="4101332"/>
            <a:ext cx="2518724" cy="11611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90756" y="4162996"/>
            <a:ext cx="2499192" cy="11521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2318" y="4307886"/>
            <a:ext cx="2518724" cy="11611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27424" y="1636993"/>
            <a:ext cx="2225856" cy="10261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3780" y="1817013"/>
            <a:ext cx="2225856" cy="10261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590" y="1397165"/>
            <a:ext cx="4047322" cy="186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32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в 1 младшей группе</a:t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«Ветка сирени» (рисование смятой бумагой)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900140"/>
            <a:ext cx="1671750" cy="22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833" y="1657324"/>
            <a:ext cx="1671750" cy="222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67800"/>
            <a:ext cx="1671750" cy="2229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924" y="3717032"/>
            <a:ext cx="1671750" cy="2229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671140"/>
            <a:ext cx="1671750" cy="2229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900140"/>
            <a:ext cx="1671750" cy="2229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696416"/>
            <a:ext cx="1671750" cy="22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78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32233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005464" cy="100811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98251"/>
            <a:ext cx="8229600" cy="4525963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Папка- передвижка «Нетрадиционные изобразительные техники».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 «Любит ли ваш ребенок рисовать».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для родителей «Как воспитать у детей интерес к рисованию».</a:t>
            </a:r>
            <a:endParaRPr lang="ru-RU" sz="4400" dirty="0"/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по организации творческой работы детей дома.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Каляка-маляка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или учимся рисуя.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 «Нетрадиционное рисование дома с родителями».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для родителей «Нетрадиционные техники рисования».</a:t>
            </a:r>
          </a:p>
        </p:txBody>
      </p:sp>
    </p:spTree>
    <p:extLst>
      <p:ext uri="{BB962C8B-B14F-4D97-AF65-F5344CB8AC3E}">
        <p14:creationId xmlns:p14="http://schemas.microsoft.com/office/powerpoint/2010/main" val="1756690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216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 </a:t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«Нетрадиционное рисование дома с родителями»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86809"/>
            <a:ext cx="2102395" cy="15778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976" y="1719184"/>
            <a:ext cx="1780421" cy="12485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603" y="2099296"/>
            <a:ext cx="1780421" cy="12128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852" y="1719184"/>
            <a:ext cx="1985131" cy="12538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99296"/>
            <a:ext cx="1780421" cy="12842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164" y="3383546"/>
            <a:ext cx="1562864" cy="238439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60093" y="3364839"/>
            <a:ext cx="1477698" cy="20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381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2" y="78197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615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 </a:t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«Нетрадиционное рисование дома с родителями»</a:t>
            </a:r>
            <a:endParaRPr lang="ru-RU" sz="2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611851"/>
            <a:ext cx="1617826" cy="18783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477" y="1760463"/>
            <a:ext cx="1527013" cy="20210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583" y="1649989"/>
            <a:ext cx="1512168" cy="21460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781" y="1772816"/>
            <a:ext cx="1368152" cy="21605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07" y="3933369"/>
            <a:ext cx="2149459" cy="15232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66820" y="3974139"/>
            <a:ext cx="1601092" cy="22390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77883" y="4151470"/>
            <a:ext cx="1446780" cy="224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47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14001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для родителей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98074" y="1988194"/>
            <a:ext cx="2853805" cy="13156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4" r="19259"/>
          <a:stretch/>
        </p:blipFill>
        <p:spPr>
          <a:xfrm rot="5400000">
            <a:off x="4890434" y="3616844"/>
            <a:ext cx="2569480" cy="27427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96540" y="1766495"/>
            <a:ext cx="2737868" cy="12615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13031" y="1742717"/>
            <a:ext cx="2697701" cy="124305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1856" y="2029317"/>
            <a:ext cx="2853805" cy="13156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87" y="1268760"/>
            <a:ext cx="2853805" cy="13156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42" r="25836"/>
          <a:stretch/>
        </p:blipFill>
        <p:spPr>
          <a:xfrm rot="5400000">
            <a:off x="1788320" y="3611408"/>
            <a:ext cx="2588594" cy="27919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75" y="2724064"/>
            <a:ext cx="3115815" cy="98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6088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-99392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выходы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24744"/>
            <a:ext cx="7859216" cy="50014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Разработка перспективного плана работы с детьми по теме «Использование разнообразных техник нетрадиционного рисования при работе с детьми 2-3 лет»;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Оформление сборника консультаций  и рекомендаций для родителей по теме «Использование разнообразных техник нетрадиционного рисования при работе с детьми 2-3 лет»;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Оформление фотоальбома по нетрадиционной технике рисования.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Организация выставки детских творческих работ.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Отчёт о проделанной работе за учебный год.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76977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" y="-76448"/>
            <a:ext cx="912996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методической литературы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96752"/>
            <a:ext cx="7859216" cy="4929411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Г.Н.Давыдова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«Нетрадиционные техники рисования в детском саду», Москва «Издательство Скрипторий 2003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И.В.Тюфанова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«Мастерская юных художников». Развитие изобразительных способностей старших дошкольников», Санкт-Петербург, изд-во «Детство- Пресс», 2004 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А.А. Фатеева «Рисуем без кисточки», Ярославль, изд-во «Академия развития-Академия холдинг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с детьми дошкольного возраста. Нетрадиционные техники» под редакцией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Р.Г.Казаковой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Москва, изд-во «Творческий центр Сфера», 2005 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И.А.Лыкова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«Изобразительная деятельность в детском саду», Москва, изд-во «Карапуз-Дидактика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Эйнон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 Творческая игра: от рождения до 10 лет. – Москва, 1995г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Колдина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Д.Н. Игровые занятия с детьми 2 – 3 лет.- Москва ,2010 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с детьми дошкольного возраста: нетрадиционные техники, планирование, конспекты занятий. Под ред. Р.Г. Казаковой. Москва 2007 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Белкина В.Н. и др. Дошкольник: обучение и развитие.- Ярославль, 1998 г. 10.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Янушко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Е.А. Рисование с детьми раннего возраста. – Москва, 2010 г.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5724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709</Words>
  <Application>Microsoft Office PowerPoint</Application>
  <PresentationFormat>Экран (4:3)</PresentationFormat>
  <Paragraphs>67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Отчёт о выполнении программы самообразования</vt:lpstr>
      <vt:lpstr>Цель:    Формирование у детей художественно-творческих способностей с помощью нетрадиционных техник рисования. </vt:lpstr>
      <vt:lpstr>Актуальность темы </vt:lpstr>
      <vt:lpstr>Взаимодействие педагога с детьми.</vt:lpstr>
      <vt:lpstr>Рисование пальчиками</vt:lpstr>
      <vt:lpstr>Рисование ладошками</vt:lpstr>
      <vt:lpstr>Рисование ватными палочками</vt:lpstr>
      <vt:lpstr>Рисование пластиковой вилкой</vt:lpstr>
      <vt:lpstr>Рисование отпечатками листьев</vt:lpstr>
      <vt:lpstr>Рисование губкой</vt:lpstr>
      <vt:lpstr>Рисование бутылкой</vt:lpstr>
      <vt:lpstr>Рисование втулкой от бумаги</vt:lpstr>
      <vt:lpstr>Мастер класс в 1 младшей группе «Ветка сирени» (рисование смятой бумагой)</vt:lpstr>
      <vt:lpstr>Взаимодействие с родителями</vt:lpstr>
      <vt:lpstr>Выставка детских работ  «Нетрадиционное рисование дома с родителями»</vt:lpstr>
      <vt:lpstr>Выставка детских работ  «Нетрадиционное рисование дома с родителями»</vt:lpstr>
      <vt:lpstr>Мастер класс для родителей</vt:lpstr>
      <vt:lpstr>Практические выходы</vt:lpstr>
      <vt:lpstr>Изучение методической литературы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выполнении программы самообразования</dc:title>
  <dc:creator>Андрей</dc:creator>
  <cp:lastModifiedBy>Андрей</cp:lastModifiedBy>
  <cp:revision>16</cp:revision>
  <dcterms:created xsi:type="dcterms:W3CDTF">2024-09-10T06:23:29Z</dcterms:created>
  <dcterms:modified xsi:type="dcterms:W3CDTF">2024-09-10T09:12:05Z</dcterms:modified>
</cp:coreProperties>
</file>