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72E03-DB41-4B92-AF6B-28FE0340F195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58249-79B2-403C-998C-B930738D8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380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72E03-DB41-4B92-AF6B-28FE0340F195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58249-79B2-403C-998C-B930738D8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4650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65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272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816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891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170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688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  <a:cs typeface="Times New Roman" pitchFamily="18" charset="0"/>
              </a:rPr>
              <a:t>Теоритические и практические заняти</a:t>
            </a:r>
            <a:r>
              <a:rPr kumimoji="0" lang="ru-RU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</a:rPr>
              <a:t>я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itchFamily="66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815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9929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Сбор  макулатуры</a:t>
            </a:r>
            <a:endParaRPr lang="ru-RU" sz="2800" b="1" dirty="0">
              <a:solidFill>
                <a:srgbClr val="FF000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153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2674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1996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283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491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745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6137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3956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649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1999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74320" lvl="0" indent="-274320" algn="l">
              <a:spcBef>
                <a:spcPct val="20000"/>
              </a:spcBef>
              <a:defRPr/>
            </a:pPr>
            <a:r>
              <a:rPr lang="ru-RU" sz="2800" b="1" kern="0" smtClean="0">
                <a:solidFill>
                  <a:srgbClr val="FF0000"/>
                </a:solidFill>
                <a:latin typeface="Monotype Corsiva" pitchFamily="66" charset="0"/>
                <a:ea typeface="+mn-ea"/>
                <a:cs typeface="Times New Roman" pitchFamily="18" charset="0"/>
              </a:rPr>
              <a:t>                                    Столовая для птиц                                                             </a:t>
            </a:r>
            <a:br>
              <a:rPr lang="ru-RU" sz="2800" b="1" kern="0" smtClean="0">
                <a:solidFill>
                  <a:srgbClr val="FF0000"/>
                </a:solidFill>
                <a:latin typeface="Monotype Corsiva" pitchFamily="66" charset="0"/>
                <a:ea typeface="+mn-ea"/>
                <a:cs typeface="Times New Roman" pitchFamily="18" charset="0"/>
              </a:rPr>
            </a:br>
            <a:r>
              <a:rPr lang="ru-RU" sz="2800" b="1" kern="0" smtClean="0">
                <a:solidFill>
                  <a:srgbClr val="FF0000"/>
                </a:solidFill>
                <a:latin typeface="Monotype Corsiva" pitchFamily="66" charset="0"/>
                <a:ea typeface="+mn-ea"/>
                <a:cs typeface="Times New Roman" pitchFamily="18" charset="0"/>
              </a:rPr>
              <a:t>  </a:t>
            </a:r>
            <a:r>
              <a:rPr lang="ru-RU" sz="2800" kern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  <a:t>«Спасанье птицы  ждут от нас, в этот самый трудный час!»</a:t>
            </a:r>
            <a:r>
              <a:rPr lang="ru-RU" sz="2800" b="1" kern="0" smtClean="0">
                <a:solidFill>
                  <a:srgbClr val="FF0000"/>
                </a:solidFill>
                <a:latin typeface="Monotype Corsiva" pitchFamily="66" charset="0"/>
                <a:ea typeface="+mn-ea"/>
                <a:cs typeface="Times New Roman" pitchFamily="18" charset="0"/>
              </a:rPr>
              <a:t/>
            </a:r>
            <a:br>
              <a:rPr lang="ru-RU" sz="2800" b="1" kern="0" smtClean="0">
                <a:solidFill>
                  <a:srgbClr val="FF0000"/>
                </a:solidFill>
                <a:latin typeface="Monotype Corsiva" pitchFamily="66" charset="0"/>
                <a:ea typeface="+mn-ea"/>
                <a:cs typeface="Times New Roman" pitchFamily="18" charset="0"/>
              </a:rPr>
            </a:br>
            <a:r>
              <a:rPr lang="ru-RU" sz="2800" b="1" kern="0" smtClean="0">
                <a:solidFill>
                  <a:srgbClr val="FF0000"/>
                </a:solidFill>
                <a:latin typeface="Monotype Corsiva" pitchFamily="66" charset="0"/>
                <a:ea typeface="+mn-ea"/>
                <a:cs typeface="Times New Roman" pitchFamily="18" charset="0"/>
              </a:rPr>
              <a:t/>
            </a:r>
            <a:br>
              <a:rPr lang="ru-RU" sz="2800" b="1" kern="0" smtClean="0">
                <a:solidFill>
                  <a:srgbClr val="FF0000"/>
                </a:solidFill>
                <a:latin typeface="Monotype Corsiva" pitchFamily="66" charset="0"/>
                <a:ea typeface="+mn-ea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4940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kern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Экологический субботник «Зеленая Россия»</a:t>
            </a:r>
            <a:br>
              <a:rPr lang="ru-RU" sz="2800" b="1" kern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</a:br>
            <a:endParaRPr lang="ru-RU" sz="2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1353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7592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</Words>
  <Application>Microsoft Office PowerPoint</Application>
  <PresentationFormat>Экран (4:3)</PresentationFormat>
  <Paragraphs>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Теоритические и практические занятия</vt:lpstr>
      <vt:lpstr>Презентация PowerPoint</vt:lpstr>
      <vt:lpstr>Сбор  макулатуры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          Столовая для птиц                                                                «Спасанье птицы  ждут от нас, в этот самый трудный час!»  </vt:lpstr>
      <vt:lpstr>Экологический субботник «Зеленая Россия» 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</cp:revision>
  <dcterms:created xsi:type="dcterms:W3CDTF">2022-02-01T06:49:11Z</dcterms:created>
  <dcterms:modified xsi:type="dcterms:W3CDTF">2022-02-01T06:49:11Z</dcterms:modified>
</cp:coreProperties>
</file>