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8" r:id="rId3"/>
    <p:sldId id="260" r:id="rId4"/>
    <p:sldId id="263" r:id="rId5"/>
    <p:sldId id="259" r:id="rId6"/>
    <p:sldId id="262" r:id="rId7"/>
    <p:sldId id="268" r:id="rId8"/>
    <p:sldId id="269" r:id="rId9"/>
    <p:sldId id="270" r:id="rId10"/>
    <p:sldId id="271" r:id="rId11"/>
    <p:sldId id="272" r:id="rId12"/>
    <p:sldId id="264" r:id="rId13"/>
    <p:sldId id="266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A3A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44" autoAdjust="0"/>
    <p:restoredTop sz="94660"/>
  </p:normalViewPr>
  <p:slideViewPr>
    <p:cSldViewPr>
      <p:cViewPr varScale="1">
        <p:scale>
          <a:sx n="115" d="100"/>
          <a:sy n="115" d="100"/>
        </p:scale>
        <p:origin x="1572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>
    <p:fade thruBlk="1"/>
  </p:transition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news.mail.ru/inregions/south/1/society/10413619/gallery/" TargetMode="External"/><Relationship Id="rId2" Type="http://schemas.openxmlformats.org/officeDocument/2006/relationships/hyperlink" Target="http://news.mail.ru/inregions/south/1/society/10413619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Documents and Settings\Admin\Рабочий стол\Презентации\Керашев\image25946830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 l="17104" r="10937"/>
          <a:stretch>
            <a:fillRect/>
          </a:stretch>
        </p:blipFill>
        <p:spPr bwMode="auto">
          <a:xfrm>
            <a:off x="214282" y="1071546"/>
            <a:ext cx="4181068" cy="435770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86116" y="285728"/>
            <a:ext cx="5443518" cy="4143404"/>
          </a:xfrm>
        </p:spPr>
        <p:txBody>
          <a:bodyPr>
            <a:normAutofit/>
          </a:bodyPr>
          <a:lstStyle/>
          <a:p>
            <a:pPr algn="l"/>
            <a:r>
              <a:rPr lang="ru-RU" sz="5400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/>
            </a:r>
            <a:br>
              <a:rPr lang="ru-RU" sz="5400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</a:br>
            <a:r>
              <a:rPr lang="ru-RU" sz="5400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           </a:t>
            </a:r>
            <a:endParaRPr lang="ru-RU" sz="54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728" y="2714620"/>
            <a:ext cx="7429552" cy="2786082"/>
          </a:xfrm>
        </p:spPr>
        <p:txBody>
          <a:bodyPr>
            <a:normAutofit/>
          </a:bodyPr>
          <a:lstStyle/>
          <a:p>
            <a:endParaRPr lang="ru-RU" sz="3600" dirty="0" smtClean="0"/>
          </a:p>
          <a:p>
            <a:endParaRPr lang="ru-RU" sz="3600" dirty="0" smtClean="0"/>
          </a:p>
          <a:p>
            <a:r>
              <a:rPr lang="ru-RU" sz="3600" dirty="0" smtClean="0"/>
              <a:t>жизнь и творчество</a:t>
            </a:r>
            <a:endParaRPr lang="ru-RU" sz="3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357422" y="357167"/>
            <a:ext cx="6786577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solidFill>
                    <a:schemeClr val="bg1">
                      <a:lumMod val="65000"/>
                      <a:lumOff val="3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Тембот </a:t>
            </a:r>
          </a:p>
          <a:p>
            <a:pPr algn="ctr"/>
            <a:r>
              <a:rPr lang="ru-RU" sz="5400" b="1" cap="none" spc="0" dirty="0" smtClean="0">
                <a:ln w="31550" cmpd="sng">
                  <a:solidFill>
                    <a:schemeClr val="bg1">
                      <a:lumMod val="65000"/>
                      <a:lumOff val="3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         Магометович </a:t>
            </a:r>
          </a:p>
          <a:p>
            <a:pPr algn="ctr"/>
            <a:r>
              <a:rPr lang="ru-RU" sz="5400" b="1" cap="none" spc="0" dirty="0" smtClean="0">
                <a:ln w="31550" cmpd="sng">
                  <a:solidFill>
                    <a:schemeClr val="bg1">
                      <a:lumMod val="65000"/>
                      <a:lumOff val="3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    КЕРАШЕ</a:t>
            </a:r>
            <a:r>
              <a:rPr lang="ru-RU" sz="5400" b="1" dirty="0" smtClean="0">
                <a:ln w="31550" cmpd="sng">
                  <a:solidFill>
                    <a:schemeClr val="bg1">
                      <a:lumMod val="65000"/>
                      <a:lumOff val="3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5400" b="1" cap="none" spc="0" dirty="0">
              <a:ln w="31550" cmpd="sng">
                <a:solidFill>
                  <a:schemeClr val="bg1">
                    <a:lumMod val="65000"/>
                    <a:lumOff val="3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Биография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Т. </a:t>
            </a:r>
            <a:r>
              <a:rPr lang="ru-RU" dirty="0" err="1" smtClean="0"/>
              <a:t>Керашев</a:t>
            </a:r>
            <a:r>
              <a:rPr lang="ru-RU" dirty="0" smtClean="0"/>
              <a:t> родился 20 августа 1902 года в ауле Кошехабль в семье крестьянина.</a:t>
            </a:r>
          </a:p>
          <a:p>
            <a:r>
              <a:rPr lang="ru-RU" dirty="0" smtClean="0"/>
              <a:t>Окончил частную татарскую школу, затем учился в учительской семинарии в Уфе, в реальном училище станицы </a:t>
            </a:r>
            <a:r>
              <a:rPr lang="ru-RU" dirty="0" err="1" smtClean="0"/>
              <a:t>Абинской</a:t>
            </a:r>
            <a:r>
              <a:rPr lang="ru-RU" dirty="0" smtClean="0"/>
              <a:t>, Краснодарском политехническом институте. </a:t>
            </a:r>
          </a:p>
          <a:p>
            <a:r>
              <a:rPr lang="ru-RU" dirty="0" smtClean="0"/>
              <a:t>Работал архивариусом в Адыгейском ОИК. В 1929 году окончил Московский промышленно-экономический институт, после чего вернулся в Адыгею. Здесь он был редактором областной газеты, управляющим Адыгейским национальным издательством. В 1931 году был назначен директором Адыгейского института краеведения, в этой должности он проработал до 1934 года, затем - доцентом в Краснодарском институте (1934—1936), после чего вернулся научным сотрудником в НИИ краеведения.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Documents and Settings\Admin\Рабочий стол\Презентации\Керашев\10013157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04000" y="0"/>
            <a:ext cx="2540000" cy="364490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</a:effectLst>
          <a:scene3d>
            <a:camera prst="perspectiveContrastingLeftFacing">
              <a:rot lat="0" lon="1200000" rev="21594000"/>
            </a:camera>
            <a:lightRig rig="threePt" dir="t"/>
          </a:scene3d>
          <a:sp3d>
            <a:bevelT prst="angle"/>
          </a:sp3d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571612"/>
            <a:ext cx="7467600" cy="4525963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Печататься начал в 1925 году (рассказ «</a:t>
            </a:r>
            <a:r>
              <a:rPr lang="ru-RU" dirty="0" err="1" smtClean="0"/>
              <a:t>Арк</a:t>
            </a:r>
            <a:r>
              <a:rPr lang="ru-RU" dirty="0" smtClean="0"/>
              <a:t>»). Является основоположником </a:t>
            </a:r>
            <a:r>
              <a:rPr lang="ru-RU" dirty="0" err="1" smtClean="0"/>
              <a:t>новописьменной</a:t>
            </a:r>
            <a:r>
              <a:rPr lang="ru-RU" dirty="0" smtClean="0"/>
              <a:t> адыгейской литературы. Среди наиболее известных произведений — «Адыгея—первая национальная», «Тайны </a:t>
            </a:r>
            <a:r>
              <a:rPr lang="ru-RU" dirty="0" err="1" smtClean="0"/>
              <a:t>Сариет</a:t>
            </a:r>
            <a:r>
              <a:rPr lang="ru-RU" dirty="0" smtClean="0"/>
              <a:t>», роман «Дорога к счастью», сборник рассказов и повестей «Последний выстрел» (1969); повести «Дочь шапсугов», «Абрек» (1957); романы «Состязание с мечтой», «Одинокий всадник» (1973) и многие другие.</a:t>
            </a:r>
          </a:p>
          <a:p>
            <a:r>
              <a:rPr lang="ru-RU" dirty="0" smtClean="0"/>
              <a:t>В 1923 году перевёл на адыгейский язык «Интернационал».</a:t>
            </a:r>
          </a:p>
          <a:p>
            <a:endParaRPr lang="ru-RU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500042"/>
            <a:ext cx="7467600" cy="5197493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r>
              <a:rPr lang="ru-RU" dirty="0" smtClean="0"/>
              <a:t>Становление творчества </a:t>
            </a:r>
            <a:r>
              <a:rPr lang="ru-RU" dirty="0" err="1" smtClean="0"/>
              <a:t>Тембота</a:t>
            </a:r>
            <a:r>
              <a:rPr lang="ru-RU" dirty="0" smtClean="0"/>
              <a:t> </a:t>
            </a:r>
            <a:r>
              <a:rPr lang="ru-RU" dirty="0" err="1" smtClean="0"/>
              <a:t>Керашева</a:t>
            </a:r>
            <a:r>
              <a:rPr lang="ru-RU" dirty="0" smtClean="0"/>
              <a:t> связано с  со временем революционных потрясений и крутой перестройки сознания.</a:t>
            </a:r>
          </a:p>
          <a:p>
            <a:r>
              <a:rPr lang="ru-RU" dirty="0" smtClean="0"/>
              <a:t>Когда появляется адыгейская письменность, </a:t>
            </a:r>
            <a:r>
              <a:rPr lang="ru-RU" dirty="0" err="1" smtClean="0"/>
              <a:t>Керашев</a:t>
            </a:r>
            <a:r>
              <a:rPr lang="ru-RU" dirty="0" smtClean="0"/>
              <a:t> принимает участие в ликвидации неграмотности. Он сам при этом собирает и записывает произведения устного поэтического творчества.</a:t>
            </a:r>
          </a:p>
          <a:p>
            <a:r>
              <a:rPr lang="ru-RU" dirty="0" smtClean="0"/>
              <a:t>Когда выходит первая газета на адыгейском языке, ее редактором становится Тембот.</a:t>
            </a:r>
          </a:p>
          <a:p>
            <a:r>
              <a:rPr lang="ru-RU" dirty="0" smtClean="0"/>
              <a:t>Когда в Краснодаре открывается национальное издательство — им руководит начинающий писатель. Между тем, основным делом жизни становится творчество.</a:t>
            </a:r>
          </a:p>
          <a:p>
            <a:endParaRPr lang="ru-RU" dirty="0"/>
          </a:p>
        </p:txBody>
      </p:sp>
      <p:pic>
        <p:nvPicPr>
          <p:cNvPr id="6" name="Picture 1" descr="C:\Documents and Settings\Admin\Рабочий стол\Презентации\Керашев\GAA0363A.jpg"/>
          <p:cNvPicPr>
            <a:picLocks noChangeAspect="1" noChangeArrowheads="1"/>
          </p:cNvPicPr>
          <p:nvPr/>
        </p:nvPicPr>
        <p:blipFill>
          <a:blip r:embed="rId2" cstate="print"/>
          <a:srcRect l="8631" t="7267" r="8515" b="8170"/>
          <a:stretch>
            <a:fillRect/>
          </a:stretch>
        </p:blipFill>
        <p:spPr bwMode="auto">
          <a:xfrm>
            <a:off x="6500826" y="4572008"/>
            <a:ext cx="2214578" cy="2817336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  <a:scene3d>
            <a:camera prst="isometricBottomDown">
              <a:rot lat="19392000" lon="3046113" rev="17793861"/>
            </a:camera>
            <a:lightRig rig="threePt" dir="t"/>
          </a:scene3d>
          <a:sp3d extrusionH="57150">
            <a:bevelT w="165100" prst="coolSlant"/>
            <a:bevelB w="171450" h="241300" prst="coolSlant"/>
          </a:sp3d>
        </p:spPr>
      </p:pic>
      <p:pic>
        <p:nvPicPr>
          <p:cNvPr id="7" name="Picture 2" descr="C:\Documents and Settings\Admin\Рабочий стол\Презентации\Керашев\1167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4857760"/>
            <a:ext cx="1905000" cy="274320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isometricTopUp"/>
            <a:lightRig rig="threePt" dir="t"/>
          </a:scene3d>
          <a:sp3d>
            <a:bevelT w="165100" prst="coolSlant"/>
            <a:bevelB h="171450" prst="coolSlant"/>
          </a:sp3d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Презентации\Керашев\v_adyigee_sostoitsya_meropriyatie_posvyaschennoe_1.514679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-30000"/>
          </a:blip>
          <a:srcRect/>
          <a:stretch>
            <a:fillRect/>
          </a:stretch>
        </p:blipFill>
        <p:spPr bwMode="auto">
          <a:xfrm>
            <a:off x="4191000" y="3124200"/>
            <a:ext cx="4953000" cy="3733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857232"/>
            <a:ext cx="7467600" cy="4525963"/>
          </a:xfrm>
        </p:spPr>
        <p:txBody>
          <a:bodyPr/>
          <a:lstStyle/>
          <a:p>
            <a:r>
              <a:rPr lang="ru-RU" dirty="0" smtClean="0"/>
              <a:t>Т. М. </a:t>
            </a:r>
            <a:r>
              <a:rPr lang="ru-RU" dirty="0" err="1" smtClean="0"/>
              <a:t>Керашев</a:t>
            </a:r>
            <a:r>
              <a:rPr lang="ru-RU" dirty="0" smtClean="0"/>
              <a:t> собирал образцы устного поэтического творчества </a:t>
            </a:r>
            <a:r>
              <a:rPr lang="ru-RU" dirty="0" err="1" smtClean="0"/>
              <a:t>адыгов</a:t>
            </a:r>
            <a:r>
              <a:rPr lang="ru-RU" dirty="0" smtClean="0"/>
              <a:t>, составлял сборники фольклорных произведений; в соавторстве с А. Д. </a:t>
            </a:r>
            <a:r>
              <a:rPr lang="ru-RU" dirty="0" err="1" smtClean="0"/>
              <a:t>Хатковым</a:t>
            </a:r>
            <a:r>
              <a:rPr lang="ru-RU" dirty="0" smtClean="0"/>
              <a:t> создал  первые учебники по адыгейской литературе.</a:t>
            </a:r>
            <a:endParaRPr lang="ru-RU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Documents and Settings\Admin\Рабочий стол\Презентации\Керашев\1340078506_05-1906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3057525" cy="3810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143240" y="1600200"/>
            <a:ext cx="4214842" cy="4525963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ru-RU" dirty="0" smtClean="0"/>
              <a:t>    В последнем интервью                </a:t>
            </a:r>
            <a:r>
              <a:rPr lang="ru-RU" dirty="0" err="1" smtClean="0"/>
              <a:t>Керашев</a:t>
            </a:r>
            <a:r>
              <a:rPr lang="ru-RU" dirty="0" smtClean="0"/>
              <a:t> говорил о необходимости осознания ответственности за культуру своего народа, за его историю. </a:t>
            </a:r>
          </a:p>
          <a:p>
            <a:pPr algn="just">
              <a:buNone/>
            </a:pPr>
            <a:r>
              <a:rPr lang="ru-RU" dirty="0" smtClean="0"/>
              <a:t>    Потеря исторической памяти и гражданского чувства, унификация национального начала, сведение разных культур к одной, безликой и бездуховной — вот с чем боролся писатель на протяжении всей своей жизни.</a:t>
            </a:r>
          </a:p>
          <a:p>
            <a:pPr algn="just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1443841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 </a:t>
            </a:r>
          </a:p>
          <a:p>
            <a:r>
              <a:rPr lang="ru-RU" i="1" dirty="0" smtClean="0"/>
              <a:t/>
            </a:r>
            <a:br>
              <a:rPr lang="ru-RU" i="1" dirty="0" smtClean="0"/>
            </a:br>
            <a:endParaRPr lang="ru-RU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8" presetClass="exit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Сын </a:t>
            </a:r>
            <a:r>
              <a:rPr lang="ru-RU" dirty="0" err="1" smtClean="0"/>
              <a:t>Керашева</a:t>
            </a:r>
            <a:r>
              <a:rPr lang="ru-RU" dirty="0" smtClean="0"/>
              <a:t>, </a:t>
            </a:r>
            <a:r>
              <a:rPr lang="ru-RU" dirty="0" err="1" smtClean="0"/>
              <a:t>Асланбек</a:t>
            </a:r>
            <a:r>
              <a:rPr lang="ru-RU" dirty="0" smtClean="0"/>
              <a:t>, является известным журналистом.</a:t>
            </a:r>
          </a:p>
          <a:p>
            <a:r>
              <a:rPr lang="ru-RU" dirty="0" smtClean="0"/>
              <a:t>Умер писатель в 1988 году.</a:t>
            </a:r>
          </a:p>
          <a:p>
            <a:endParaRPr lang="ru-RU" dirty="0"/>
          </a:p>
        </p:txBody>
      </p:sp>
      <p:pic>
        <p:nvPicPr>
          <p:cNvPr id="4" name="Picture 2" descr="C:\Documents and Settings\Admin\Рабочий стол\Презентации\Керашев\1337226822_05-170512.jpg"/>
          <p:cNvPicPr>
            <a:picLocks noChangeAspect="1" noChangeArrowheads="1"/>
          </p:cNvPicPr>
          <p:nvPr/>
        </p:nvPicPr>
        <p:blipFill>
          <a:blip r:embed="rId2" cstate="print"/>
          <a:srcRect b="11874"/>
          <a:stretch>
            <a:fillRect/>
          </a:stretch>
        </p:blipFill>
        <p:spPr bwMode="auto">
          <a:xfrm>
            <a:off x="4628843" y="357166"/>
            <a:ext cx="4515157" cy="6286544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orthographicFront"/>
            <a:lightRig rig="threePt" dir="t"/>
          </a:scene3d>
          <a:sp3d prstMaterial="clear"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86116" y="1600200"/>
            <a:ext cx="4638684" cy="4525963"/>
          </a:xfrm>
        </p:spPr>
        <p:txBody>
          <a:bodyPr/>
          <a:lstStyle/>
          <a:p>
            <a:r>
              <a:rPr lang="ru-RU" dirty="0" smtClean="0"/>
              <a:t>В Майкопе, на стене дома, где жил </a:t>
            </a:r>
            <a:r>
              <a:rPr lang="ru-RU" dirty="0" err="1" smtClean="0"/>
              <a:t>Керашев</a:t>
            </a:r>
            <a:r>
              <a:rPr lang="ru-RU" dirty="0" smtClean="0"/>
              <a:t> (ул. </a:t>
            </a:r>
            <a:r>
              <a:rPr lang="ru-RU" dirty="0" err="1" smtClean="0"/>
              <a:t>Краснооктябрьская</a:t>
            </a:r>
            <a:r>
              <a:rPr lang="ru-RU" dirty="0" smtClean="0"/>
              <a:t>, 9) установлена мемориальная доска.</a:t>
            </a:r>
          </a:p>
          <a:p>
            <a:endParaRPr lang="ru-RU" dirty="0"/>
          </a:p>
        </p:txBody>
      </p:sp>
      <p:pic>
        <p:nvPicPr>
          <p:cNvPr id="4" name="Picture 1" descr="C:\Documents and Settings\Admin\Рабочий стол\Презентации\Керашев\Kerashev_plaque_maykop.jpg"/>
          <p:cNvPicPr>
            <a:picLocks noChangeAspect="1" noChangeArrowheads="1"/>
          </p:cNvPicPr>
          <p:nvPr/>
        </p:nvPicPr>
        <p:blipFill>
          <a:blip r:embed="rId2" cstate="print"/>
          <a:srcRect l="24955" t="16699" r="25847" b="15624"/>
          <a:stretch>
            <a:fillRect/>
          </a:stretch>
        </p:blipFill>
        <p:spPr bwMode="auto">
          <a:xfrm>
            <a:off x="0" y="0"/>
            <a:ext cx="3271773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786" y="1142984"/>
            <a:ext cx="7467600" cy="4525963"/>
          </a:xfrm>
        </p:spPr>
        <p:txBody>
          <a:bodyPr>
            <a:normAutofit/>
          </a:bodyPr>
          <a:lstStyle/>
          <a:p>
            <a:r>
              <a:rPr lang="ru-RU" dirty="0" smtClean="0"/>
              <a:t>Именем </a:t>
            </a:r>
            <a:r>
              <a:rPr lang="ru-RU" dirty="0" err="1" smtClean="0"/>
              <a:t>Керашева</a:t>
            </a:r>
            <a:r>
              <a:rPr lang="ru-RU" dirty="0" smtClean="0"/>
              <a:t> назван Адыгейский республиканский институт гуманитарных исследований.</a:t>
            </a:r>
          </a:p>
          <a:p>
            <a:r>
              <a:rPr lang="ru-RU" dirty="0" smtClean="0"/>
              <a:t>Существует литературный музей </a:t>
            </a:r>
            <a:r>
              <a:rPr lang="ru-RU" dirty="0" err="1" smtClean="0"/>
              <a:t>Тембота</a:t>
            </a:r>
            <a:r>
              <a:rPr lang="ru-RU" dirty="0" smtClean="0"/>
              <a:t> </a:t>
            </a:r>
            <a:r>
              <a:rPr lang="ru-RU" dirty="0" err="1" smtClean="0"/>
              <a:t>Керашева</a:t>
            </a:r>
            <a:r>
              <a:rPr lang="ru-RU" dirty="0" smtClean="0"/>
              <a:t> (филиал Национального музея Республики Адыгея).</a:t>
            </a:r>
            <a:endParaRPr lang="ru-RU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pPr>
              <a:buNone/>
            </a:pPr>
            <a:r>
              <a:rPr lang="ru-RU" dirty="0" smtClean="0"/>
              <a:t>         </a:t>
            </a:r>
            <a:r>
              <a:rPr lang="ru-RU" dirty="0" err="1" smtClean="0"/>
              <a:t>Памяник</a:t>
            </a:r>
            <a:r>
              <a:rPr lang="ru-RU" dirty="0" smtClean="0"/>
              <a:t> Т. </a:t>
            </a:r>
            <a:r>
              <a:rPr lang="ru-RU" dirty="0" err="1" smtClean="0"/>
              <a:t>Керашеву</a:t>
            </a:r>
            <a:r>
              <a:rPr lang="ru-RU" dirty="0" smtClean="0"/>
              <a:t> в Майкопе</a:t>
            </a:r>
            <a:endParaRPr lang="ru-RU" dirty="0"/>
          </a:p>
        </p:txBody>
      </p:sp>
      <p:pic>
        <p:nvPicPr>
          <p:cNvPr id="4" name="Picture 2" descr="C:\Documents and Settings\Admin\Рабочий стол\Презентации\Керашев\9.36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428604"/>
            <a:ext cx="3429024" cy="4855499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Презентации\Керашев\200GAA93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6116" y="0"/>
            <a:ext cx="5857884" cy="298386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2500306"/>
            <a:ext cx="8215370" cy="4525963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 </a:t>
            </a:r>
            <a:r>
              <a:rPr lang="ru-RU" sz="4400" i="1" dirty="0" smtClean="0"/>
              <a:t>28 сентября</a:t>
            </a:r>
          </a:p>
          <a:p>
            <a:pPr>
              <a:buNone/>
            </a:pPr>
            <a:r>
              <a:rPr lang="ru-RU" sz="4400" i="1" dirty="0" smtClean="0"/>
              <a:t>     в республиканской филармонии Адыгеи состоялось торжественное собрание, посвященное 110-летию со дня рождения классика адыгской прозы, публициста и ученого-фольклориста </a:t>
            </a:r>
            <a:r>
              <a:rPr lang="ru-RU" sz="4400" i="1" dirty="0" err="1" smtClean="0"/>
              <a:t>Тембота</a:t>
            </a:r>
            <a:r>
              <a:rPr lang="ru-RU" sz="4400" i="1" dirty="0" smtClean="0"/>
              <a:t> </a:t>
            </a:r>
            <a:r>
              <a:rPr lang="ru-RU" sz="4400" i="1" dirty="0" err="1" smtClean="0"/>
              <a:t>Керашева</a:t>
            </a:r>
            <a:r>
              <a:rPr lang="ru-RU" sz="4400" i="1" dirty="0" smtClean="0"/>
              <a:t>.</a:t>
            </a:r>
            <a:br>
              <a:rPr lang="ru-RU" sz="4400" i="1" dirty="0" smtClean="0"/>
            </a:br>
            <a:r>
              <a:rPr lang="ru-RU" sz="4400" i="1" dirty="0" smtClean="0"/>
              <a:t/>
            </a:r>
            <a:br>
              <a:rPr lang="ru-RU" sz="4400" i="1" dirty="0" smtClean="0"/>
            </a:br>
            <a:r>
              <a:rPr lang="ru-RU" sz="4400" i="1" dirty="0" smtClean="0"/>
              <a:t> За особые заслуги в развитии национальной культуры ему присвоено посмертно почетное звание «Народный писатель Республики Адыгея», а его супруге, почетному директору Литературного музея писателя </a:t>
            </a:r>
            <a:r>
              <a:rPr lang="ru-RU" sz="4400" i="1" dirty="0" err="1" smtClean="0"/>
              <a:t>Зузе</a:t>
            </a:r>
            <a:r>
              <a:rPr lang="ru-RU" sz="4400" i="1" dirty="0" smtClean="0"/>
              <a:t> </a:t>
            </a:r>
            <a:r>
              <a:rPr lang="ru-RU" sz="4400" i="1" dirty="0" err="1" smtClean="0"/>
              <a:t>Керашевой</a:t>
            </a:r>
            <a:r>
              <a:rPr lang="ru-RU" sz="4400" i="1" dirty="0" smtClean="0"/>
              <a:t> присвоено почетное звание «Заслуженный работник культуры Республики Адыгея».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err="1" smtClean="0"/>
              <a:t>А.Тхакушинов</a:t>
            </a:r>
            <a:r>
              <a:rPr lang="ru-RU" dirty="0" smtClean="0"/>
              <a:t> объявляет о посмертном награждении </a:t>
            </a:r>
            <a:r>
              <a:rPr lang="ru-RU" dirty="0" err="1" smtClean="0"/>
              <a:t>Керашева</a:t>
            </a: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присвоили звание «народного»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Темботу Керашеву посмертно присвоено звание «Народный писатель Республики Адыгея»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hlinkClick r:id="rId2"/>
              </a:rPr>
              <a:t>Полный текст новости</a:t>
            </a: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hlinkClick r:id="rId3"/>
              </a:rPr>
              <a:t>  </a:t>
            </a:r>
            <a:r>
              <a:rPr kumimoji="0" lang="ru-RU" sz="23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026" name="Picture 2" descr="http://news.mail.ru/prev670x400/pic/74/b7/image10413619_a9c890c651f58c3613a21be980d37747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85918" y="857232"/>
            <a:ext cx="5715000" cy="3800475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\Рабочий стол\Презентации\Керашев\1337226822_05-170512.jpg"/>
          <p:cNvPicPr>
            <a:picLocks noChangeAspect="1" noChangeArrowheads="1"/>
          </p:cNvPicPr>
          <p:nvPr/>
        </p:nvPicPr>
        <p:blipFill>
          <a:blip r:embed="rId2" cstate="print">
            <a:lum bright="-32000" contrast="100000"/>
          </a:blip>
          <a:srcRect b="11874"/>
          <a:stretch>
            <a:fillRect/>
          </a:stretch>
        </p:blipFill>
        <p:spPr bwMode="auto">
          <a:xfrm flipH="1">
            <a:off x="1714480" y="24212"/>
            <a:ext cx="5572164" cy="683378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 prstMaterial="clear"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хничес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329</TotalTime>
  <Words>285</Words>
  <Application>Microsoft Office PowerPoint</Application>
  <PresentationFormat>Экран (4:3)</PresentationFormat>
  <Paragraphs>49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Franklin Gothic Book</vt:lpstr>
      <vt:lpstr>Wingdings 2</vt:lpstr>
      <vt:lpstr>Техническая</vt:lpstr>
      <vt:lpstr>             </vt:lpstr>
      <vt:lpstr>Биография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Тембот Магометович Керашев</dc:title>
  <dc:creator>LKrus</dc:creator>
  <cp:lastModifiedBy>Лариса</cp:lastModifiedBy>
  <cp:revision>42</cp:revision>
  <dcterms:modified xsi:type="dcterms:W3CDTF">2022-10-04T15:37:04Z</dcterms:modified>
</cp:coreProperties>
</file>