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2656"/>
            <a:ext cx="561498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355976" y="3284984"/>
            <a:ext cx="4572000" cy="168507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226695" algn="r">
              <a:lnSpc>
                <a:spcPct val="115000"/>
              </a:lnSpc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Разработчики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16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lvl="0" indent="226695" algn="r">
              <a:lnSpc>
                <a:spcPct val="115000"/>
              </a:lnSpc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Наталья Сергеевна Иванова, воспитатель, 1КК</a:t>
            </a:r>
            <a:endParaRPr lang="ru-RU" sz="16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lvl="0" indent="226695" algn="r">
              <a:lnSpc>
                <a:spcPct val="115000"/>
              </a:lnSpc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Надежда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Фавзиевна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Путкова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, воспитатель,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1КК</a:t>
            </a:r>
            <a:endParaRPr lang="ru-RU" dirty="0" smtClean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75656" y="1772816"/>
            <a:ext cx="7272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Лепбук</a:t>
            </a:r>
            <a:r>
              <a:rPr lang="ru-RU" sz="32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 познавательному проекту</a:t>
            </a:r>
          </a:p>
          <a:p>
            <a:pPr algn="ctr"/>
            <a:r>
              <a:rPr lang="ru-RU" sz="32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«Животные и птицы Красной книги»</a:t>
            </a:r>
            <a:endParaRPr lang="ru-RU" sz="32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11759" y="6452413"/>
            <a:ext cx="46788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Цементный, 2021 год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31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51519" y="260648"/>
            <a:ext cx="8568952" cy="64095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403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88472" y="928632"/>
            <a:ext cx="6444444" cy="48204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08104" y="548680"/>
            <a:ext cx="324036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Стихи</a:t>
            </a:r>
          </a:p>
          <a:p>
            <a:pPr marL="285750" indent="-285750">
              <a:buFont typeface="Arial" charset="0"/>
              <a:buChar char="•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Считалки</a:t>
            </a:r>
          </a:p>
          <a:p>
            <a:pPr marL="285750" indent="-285750">
              <a:buFont typeface="Arial" charset="0"/>
              <a:buChar char="•"/>
            </a:pP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Мнемотаблицы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206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02887" y="1059072"/>
            <a:ext cx="6336704" cy="47398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08104" y="548680"/>
            <a:ext cx="33123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Раскраски 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107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4752528" cy="63536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54116" y="548679"/>
            <a:ext cx="435597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«Почему мы исчезаем?»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770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862497" cy="65006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04048" y="548680"/>
            <a:ext cx="4139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         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след»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732938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632131" cy="6192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48552" y="332656"/>
            <a:ext cx="426034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– эксперименты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750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78301" y="476672"/>
            <a:ext cx="36701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игры</a:t>
            </a:r>
          </a:p>
          <a:p>
            <a:endParaRPr lang="ru-R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4431601" cy="5924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422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4930502" cy="65915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182022" y="476672"/>
            <a:ext cx="378246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Пальчиковые игры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324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88640"/>
            <a:ext cx="5298387" cy="39631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589"/>
            <a:ext cx="3992563" cy="10601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83968" y="4725144"/>
            <a:ext cx="460851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папка с заданиями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7910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169275" cy="1218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16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</TotalTime>
  <Words>61</Words>
  <Application>Microsoft Office PowerPoint</Application>
  <PresentationFormat>Экран (4:3)</PresentationFormat>
  <Paragraphs>17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4</cp:revision>
  <dcterms:created xsi:type="dcterms:W3CDTF">2021-12-07T16:11:53Z</dcterms:created>
  <dcterms:modified xsi:type="dcterms:W3CDTF">2022-01-23T10:27:10Z</dcterms:modified>
</cp:coreProperties>
</file>