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81" r:id="rId4"/>
    <p:sldId id="267" r:id="rId5"/>
    <p:sldId id="268" r:id="rId6"/>
    <p:sldId id="270" r:id="rId7"/>
    <p:sldId id="271" r:id="rId8"/>
    <p:sldId id="272" r:id="rId9"/>
    <p:sldId id="273" r:id="rId10"/>
    <p:sldId id="274" r:id="rId11"/>
    <p:sldId id="276" r:id="rId12"/>
    <p:sldId id="275" r:id="rId13"/>
    <p:sldId id="277" r:id="rId14"/>
    <p:sldId id="279" r:id="rId15"/>
    <p:sldId id="28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 autoAdjust="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422DF-93C5-4897-A1E5-809069772E19}" type="datetimeFigureOut">
              <a:rPr lang="ru-RU" smtClean="0"/>
              <a:pPr/>
              <a:t>26.04.2024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5C450-9AD7-4817-B80E-091AB1FD8A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9668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422DF-93C5-4897-A1E5-809069772E19}" type="datetimeFigureOut">
              <a:rPr lang="ru-RU" smtClean="0"/>
              <a:pPr/>
              <a:t>26.04.2024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5C450-9AD7-4817-B80E-091AB1FD8A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8354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422DF-93C5-4897-A1E5-809069772E19}" type="datetimeFigureOut">
              <a:rPr lang="ru-RU" smtClean="0"/>
              <a:pPr/>
              <a:t>26.04.2024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5C450-9AD7-4817-B80E-091AB1FD8A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1440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422DF-93C5-4897-A1E5-809069772E19}" type="datetimeFigureOut">
              <a:rPr lang="ru-RU" smtClean="0"/>
              <a:pPr/>
              <a:t>26.04.2024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5C450-9AD7-4817-B80E-091AB1FD8A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7975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422DF-93C5-4897-A1E5-809069772E19}" type="datetimeFigureOut">
              <a:rPr lang="ru-RU" smtClean="0"/>
              <a:pPr/>
              <a:t>26.04.2024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5C450-9AD7-4817-B80E-091AB1FD8A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406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422DF-93C5-4897-A1E5-809069772E19}" type="datetimeFigureOut">
              <a:rPr lang="ru-RU" smtClean="0"/>
              <a:pPr/>
              <a:t>26.04.2024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5C450-9AD7-4817-B80E-091AB1FD8A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722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422DF-93C5-4897-A1E5-809069772E19}" type="datetimeFigureOut">
              <a:rPr lang="ru-RU" smtClean="0"/>
              <a:pPr/>
              <a:t>26.04.2024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5C450-9AD7-4817-B80E-091AB1FD8A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3240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422DF-93C5-4897-A1E5-809069772E19}" type="datetimeFigureOut">
              <a:rPr lang="ru-RU" smtClean="0"/>
              <a:pPr/>
              <a:t>26.04.2024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5C450-9AD7-4817-B80E-091AB1FD8A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8861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422DF-93C5-4897-A1E5-809069772E19}" type="datetimeFigureOut">
              <a:rPr lang="ru-RU" smtClean="0"/>
              <a:pPr/>
              <a:t>26.04.2024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5C450-9AD7-4817-B80E-091AB1FD8A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1975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422DF-93C5-4897-A1E5-809069772E19}" type="datetimeFigureOut">
              <a:rPr lang="ru-RU" smtClean="0"/>
              <a:pPr/>
              <a:t>26.04.2024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5C450-9AD7-4817-B80E-091AB1FD8A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425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422DF-93C5-4897-A1E5-809069772E19}" type="datetimeFigureOut">
              <a:rPr lang="ru-RU" smtClean="0"/>
              <a:pPr/>
              <a:t>26.04.2024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5C450-9AD7-4817-B80E-091AB1FD8A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8352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B422DF-93C5-4897-A1E5-809069772E19}" type="datetimeFigureOut">
              <a:rPr lang="ru-RU" smtClean="0"/>
              <a:pPr/>
              <a:t>26.04.2024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5C450-9AD7-4817-B80E-091AB1FD8A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84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91041" y="957488"/>
            <a:ext cx="9797143" cy="2848745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«Лэпбук, как средство воспитания основ гражданственности и формирования отношения к историческому и культурному наследию у дошкольников»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329779" y="4683762"/>
            <a:ext cx="44477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Е.С. Цветкова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18586" y="233346"/>
            <a:ext cx="105371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 детский сад    комбинированного вида № 8 ст. Старощербиновская</a:t>
            </a:r>
          </a:p>
        </p:txBody>
      </p:sp>
      <p:pic>
        <p:nvPicPr>
          <p:cNvPr id="1027" name="Picture 3" descr="C:\Users\2023\Downloads\479384-rossiya-dlya-detey-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777" y="3674666"/>
            <a:ext cx="5397623" cy="28487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94344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6854" y="368945"/>
            <a:ext cx="10257692" cy="1887415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-  </a:t>
            </a:r>
            <a:r>
              <a:rPr lang="ru-RU" sz="1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ребёнок не рождается патриотом, он им становится.  Патриотизм  трудно определить несколькими словами. Это любовь к своей семье, родному краю, своей стране, чувство гордости и ответственности за родную страну, желание быть частью великой страны. Воспитание патриотизма это не простой и непрерывный процесс, многое зависит от окружения ребёнка, от того, что закладывается в сознание ребёнка с самого детства. Не каждый родитель считает необходимым рассказывать своему ребёнку о родной стране, своих предках, наивно думая, что маленький ребёнок ни чего в этом не понимает.  Именно в дошкольном возрасте формируются нравственные качества человека.</a:t>
            </a:r>
          </a:p>
        </p:txBody>
      </p:sp>
      <p:pic>
        <p:nvPicPr>
          <p:cNvPr id="8" name="Содержимое 7" descr="20240424_1254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100217" y="2342760"/>
            <a:ext cx="5801784" cy="4351338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Дидактическое пособие - Лепбук</a:t>
            </a:r>
          </a:p>
        </p:txBody>
      </p:sp>
      <p:pic>
        <p:nvPicPr>
          <p:cNvPr id="14" name="Содержимое 13" descr="20240424_15290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163574" y="2515394"/>
            <a:ext cx="5181600" cy="3886200"/>
          </a:xfrm>
        </p:spPr>
      </p:pic>
      <p:pic>
        <p:nvPicPr>
          <p:cNvPr id="18" name="Содержимое 17" descr="20240424_152846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579408" y="1506103"/>
            <a:ext cx="5181600" cy="38862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65125"/>
            <a:ext cx="10515600" cy="1836537"/>
          </a:xfrm>
        </p:spPr>
        <p:txBody>
          <a:bodyPr>
            <a:noAutofit/>
          </a:bodyPr>
          <a:lstStyle/>
          <a:p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данного пособия –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у  воспитанников представлений и систематизация знаний о Родине  России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b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воспитания основ гражданственности и формирования отношения к историческому и культурному наследию у дошкольников</a:t>
            </a:r>
            <a:br>
              <a:rPr lang="ru-RU" sz="1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1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dirty="0">
              <a:solidFill>
                <a:srgbClr val="FF0000"/>
              </a:solidFill>
            </a:endParaRPr>
          </a:p>
        </p:txBody>
      </p:sp>
      <p:pic>
        <p:nvPicPr>
          <p:cNvPr id="26" name="Содержимое 25" descr="20240424_12132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38200" y="2058194"/>
            <a:ext cx="5181600" cy="3886200"/>
          </a:xfrm>
        </p:spPr>
      </p:pic>
      <p:pic>
        <p:nvPicPr>
          <p:cNvPr id="32" name="Содержимое 31" descr="20240424_12552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авто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0686" y="1943884"/>
            <a:ext cx="3619525" cy="354991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57213" y="1000109"/>
            <a:ext cx="100965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Лэпбук  (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lapbook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 представляет собой один из видов метода проекта</a:t>
            </a:r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190987" y="2857497"/>
            <a:ext cx="78105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Адаптировала его под наш менталитет Т.А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Пироженко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Лэпбук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 означает «книга на коленях», или как его еще называют тематическая папка или коллекция маленьких книжек с кармашками и окошечками, которые дают возможность размещать информацию.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4934" y="5493803"/>
            <a:ext cx="41910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Татьяна Александровна  Пироженко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64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477" y="3571877"/>
            <a:ext cx="6381795" cy="29550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1963" y="571481"/>
            <a:ext cx="10668075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Лэпбук – разновидность метода проекта</a:t>
            </a:r>
          </a:p>
          <a:p>
            <a:pPr algn="ctr"/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лэпбука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содержит все этапы проекта:</a:t>
            </a:r>
          </a:p>
          <a:p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целеполагание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(выбор темы) 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разработка </a:t>
            </a:r>
            <a:r>
              <a:rPr lang="ru-RU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лэпбука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(составление плана) 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выполнение (практическая часть) 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подведение итогов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1688122" y="480645"/>
            <a:ext cx="9665677" cy="1845305"/>
          </a:xfrm>
        </p:spPr>
        <p:txBody>
          <a:bodyPr>
            <a:normAutofit fontScale="90000"/>
          </a:bodyPr>
          <a:lstStyle/>
          <a:p>
            <a:pPr algn="ctr"/>
            <a:br>
              <a:rPr lang="ru-RU" sz="1800" b="1" dirty="0">
                <a:latin typeface="Arial" pitchFamily="34" charset="0"/>
                <a:cs typeface="Arial" pitchFamily="34" charset="0"/>
              </a:rPr>
            </a:br>
            <a:br>
              <a:rPr lang="ru-RU" sz="1800" b="1" dirty="0">
                <a:latin typeface="Arial" pitchFamily="34" charset="0"/>
                <a:cs typeface="Arial" pitchFamily="34" charset="0"/>
              </a:rPr>
            </a:br>
            <a:br>
              <a:rPr lang="ru-RU" sz="1800" b="1" dirty="0">
                <a:latin typeface="Arial" pitchFamily="34" charset="0"/>
                <a:cs typeface="Arial" pitchFamily="34" charset="0"/>
              </a:rPr>
            </a:br>
            <a:br>
              <a:rPr lang="ru-RU" sz="1800" b="1" dirty="0">
                <a:latin typeface="Arial" pitchFamily="34" charset="0"/>
                <a:cs typeface="Arial" pitchFamily="34" charset="0"/>
              </a:rPr>
            </a:br>
            <a:br>
              <a:rPr lang="ru-RU" sz="1800" b="1" dirty="0">
                <a:latin typeface="Arial" pitchFamily="34" charset="0"/>
                <a:cs typeface="Arial" pitchFamily="34" charset="0"/>
              </a:rPr>
            </a:br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Государственные символы  Российской Федерации:</a:t>
            </a:r>
            <a:b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Флаг  </a:t>
            </a:r>
            <a:b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Гимн  </a:t>
            </a:r>
            <a:b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Герб  </a:t>
            </a:r>
            <a:b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dirty="0"/>
            </a:br>
            <a:endParaRPr lang="ru-RU" dirty="0"/>
          </a:p>
        </p:txBody>
      </p:sp>
      <p:pic>
        <p:nvPicPr>
          <p:cNvPr id="12" name="Содержимое 11" descr="20240416_09564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10662" y="2761579"/>
            <a:ext cx="5181600" cy="3886200"/>
          </a:xfrm>
        </p:spPr>
      </p:pic>
      <p:pic>
        <p:nvPicPr>
          <p:cNvPr id="13" name="Содержимое 12" descr="20240416_17462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342958" y="2652974"/>
            <a:ext cx="5181600" cy="38862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Разрезные картинки «Москва-столица России»</a:t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20240416_17451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28600" y="2632625"/>
            <a:ext cx="5181600" cy="3886200"/>
          </a:xfrm>
        </p:spPr>
      </p:pic>
      <p:pic>
        <p:nvPicPr>
          <p:cNvPr id="10" name="Содержимое 9" descr="20240416_10010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652625" y="1513624"/>
            <a:ext cx="5181600" cy="38862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Перекладная лента «Неофициальные символы России». Дети знакомятся с неофициальными символами России.  </a:t>
            </a: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20240416_1007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Мини-папка «Стихи о Родине». </a:t>
            </a:r>
            <a:b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dirty="0"/>
          </a:p>
        </p:txBody>
      </p:sp>
      <p:pic>
        <p:nvPicPr>
          <p:cNvPr id="5" name="Содержимое 4" descr="20240416_17442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38200" y="2058194"/>
            <a:ext cx="5181600" cy="3886200"/>
          </a:xfrm>
        </p:spPr>
      </p:pic>
      <p:pic>
        <p:nvPicPr>
          <p:cNvPr id="12" name="Содержимое 11" descr="20240416_11235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9959" y="48589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Дидактическая игра «Народные промыслы»</a:t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Знакомство  с разнообразием промыслов России.</a:t>
            </a:r>
          </a:p>
        </p:txBody>
      </p:sp>
      <p:pic>
        <p:nvPicPr>
          <p:cNvPr id="5" name="Содержимое 4" descr="20240416_19255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79938" y="2327825"/>
            <a:ext cx="5181600" cy="3886200"/>
          </a:xfrm>
        </p:spPr>
      </p:pic>
      <p:pic>
        <p:nvPicPr>
          <p:cNvPr id="10" name="Содержимое 9" descr="20240416_10043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Дидактическая игра «Русская изба». </a:t>
            </a:r>
            <a:b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Цель: формировать представление о русской культуре и быте русского народа.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4" descr="20240416_17460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69984" y="2562287"/>
            <a:ext cx="5181600" cy="3886200"/>
          </a:xfrm>
        </p:spPr>
      </p:pic>
      <p:pic>
        <p:nvPicPr>
          <p:cNvPr id="7" name="Содержимое 6" descr="20240416_100955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42238"/>
          </a:xfrm>
        </p:spPr>
        <p:txBody>
          <a:bodyPr>
            <a:normAutofit/>
          </a:bodyPr>
          <a:lstStyle/>
          <a:p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 Игра </a:t>
            </a:r>
            <a:r>
              <a:rPr lang="ru-RU" sz="27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мемори</a:t>
            </a:r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«Достопримечательности России». </a:t>
            </a:r>
            <a:b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pic>
        <p:nvPicPr>
          <p:cNvPr id="7" name="Содержимое 6" descr="20240424_12152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38200" y="1535837"/>
            <a:ext cx="5181600" cy="4408557"/>
          </a:xfrm>
        </p:spPr>
      </p:pic>
      <p:pic>
        <p:nvPicPr>
          <p:cNvPr id="25" name="Содержимое 24" descr="20240416_10062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172200" y="1535837"/>
            <a:ext cx="5181600" cy="4408557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2570" y="355107"/>
            <a:ext cx="10120545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Чем привлекательна данная форма работы?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      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Во-первых,  Лэпбук помогает ребенку по своему желанию организовать информацию по интересующей его теме, лучше понять и запомнить материал.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Во-вторых, это отличный способ для повторения пройденного материала. 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В-третьих, ребенок самостоятельно собирает и организовывает  информацию.</a:t>
            </a:r>
          </a:p>
          <a:p>
            <a:pPr algn="just">
              <a:buFont typeface="Wingdings" pitchFamily="2" charset="2"/>
              <a:buChar char="ü"/>
            </a:pPr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В-четвертых, можно выбрать задания под силу каждому</a:t>
            </a:r>
          </a:p>
          <a:p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       </a:t>
            </a:r>
          </a:p>
          <a:p>
            <a:pPr algn="ctr"/>
            <a:r>
              <a:rPr lang="ru-RU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это просто интересно.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639019" y="1357299"/>
            <a:ext cx="893376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/>
            <a:r>
              <a:rPr lang="ru-RU" sz="8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внимание</a:t>
            </a:r>
          </a:p>
        </p:txBody>
      </p:sp>
      <p:pic>
        <p:nvPicPr>
          <p:cNvPr id="9" name="Рисунок 8" descr="2b65f90e3d3f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57628"/>
            <a:ext cx="12192000" cy="214884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539</TotalTime>
  <Words>433</Words>
  <Application>Microsoft Office PowerPoint</Application>
  <PresentationFormat>Широкоэкранный</PresentationFormat>
  <Paragraphs>36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Wingdings</vt:lpstr>
      <vt:lpstr>Тема Office</vt:lpstr>
      <vt:lpstr> «Лэпбук, как средство воспитания основ гражданственности и формирования отношения к историческому и культурному наследию у дошкольников»</vt:lpstr>
      <vt:lpstr>Актуальность -  ребёнок не рождается патриотом, он им становится.  Патриотизм  трудно определить несколькими словами. Это любовь к своей семье, родному краю, своей стране, чувство гордости и ответственности за родную страну, желание быть частью великой страны. Воспитание патриотизма это не простой и непрерывный процесс, многое зависит от окружения ребёнка, от того, что закладывается в сознание ребёнка с самого детства. Не каждый родитель считает необходимым рассказывать своему ребёнку о родной стране, своих предках, наивно думая, что маленький ребёнок ни чего в этом не понимает.  Именно в дошкольном возрасте формируются нравственные качества человека.</vt:lpstr>
      <vt:lpstr>Дидактическое пособие - Лепбук</vt:lpstr>
      <vt:lpstr>Цель данного пособия – формирование у  воспитанников представлений и систематизация знаний о Родине  России.  Задачи:  воспитания основ гражданственности и формирования отношения к историческому и культурному наследию у дошкольников  </vt:lpstr>
      <vt:lpstr>Презентация PowerPoint</vt:lpstr>
      <vt:lpstr>Презентация PowerPoint</vt:lpstr>
      <vt:lpstr>     Государственные символы  Российской Федерации:  Флаг   Гимн    Герб    </vt:lpstr>
      <vt:lpstr>Разрезные картинки «Москва-столица России»  </vt:lpstr>
      <vt:lpstr>Перекладная лента «Неофициальные символы России». Дети знакомятся с неофициальными символами России.  </vt:lpstr>
      <vt:lpstr>Мини-папка «Стихи о Родине».    </vt:lpstr>
      <vt:lpstr>Дидактическая игра «Народные промыслы» Знакомство  с разнообразием промыслов России.</vt:lpstr>
      <vt:lpstr>Дидактическая игра «Русская изба».  Цель: формировать представление о русской культуре и быте русского народа.</vt:lpstr>
      <vt:lpstr>                  Игра мемори «Достопримечательности России».   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«Лэпбук как средство развития познавательных способностей у детей»</dc:title>
  <dc:creator>Александр</dc:creator>
  <cp:lastModifiedBy>ДОУ</cp:lastModifiedBy>
  <cp:revision>56</cp:revision>
  <dcterms:created xsi:type="dcterms:W3CDTF">2023-02-12T07:38:59Z</dcterms:created>
  <dcterms:modified xsi:type="dcterms:W3CDTF">2024-04-26T06:30:41Z</dcterms:modified>
</cp:coreProperties>
</file>