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80" r:id="rId4"/>
    <p:sldId id="260" r:id="rId5"/>
    <p:sldId id="271" r:id="rId6"/>
    <p:sldId id="274" r:id="rId7"/>
    <p:sldId id="273" r:id="rId8"/>
    <p:sldId id="272" r:id="rId9"/>
    <p:sldId id="275" r:id="rId10"/>
    <p:sldId id="276" r:id="rId11"/>
    <p:sldId id="277" r:id="rId12"/>
    <p:sldId id="278" r:id="rId13"/>
    <p:sldId id="281" r:id="rId14"/>
    <p:sldId id="267" r:id="rId15"/>
    <p:sldId id="268" r:id="rId16"/>
    <p:sldId id="269" r:id="rId17"/>
    <p:sldId id="28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555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311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632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64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898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630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504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916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210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076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79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484AA-B3B7-4974-BBB6-F57F3DE2E740}" type="datetimeFigureOut">
              <a:rPr lang="ru-RU" smtClean="0"/>
              <a:t>13.01.2022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12EA3-7360-4D0D-9EAF-2C27BB9AD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538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catherineasquithgallery.com/uploads/posts/2021-02/1612744389_110-p-fon-zimnii-goluboi-so-snezhinkami-1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83" y="-537328"/>
            <a:ext cx="11932233" cy="745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764704"/>
            <a:ext cx="804664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Зимние виды спорта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r>
              <a:rPr lang="ru-RU" dirty="0" smtClean="0"/>
              <a:t>                                               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Подготовила Поздеева Е.Г.  МАДОУ № 66 г. Сыктывкар  </a:t>
            </a:r>
            <a:r>
              <a:rPr lang="ru-RU" dirty="0" smtClean="0"/>
              <a:t>                                                  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5768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3073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010" y="0"/>
            <a:ext cx="9240010" cy="688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597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проект виды спорта\img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89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3761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img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004" y="0"/>
            <a:ext cx="9192004" cy="6856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901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357" cy="688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918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460" cy="6892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973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155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4543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357" cy="688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1896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3301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028" y="0"/>
            <a:ext cx="9200654" cy="6909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4527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проект виды спорта\img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357" cy="688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346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esktop\проект виды спорта\img7 (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7" y="0"/>
            <a:ext cx="91683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99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user\Desktop\проект виды спорта\slide-2 (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427"/>
            <a:ext cx="9144000" cy="6849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5389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" y="0"/>
            <a:ext cx="91569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52358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17</Words>
  <Application>Microsoft Office PowerPoint</Application>
  <PresentationFormat>Экран (4:3)</PresentationFormat>
  <Paragraphs>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</cp:revision>
  <dcterms:created xsi:type="dcterms:W3CDTF">2022-01-13T14:25:46Z</dcterms:created>
  <dcterms:modified xsi:type="dcterms:W3CDTF">2022-01-13T15:13:56Z</dcterms:modified>
</cp:coreProperties>
</file>