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webp" ContentType="image/webp"/>
  <Override PartName="/ppt/media/image11.webp" ContentType="image/webp"/>
  <Override PartName="/ppt/media/image12.webp" ContentType="image/webp"/>
  <Override PartName="/ppt/media/image13.webp" ContentType="image/webp"/>
  <Override PartName="/ppt/media/image14.webp" ContentType="image/webp"/>
  <Override PartName="/ppt/media/image15.webp" ContentType="image/webp"/>
  <Override PartName="/ppt/media/image6.webp" ContentType="image/webp"/>
  <Override PartName="/ppt/media/image7.webp" ContentType="image/webp"/>
  <Override PartName="/ppt/media/image8.webp" ContentType="image/webp"/>
  <Override PartName="/ppt/media/image9.webp" ContentType="image/webp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5" r:id="rId4"/>
    <p:sldId id="257" r:id="rId5"/>
    <p:sldId id="264" r:id="rId6"/>
    <p:sldId id="267" r:id="rId7"/>
    <p:sldId id="268" r:id="rId8"/>
    <p:sldId id="269" r:id="rId9"/>
    <p:sldId id="263" r:id="rId10"/>
    <p:sldId id="286" r:id="rId11"/>
    <p:sldId id="288" r:id="rId12"/>
    <p:sldId id="29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</a:lstStyle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  <a:endParaRPr lang="ru-RU" smtClean="0"/>
          </a:p>
          <a:p>
            <a:pPr lvl="1" eaLnBrk="1" latinLnBrk="0" hangingPunct="1"/>
            <a:r>
              <a:rPr lang="ru-RU" smtClean="0"/>
              <a:t>Второй уровень</a:t>
            </a:r>
            <a:endParaRPr lang="ru-RU" smtClean="0"/>
          </a:p>
          <a:p>
            <a:pPr lvl="2" eaLnBrk="1" latinLnBrk="0" hangingPunct="1"/>
            <a:r>
              <a:rPr lang="ru-RU" smtClean="0"/>
              <a:t>Третий уровень</a:t>
            </a:r>
            <a:endParaRPr lang="ru-RU" smtClean="0"/>
          </a:p>
          <a:p>
            <a:pPr lvl="3" eaLnBrk="1" latinLnBrk="0" hangingPunct="1"/>
            <a:r>
              <a:rPr lang="ru-RU" smtClean="0"/>
              <a:t>Четвертый уровень</a:t>
            </a:r>
            <a:endParaRPr lang="ru-RU" smtClean="0"/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defRPr/>
            </a:pPr>
            <a:r>
              <a:rPr kumimoji="0" lang="ru-RU" smtClean="0"/>
              <a:t>Образец текста</a:t>
            </a:r>
            <a:endParaRPr kumimoji="0"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9DDBC-47EE-4E73-B1CD-F21EFE5F7E65}" type="slidenum">
              <a:rPr lang="ru-RU" smtClean="0"/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  <a:endParaRPr kumimoji="0" lang="ru-RU" smtClean="0"/>
          </a:p>
          <a:p>
            <a:pPr lvl="1" eaLnBrk="1" latinLnBrk="0" hangingPunct="1"/>
            <a:r>
              <a:rPr kumimoji="0" lang="ru-RU" smtClean="0"/>
              <a:t>Второй уровень</a:t>
            </a:r>
            <a:endParaRPr kumimoji="0" lang="ru-RU" smtClean="0"/>
          </a:p>
          <a:p>
            <a:pPr lvl="2" eaLnBrk="1" latinLnBrk="0" hangingPunct="1"/>
            <a:r>
              <a:rPr kumimoji="0" lang="ru-RU" smtClean="0"/>
              <a:t>Третий уровень</a:t>
            </a:r>
            <a:endParaRPr kumimoji="0" lang="ru-RU" smtClean="0"/>
          </a:p>
          <a:p>
            <a:pPr lvl="3" eaLnBrk="1" latinLnBrk="0" hangingPunct="1"/>
            <a:r>
              <a:rPr kumimoji="0" lang="ru-RU" smtClean="0"/>
              <a:t>Четвертый уровень</a:t>
            </a:r>
            <a:endParaRPr kumimoji="0" lang="ru-RU" smtClean="0"/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fld id="{D4C6A6D6-F4A7-4B69-90A9-E2D63F01CC4E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</a:lstStyle>
          <a:p>
            <a:fld id="{A6A9DDBC-47EE-4E73-B1CD-F21EFE5F7E6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 panose="05020102010507070707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335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 panose="05020102010507070707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825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 panose="05000000000000000000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 panose="05020102010507070707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 panose="05000000000000000000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1930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 panose="05020102010507070707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225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 panose="05020102010507070707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215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 panose="05000000000000000000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webp"/><Relationship Id="rId1" Type="http://schemas.openxmlformats.org/officeDocument/2006/relationships/image" Target="../media/image6.web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webp"/><Relationship Id="rId1" Type="http://schemas.openxmlformats.org/officeDocument/2006/relationships/image" Target="../media/image8.web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webp"/><Relationship Id="rId1" Type="http://schemas.openxmlformats.org/officeDocument/2006/relationships/image" Target="../media/image10.web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3.webp"/><Relationship Id="rId1" Type="http://schemas.openxmlformats.org/officeDocument/2006/relationships/image" Target="../media/image12.web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webp"/><Relationship Id="rId1" Type="http://schemas.openxmlformats.org/officeDocument/2006/relationships/image" Target="../media/image14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519336"/>
          </a:xfrm>
        </p:spPr>
        <p:txBody>
          <a:bodyPr/>
          <a:lstStyle/>
          <a:p>
            <a:pPr algn="ctr"/>
            <a:r>
              <a:rPr lang="ru-RU" sz="4800" dirty="0"/>
              <a:t>Адыги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797152"/>
            <a:ext cx="5114778" cy="193274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Выполнил: </a:t>
            </a:r>
            <a:endParaRPr lang="ru-RU" dirty="0" smtClean="0"/>
          </a:p>
          <a:p>
            <a:pPr algn="ctr"/>
            <a:r>
              <a:rPr lang="ru-RU" dirty="0"/>
              <a:t>Учитель ОБЗР </a:t>
            </a:r>
            <a:endParaRPr lang="ru-RU" dirty="0"/>
          </a:p>
          <a:p>
            <a:pPr algn="ctr"/>
            <a:r>
              <a:rPr lang="ru-RU" dirty="0"/>
              <a:t>Мезужок Хачизеф Кадырбечевич</a:t>
            </a:r>
            <a:endParaRPr lang="ru-RU" dirty="0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482600" y="463550"/>
            <a:ext cx="18465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ru-RU" altLang="en-US" b="1">
                <a:latin typeface="Times New Roman" panose="02020603050405020304" charset="0"/>
                <a:cs typeface="Times New Roman" panose="02020603050405020304" charset="0"/>
              </a:rPr>
              <a:t>Год единства народов России</a:t>
            </a:r>
            <a:endParaRPr lang="ru-RU" altLang="en-US" b="1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altLang="en-US" b="1">
                <a:latin typeface="Times New Roman" panose="02020603050405020304" charset="0"/>
                <a:cs typeface="Times New Roman" panose="02020603050405020304" charset="0"/>
              </a:rPr>
              <a:t>Одна страна- народов много</a:t>
            </a:r>
            <a:endParaRPr lang="ru-RU" altLang="en-US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Изображение 8"/>
          <p:cNvPicPr/>
          <p:nvPr/>
        </p:nvPicPr>
        <p:blipFill>
          <a:blip r:embed="rId1"/>
          <a:stretch>
            <a:fillRect/>
          </a:stretch>
        </p:blipFill>
        <p:spPr>
          <a:xfrm>
            <a:off x="3491865" y="1662430"/>
            <a:ext cx="5418455" cy="3446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en-US" altLang="en-US">
                <a:sym typeface="+mn-ea"/>
              </a:rPr>
              <a:t>Гражданско</a:t>
            </a:r>
            <a:r>
              <a:rPr lang="en-US" altLang="ru-RU">
                <a:sym typeface="+mn-ea"/>
              </a:rPr>
              <a:t>-</a:t>
            </a:r>
            <a:r>
              <a:rPr lang="en-US" altLang="en-US">
                <a:sym typeface="+mn-ea"/>
              </a:rPr>
              <a:t>патриотическое</a:t>
            </a:r>
            <a:r>
              <a:rPr lang="en-US" altLang="ru-RU">
                <a:sym typeface="+mn-ea"/>
              </a:rPr>
              <a:t> </a:t>
            </a:r>
            <a:r>
              <a:rPr lang="en-US" altLang="en-US">
                <a:sym typeface="+mn-ea"/>
              </a:rPr>
              <a:t>воспитание</a:t>
            </a:r>
            <a:endParaRPr lang="ru-RU" altLang="en-US"/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457200" y="1699895"/>
            <a:ext cx="6400800" cy="42354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en-US"/>
              <a:t>Формирование</a:t>
            </a:r>
            <a:r>
              <a:rPr lang="en-US" altLang="ru-RU"/>
              <a:t> </a:t>
            </a:r>
            <a:r>
              <a:rPr lang="en-US" altLang="en-US"/>
              <a:t>осознанного</a:t>
            </a:r>
            <a:r>
              <a:rPr lang="en-US" altLang="ru-RU"/>
              <a:t> </a:t>
            </a:r>
            <a:r>
              <a:rPr lang="en-US" altLang="en-US"/>
              <a:t>отношения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своей</a:t>
            </a:r>
            <a:r>
              <a:rPr lang="en-US" altLang="ru-RU"/>
              <a:t> </a:t>
            </a:r>
            <a:r>
              <a:rPr lang="en-US" altLang="en-US"/>
              <a:t>Родине</a:t>
            </a:r>
            <a:r>
              <a:rPr lang="en-US" altLang="ru-RU"/>
              <a:t>, </a:t>
            </a:r>
            <a:r>
              <a:rPr lang="en-US" altLang="en-US"/>
              <a:t>истории</a:t>
            </a:r>
            <a:r>
              <a:rPr lang="en-US" altLang="ru-RU"/>
              <a:t>, </a:t>
            </a:r>
            <a:r>
              <a:rPr lang="en-US" altLang="en-US"/>
              <a:t>культуре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традициям</a:t>
            </a:r>
            <a:r>
              <a:rPr lang="en-US" altLang="ru-RU"/>
              <a:t> – </a:t>
            </a:r>
            <a:r>
              <a:rPr lang="en-US" altLang="en-US"/>
              <a:t>важнейшая</a:t>
            </a:r>
            <a:r>
              <a:rPr lang="en-US" altLang="ru-RU"/>
              <a:t> </a:t>
            </a:r>
            <a:r>
              <a:rPr lang="en-US" altLang="en-US"/>
              <a:t>задача</a:t>
            </a:r>
            <a:r>
              <a:rPr lang="en-US" altLang="ru-RU"/>
              <a:t> </a:t>
            </a:r>
            <a:r>
              <a:rPr lang="en-US" altLang="en-US"/>
              <a:t>воспитания</a:t>
            </a:r>
            <a:r>
              <a:rPr lang="en-US" altLang="ru-RU"/>
              <a:t> </a:t>
            </a:r>
            <a:r>
              <a:rPr lang="en-US" altLang="en-US"/>
              <a:t>каждого</a:t>
            </a:r>
            <a:r>
              <a:rPr lang="en-US" altLang="ru-RU"/>
              <a:t> </a:t>
            </a:r>
            <a:r>
              <a:rPr lang="en-US" altLang="en-US"/>
              <a:t>гражданина</a:t>
            </a:r>
            <a:r>
              <a:rPr lang="en-US" altLang="ru-RU"/>
              <a:t>. </a:t>
            </a:r>
            <a:r>
              <a:rPr lang="en-US" altLang="en-US"/>
              <a:t>Воспитание</a:t>
            </a:r>
            <a:r>
              <a:rPr lang="en-US" altLang="ru-RU"/>
              <a:t> </a:t>
            </a:r>
            <a:r>
              <a:rPr lang="en-US" altLang="en-US"/>
              <a:t>чувства</a:t>
            </a:r>
            <a:r>
              <a:rPr lang="en-US" altLang="ru-RU"/>
              <a:t> </a:t>
            </a:r>
            <a:r>
              <a:rPr lang="en-US" altLang="en-US"/>
              <a:t>гордости</a:t>
            </a:r>
            <a:r>
              <a:rPr lang="en-US" altLang="ru-RU"/>
              <a:t> </a:t>
            </a:r>
            <a:r>
              <a:rPr lang="en-US" altLang="en-US"/>
              <a:t>за</a:t>
            </a:r>
            <a:r>
              <a:rPr lang="en-US" altLang="ru-RU"/>
              <a:t> </a:t>
            </a:r>
            <a:r>
              <a:rPr lang="en-US" altLang="en-US"/>
              <a:t>свою</a:t>
            </a:r>
            <a:r>
              <a:rPr lang="en-US" altLang="ru-RU"/>
              <a:t> </a:t>
            </a:r>
            <a:r>
              <a:rPr lang="en-US" altLang="en-US"/>
              <a:t>страну</a:t>
            </a:r>
            <a:r>
              <a:rPr lang="en-US" altLang="ru-RU"/>
              <a:t>, </a:t>
            </a:r>
            <a:r>
              <a:rPr lang="en-US" altLang="en-US"/>
              <a:t>уважение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её</a:t>
            </a:r>
            <a:r>
              <a:rPr lang="en-US" altLang="ru-RU"/>
              <a:t> </a:t>
            </a:r>
            <a:r>
              <a:rPr lang="en-US" altLang="en-US"/>
              <a:t>достижениям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осознание</a:t>
            </a:r>
            <a:r>
              <a:rPr lang="en-US" altLang="ru-RU"/>
              <a:t> </a:t>
            </a:r>
            <a:r>
              <a:rPr lang="en-US" altLang="en-US"/>
              <a:t>личной</a:t>
            </a:r>
            <a:r>
              <a:rPr lang="en-US" altLang="ru-RU"/>
              <a:t> </a:t>
            </a:r>
            <a:r>
              <a:rPr lang="en-US" altLang="en-US"/>
              <a:t>ответственности</a:t>
            </a:r>
            <a:r>
              <a:rPr lang="en-US" altLang="ru-RU"/>
              <a:t> </a:t>
            </a:r>
            <a:r>
              <a:rPr lang="en-US" altLang="en-US"/>
              <a:t>за</a:t>
            </a:r>
            <a:r>
              <a:rPr lang="en-US" altLang="ru-RU"/>
              <a:t> </a:t>
            </a:r>
            <a:r>
              <a:rPr lang="en-US" altLang="en-US"/>
              <a:t>будущее</a:t>
            </a:r>
            <a:r>
              <a:rPr lang="en-US" altLang="ru-RU"/>
              <a:t> </a:t>
            </a:r>
            <a:r>
              <a:rPr lang="en-US" altLang="en-US"/>
              <a:t>государства</a:t>
            </a:r>
            <a:r>
              <a:rPr lang="en-US" altLang="ru-RU"/>
              <a:t> – </a:t>
            </a:r>
            <a:r>
              <a:rPr lang="en-US" altLang="en-US"/>
              <a:t>основа</a:t>
            </a:r>
            <a:r>
              <a:rPr lang="en-US" altLang="ru-RU"/>
              <a:t> </a:t>
            </a:r>
            <a:r>
              <a:rPr lang="en-US" altLang="en-US"/>
              <a:t>гражданского</a:t>
            </a:r>
            <a:r>
              <a:rPr lang="en-US" altLang="ru-RU"/>
              <a:t> </a:t>
            </a:r>
            <a:r>
              <a:rPr lang="en-US" altLang="en-US"/>
              <a:t>самосознания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Сегодня</a:t>
            </a:r>
            <a:r>
              <a:rPr lang="en-US" altLang="ru-RU"/>
              <a:t> </a:t>
            </a:r>
            <a:r>
              <a:rPr lang="en-US" altLang="en-US"/>
              <a:t>мы</a:t>
            </a:r>
            <a:r>
              <a:rPr lang="en-US" altLang="ru-RU"/>
              <a:t> </a:t>
            </a:r>
            <a:r>
              <a:rPr lang="en-US" altLang="en-US"/>
              <a:t>можем</a:t>
            </a:r>
            <a:r>
              <a:rPr lang="en-US" altLang="ru-RU"/>
              <a:t> </a:t>
            </a:r>
            <a:r>
              <a:rPr lang="en-US" altLang="en-US"/>
              <a:t>сказать</a:t>
            </a:r>
            <a:r>
              <a:rPr lang="en-US" altLang="ru-RU"/>
              <a:t> </a:t>
            </a:r>
            <a:r>
              <a:rPr lang="en-US" altLang="en-US"/>
              <a:t>уверенно</a:t>
            </a:r>
            <a:r>
              <a:rPr lang="en-US" altLang="ru-RU"/>
              <a:t>: </a:t>
            </a:r>
            <a:r>
              <a:rPr lang="en-US" altLang="en-US"/>
              <a:t>истинный</a:t>
            </a:r>
            <a:r>
              <a:rPr lang="en-US" altLang="ru-RU"/>
              <a:t> </a:t>
            </a:r>
            <a:r>
              <a:rPr lang="en-US" altLang="en-US"/>
              <a:t>гражданин</a:t>
            </a:r>
            <a:r>
              <a:rPr lang="en-US" altLang="ru-RU"/>
              <a:t> – </a:t>
            </a:r>
            <a:r>
              <a:rPr lang="en-US" altLang="en-US"/>
              <a:t>тот</a:t>
            </a:r>
            <a:r>
              <a:rPr lang="en-US" altLang="ru-RU"/>
              <a:t>, </a:t>
            </a:r>
            <a:r>
              <a:rPr lang="en-US" altLang="en-US"/>
              <a:t>кто</a:t>
            </a:r>
            <a:r>
              <a:rPr lang="en-US" altLang="ru-RU"/>
              <a:t> </a:t>
            </a:r>
            <a:r>
              <a:rPr lang="en-US" altLang="en-US"/>
              <a:t>действует</a:t>
            </a:r>
            <a:r>
              <a:rPr lang="en-US" altLang="ru-RU"/>
              <a:t> </a:t>
            </a:r>
            <a:r>
              <a:rPr lang="en-US" altLang="en-US"/>
              <a:t>на</a:t>
            </a:r>
            <a:r>
              <a:rPr lang="en-US" altLang="ru-RU"/>
              <a:t> </a:t>
            </a:r>
            <a:r>
              <a:rPr lang="en-US" altLang="en-US"/>
              <a:t>благо</a:t>
            </a:r>
            <a:r>
              <a:rPr lang="en-US" altLang="ru-RU"/>
              <a:t> </a:t>
            </a:r>
            <a:r>
              <a:rPr lang="en-US" altLang="en-US"/>
              <a:t>своего</a:t>
            </a:r>
            <a:r>
              <a:rPr lang="en-US" altLang="ru-RU"/>
              <a:t> </a:t>
            </a:r>
            <a:r>
              <a:rPr lang="en-US" altLang="en-US"/>
              <a:t>народа</a:t>
            </a:r>
            <a:r>
              <a:rPr lang="en-US" altLang="ru-RU"/>
              <a:t>, </a:t>
            </a:r>
            <a:r>
              <a:rPr lang="en-US" altLang="en-US"/>
              <a:t>соблюдая</a:t>
            </a:r>
            <a:r>
              <a:rPr lang="en-US" altLang="ru-RU"/>
              <a:t> </a:t>
            </a:r>
            <a:r>
              <a:rPr lang="en-US" altLang="en-US"/>
              <a:t>законы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проявляя</a:t>
            </a:r>
            <a:r>
              <a:rPr lang="en-US" altLang="ru-RU"/>
              <a:t> </a:t>
            </a:r>
            <a:r>
              <a:rPr lang="en-US" altLang="en-US"/>
              <a:t>активную</a:t>
            </a:r>
            <a:r>
              <a:rPr lang="en-US" altLang="ru-RU"/>
              <a:t> </a:t>
            </a:r>
            <a:r>
              <a:rPr lang="en-US" altLang="en-US"/>
              <a:t>жизненную</a:t>
            </a:r>
            <a:r>
              <a:rPr lang="en-US" altLang="ru-RU"/>
              <a:t> </a:t>
            </a:r>
            <a:r>
              <a:rPr lang="en-US" altLang="en-US"/>
              <a:t>позицию</a:t>
            </a:r>
            <a:r>
              <a:rPr lang="en-US" altLang="ru-RU"/>
              <a:t>.</a:t>
            </a:r>
            <a:endParaRPr lang="en-US" altLang="ru-RU"/>
          </a:p>
          <a:p>
            <a:endParaRPr lang="en-US" altLang="ru-RU"/>
          </a:p>
          <a:p>
            <a:r>
              <a:rPr lang="en-US" altLang="en-US"/>
              <a:t>Давайте</a:t>
            </a:r>
            <a:r>
              <a:rPr lang="en-US" altLang="ru-RU"/>
              <a:t> </a:t>
            </a:r>
            <a:r>
              <a:rPr lang="en-US" altLang="en-US"/>
              <a:t>сохраним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передадим</a:t>
            </a:r>
            <a:r>
              <a:rPr lang="en-US" altLang="ru-RU"/>
              <a:t> </a:t>
            </a:r>
            <a:r>
              <a:rPr lang="en-US" altLang="en-US"/>
              <a:t>следующим</a:t>
            </a:r>
            <a:r>
              <a:rPr lang="en-US" altLang="ru-RU"/>
              <a:t> </a:t>
            </a:r>
            <a:r>
              <a:rPr lang="en-US" altLang="en-US"/>
              <a:t>поколениям</a:t>
            </a:r>
            <a:r>
              <a:rPr lang="en-US" altLang="ru-RU"/>
              <a:t> </a:t>
            </a:r>
            <a:r>
              <a:rPr lang="en-US" altLang="en-US"/>
              <a:t>лучшие</a:t>
            </a:r>
            <a:r>
              <a:rPr lang="en-US" altLang="ru-RU"/>
              <a:t> </a:t>
            </a:r>
            <a:r>
              <a:rPr lang="en-US" altLang="en-US"/>
              <a:t>качества</a:t>
            </a:r>
            <a:r>
              <a:rPr lang="en-US" altLang="ru-RU"/>
              <a:t> </a:t>
            </a:r>
            <a:r>
              <a:rPr lang="en-US" altLang="en-US"/>
              <a:t>наших</a:t>
            </a:r>
            <a:r>
              <a:rPr lang="en-US" altLang="ru-RU"/>
              <a:t> </a:t>
            </a:r>
            <a:r>
              <a:rPr lang="en-US" altLang="en-US"/>
              <a:t>предков</a:t>
            </a:r>
            <a:r>
              <a:rPr lang="en-US" altLang="ru-RU"/>
              <a:t>: </a:t>
            </a:r>
            <a:r>
              <a:rPr lang="en-US" altLang="en-US"/>
              <a:t>любовь</a:t>
            </a:r>
            <a:r>
              <a:rPr lang="en-US" altLang="ru-RU"/>
              <a:t> </a:t>
            </a:r>
            <a:r>
              <a:rPr lang="en-US" altLang="en-US"/>
              <a:t>к</a:t>
            </a:r>
            <a:r>
              <a:rPr lang="en-US" altLang="ru-RU"/>
              <a:t> </a:t>
            </a:r>
            <a:r>
              <a:rPr lang="en-US" altLang="en-US"/>
              <a:t>Отечеству</a:t>
            </a:r>
            <a:r>
              <a:rPr lang="en-US" altLang="ru-RU"/>
              <a:t>, </a:t>
            </a:r>
            <a:r>
              <a:rPr lang="en-US" altLang="en-US"/>
              <a:t>трудолюбие</a:t>
            </a:r>
            <a:r>
              <a:rPr lang="en-US" altLang="ru-RU"/>
              <a:t>, </a:t>
            </a:r>
            <a:r>
              <a:rPr lang="en-US" altLang="en-US"/>
              <a:t>верность</a:t>
            </a:r>
            <a:r>
              <a:rPr lang="en-US" altLang="ru-RU"/>
              <a:t> </a:t>
            </a:r>
            <a:r>
              <a:rPr lang="en-US" altLang="en-US"/>
              <a:t>долгу</a:t>
            </a:r>
            <a:r>
              <a:rPr lang="en-US" altLang="ru-RU"/>
              <a:t> </a:t>
            </a:r>
            <a:r>
              <a:rPr lang="en-US" altLang="en-US"/>
              <a:t>и</a:t>
            </a:r>
            <a:r>
              <a:rPr lang="en-US" altLang="ru-RU"/>
              <a:t> </a:t>
            </a:r>
            <a:r>
              <a:rPr lang="en-US" altLang="en-US"/>
              <a:t>чувство</a:t>
            </a:r>
            <a:r>
              <a:rPr lang="en-US" altLang="ru-RU"/>
              <a:t> </a:t>
            </a:r>
            <a:r>
              <a:rPr lang="en-US" altLang="en-US"/>
              <a:t>справедливости</a:t>
            </a:r>
            <a:r>
              <a:rPr lang="en-US" altLang="ru-RU"/>
              <a:t>!</a:t>
            </a:r>
            <a:endParaRPr lang="en-US" altLang="ru-RU"/>
          </a:p>
          <a:p>
            <a:endParaRPr lang="ru-RU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61670"/>
            <a:ext cx="7242175" cy="5204460"/>
          </a:xfrm>
        </p:spPr>
        <p:txBody>
          <a:bodyPr>
            <a:normAutofit/>
          </a:bodyPr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457200" y="662305"/>
            <a:ext cx="7295515" cy="51517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57" y="116632"/>
            <a:ext cx="8352928" cy="6455736"/>
          </a:xfrm>
        </p:spPr>
        <p:txBody>
          <a:bodyPr/>
          <a:lstStyle/>
          <a:p>
            <a:r>
              <a:rPr lang="ru-RU" dirty="0"/>
              <a:t>Адыги — народ в Российской Федерации, проживающий в Республике Адыгея</a:t>
            </a:r>
            <a:endParaRPr lang="ru-RU" dirty="0"/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687705" y="1315720"/>
            <a:ext cx="6823075" cy="4956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7503"/>
            <a:ext cx="7239000" cy="648072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Народ Адыгеи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705" y="980440"/>
            <a:ext cx="3249295" cy="5400675"/>
          </a:xfrm>
        </p:spPr>
        <p:txBody>
          <a:bodyPr>
            <a:noAutofit/>
          </a:bodyPr>
          <a:lstStyle/>
          <a:p>
            <a:r>
              <a:rPr lang="en-US" altLang="en-US" sz="1500" dirty="0"/>
              <a:t>Адыги</a:t>
            </a:r>
            <a:r>
              <a:rPr lang="en-US" altLang="ru-RU" sz="1500" dirty="0"/>
              <a:t> </a:t>
            </a:r>
            <a:r>
              <a:rPr lang="en-US" altLang="en-US" sz="1500" dirty="0"/>
              <a:t>издавна</a:t>
            </a:r>
            <a:r>
              <a:rPr lang="en-US" altLang="ru-RU" sz="1500" dirty="0"/>
              <a:t> </a:t>
            </a:r>
            <a:r>
              <a:rPr lang="en-US" altLang="en-US" sz="1500" dirty="0"/>
              <a:t>славятся</a:t>
            </a:r>
            <a:r>
              <a:rPr lang="en-US" altLang="ru-RU" sz="1500" dirty="0"/>
              <a:t> </a:t>
            </a:r>
            <a:r>
              <a:rPr lang="en-US" altLang="en-US" sz="1500" dirty="0"/>
              <a:t>своим</a:t>
            </a:r>
            <a:r>
              <a:rPr lang="en-US" altLang="ru-RU" sz="1500" dirty="0"/>
              <a:t> </a:t>
            </a:r>
            <a:r>
              <a:rPr lang="en-US" altLang="en-US" sz="1500" dirty="0"/>
              <a:t>радушием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щедростью</a:t>
            </a:r>
            <a:r>
              <a:rPr lang="en-US" altLang="ru-RU" sz="1500" dirty="0"/>
              <a:t>. </a:t>
            </a:r>
            <a:r>
              <a:rPr lang="en-US" altLang="en-US" sz="1500" dirty="0"/>
              <a:t>Их</a:t>
            </a:r>
            <a:r>
              <a:rPr lang="en-US" altLang="ru-RU" sz="1500" dirty="0"/>
              <a:t> </a:t>
            </a:r>
            <a:r>
              <a:rPr lang="en-US" altLang="en-US" sz="1500" dirty="0"/>
              <a:t>гостеприимство</a:t>
            </a:r>
            <a:r>
              <a:rPr lang="en-US" altLang="ru-RU" sz="1500" dirty="0"/>
              <a:t> — </a:t>
            </a:r>
            <a:r>
              <a:rPr lang="en-US" altLang="en-US" sz="1500" dirty="0"/>
              <a:t>это</a:t>
            </a:r>
            <a:r>
              <a:rPr lang="en-US" altLang="ru-RU" sz="1500" dirty="0"/>
              <a:t> </a:t>
            </a:r>
            <a:r>
              <a:rPr lang="en-US" altLang="en-US" sz="1500" dirty="0"/>
              <a:t>не</a:t>
            </a:r>
            <a:r>
              <a:rPr lang="en-US" altLang="ru-RU" sz="1500" dirty="0"/>
              <a:t> </a:t>
            </a:r>
            <a:r>
              <a:rPr lang="en-US" altLang="en-US" sz="1500" dirty="0"/>
              <a:t>просто</a:t>
            </a:r>
            <a:r>
              <a:rPr lang="en-US" altLang="ru-RU" sz="1500" dirty="0"/>
              <a:t> </a:t>
            </a:r>
            <a:r>
              <a:rPr lang="en-US" altLang="en-US" sz="1500" dirty="0"/>
              <a:t>традиция</a:t>
            </a:r>
            <a:r>
              <a:rPr lang="en-US" altLang="ru-RU" sz="1500" dirty="0"/>
              <a:t>, </a:t>
            </a:r>
            <a:r>
              <a:rPr lang="en-US" altLang="en-US" sz="1500" dirty="0"/>
              <a:t>а</a:t>
            </a:r>
            <a:r>
              <a:rPr lang="en-US" altLang="ru-RU" sz="1500" dirty="0"/>
              <a:t> </a:t>
            </a:r>
            <a:r>
              <a:rPr lang="en-US" altLang="en-US" sz="1500" dirty="0"/>
              <a:t>образ</a:t>
            </a:r>
            <a:r>
              <a:rPr lang="en-US" altLang="ru-RU" sz="1500" dirty="0"/>
              <a:t> </a:t>
            </a:r>
            <a:r>
              <a:rPr lang="en-US" altLang="en-US" sz="1500" dirty="0"/>
              <a:t>жизни</a:t>
            </a:r>
            <a:r>
              <a:rPr lang="en-US" altLang="ru-RU" sz="1500" dirty="0"/>
              <a:t>, </a:t>
            </a:r>
            <a:r>
              <a:rPr lang="en-US" altLang="en-US" sz="1500" dirty="0"/>
              <a:t>пропитанный</a:t>
            </a:r>
            <a:r>
              <a:rPr lang="en-US" altLang="ru-RU" sz="1500" dirty="0"/>
              <a:t> </a:t>
            </a:r>
            <a:r>
              <a:rPr lang="en-US" altLang="en-US" sz="1500" dirty="0"/>
              <a:t>уважением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искренностью</a:t>
            </a:r>
            <a:r>
              <a:rPr lang="en-US" altLang="ru-RU" sz="1500" dirty="0"/>
              <a:t>. </a:t>
            </a:r>
            <a:r>
              <a:rPr lang="en-US" altLang="en-US" sz="1500" dirty="0"/>
              <a:t>Гость</a:t>
            </a:r>
            <a:r>
              <a:rPr lang="en-US" altLang="ru-RU" sz="1500" dirty="0"/>
              <a:t> </a:t>
            </a:r>
            <a:r>
              <a:rPr lang="en-US" altLang="en-US" sz="1500" dirty="0"/>
              <a:t>в</a:t>
            </a:r>
            <a:r>
              <a:rPr lang="en-US" altLang="ru-RU" sz="1500" dirty="0"/>
              <a:t> </a:t>
            </a:r>
            <a:r>
              <a:rPr lang="en-US" altLang="en-US" sz="1500" dirty="0"/>
              <a:t>доме</a:t>
            </a:r>
            <a:r>
              <a:rPr lang="en-US" altLang="ru-RU" sz="1500" dirty="0"/>
              <a:t> </a:t>
            </a:r>
            <a:r>
              <a:rPr lang="en-US" altLang="en-US" sz="1500" dirty="0"/>
              <a:t>адыга</a:t>
            </a:r>
            <a:r>
              <a:rPr lang="en-US" altLang="ru-RU" sz="1500" dirty="0"/>
              <a:t> </a:t>
            </a:r>
            <a:r>
              <a:rPr lang="en-US" altLang="en-US" sz="1500" dirty="0"/>
              <a:t>становится</a:t>
            </a:r>
            <a:r>
              <a:rPr lang="en-US" altLang="ru-RU" sz="1500" dirty="0"/>
              <a:t> </a:t>
            </a:r>
            <a:r>
              <a:rPr lang="en-US" altLang="en-US" sz="1500" dirty="0"/>
              <a:t>членом</a:t>
            </a:r>
            <a:r>
              <a:rPr lang="en-US" altLang="ru-RU" sz="1500" dirty="0"/>
              <a:t> </a:t>
            </a:r>
            <a:r>
              <a:rPr lang="en-US" altLang="en-US" sz="1500" dirty="0"/>
              <a:t>семьи</a:t>
            </a:r>
            <a:r>
              <a:rPr lang="en-US" altLang="ru-RU" sz="1500" dirty="0"/>
              <a:t>, </a:t>
            </a:r>
            <a:r>
              <a:rPr lang="en-US" altLang="en-US" sz="1500" dirty="0"/>
              <a:t>окружённым</a:t>
            </a:r>
            <a:r>
              <a:rPr lang="en-US" altLang="ru-RU" sz="1500" dirty="0"/>
              <a:t> </a:t>
            </a:r>
            <a:r>
              <a:rPr lang="en-US" altLang="en-US" sz="1500" dirty="0"/>
              <a:t>заботой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вниманием</a:t>
            </a:r>
            <a:r>
              <a:rPr lang="en-US" altLang="ru-RU" sz="1500" dirty="0"/>
              <a:t>. </a:t>
            </a:r>
            <a:r>
              <a:rPr lang="en-US" altLang="en-US" sz="1500" dirty="0"/>
              <a:t>За</a:t>
            </a:r>
            <a:r>
              <a:rPr lang="en-US" altLang="ru-RU" sz="1500" dirty="0"/>
              <a:t> </a:t>
            </a:r>
            <a:r>
              <a:rPr lang="en-US" altLang="en-US" sz="1500" dirty="0"/>
              <a:t>столом</a:t>
            </a:r>
            <a:r>
              <a:rPr lang="en-US" altLang="ru-RU" sz="1500" dirty="0"/>
              <a:t> </a:t>
            </a:r>
            <a:r>
              <a:rPr lang="en-US" altLang="en-US" sz="1500" dirty="0"/>
              <a:t>царит</a:t>
            </a:r>
            <a:r>
              <a:rPr lang="en-US" altLang="ru-RU" sz="1500" dirty="0"/>
              <a:t> </a:t>
            </a:r>
            <a:r>
              <a:rPr lang="en-US" altLang="en-US" sz="1500" dirty="0"/>
              <a:t>особая</a:t>
            </a:r>
            <a:r>
              <a:rPr lang="en-US" altLang="ru-RU" sz="1500" dirty="0"/>
              <a:t> </a:t>
            </a:r>
            <a:r>
              <a:rPr lang="en-US" altLang="en-US" sz="1500" dirty="0"/>
              <a:t>атмосфера</a:t>
            </a:r>
            <a:r>
              <a:rPr lang="en-US" altLang="ru-RU" sz="1500" dirty="0"/>
              <a:t> </a:t>
            </a:r>
            <a:r>
              <a:rPr lang="en-US" altLang="en-US" sz="1500" dirty="0"/>
              <a:t>тепла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доброты</a:t>
            </a:r>
            <a:r>
              <a:rPr lang="en-US" altLang="ru-RU" sz="1500" dirty="0"/>
              <a:t>, </a:t>
            </a:r>
            <a:r>
              <a:rPr lang="en-US" altLang="en-US" sz="1500" dirty="0"/>
              <a:t>где</a:t>
            </a:r>
            <a:r>
              <a:rPr lang="en-US" altLang="ru-RU" sz="1500" dirty="0"/>
              <a:t> </a:t>
            </a:r>
            <a:r>
              <a:rPr lang="en-US" altLang="en-US" sz="1500" dirty="0"/>
              <a:t>каждый</a:t>
            </a:r>
            <a:r>
              <a:rPr lang="en-US" altLang="ru-RU" sz="1500" dirty="0"/>
              <a:t> </a:t>
            </a:r>
            <a:r>
              <a:rPr lang="en-US" altLang="en-US" sz="1500" dirty="0"/>
              <a:t>чувствует</a:t>
            </a:r>
            <a:r>
              <a:rPr lang="en-US" altLang="ru-RU" sz="1500" dirty="0"/>
              <a:t> </a:t>
            </a:r>
            <a:r>
              <a:rPr lang="en-US" altLang="en-US" sz="1500" dirty="0"/>
              <a:t>себя</a:t>
            </a:r>
            <a:r>
              <a:rPr lang="en-US" altLang="ru-RU" sz="1500" dirty="0"/>
              <a:t> </a:t>
            </a:r>
            <a:r>
              <a:rPr lang="en-US" altLang="en-US" sz="1500" dirty="0"/>
              <a:t>желанным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любимым</a:t>
            </a:r>
            <a:r>
              <a:rPr lang="en-US" altLang="ru-RU" sz="1500" dirty="0"/>
              <a:t>. </a:t>
            </a:r>
            <a:r>
              <a:rPr lang="en-US" altLang="en-US" sz="1500" dirty="0"/>
              <a:t>Адыгская</a:t>
            </a:r>
            <a:r>
              <a:rPr lang="en-US" altLang="ru-RU" sz="1500" dirty="0"/>
              <a:t> </a:t>
            </a:r>
            <a:r>
              <a:rPr lang="en-US" altLang="en-US" sz="1500" dirty="0"/>
              <a:t>культура</a:t>
            </a:r>
            <a:r>
              <a:rPr lang="en-US" altLang="ru-RU" sz="1500" dirty="0"/>
              <a:t> </a:t>
            </a:r>
            <a:r>
              <a:rPr lang="en-US" altLang="en-US" sz="1500" dirty="0"/>
              <a:t>учит</a:t>
            </a:r>
            <a:r>
              <a:rPr lang="en-US" altLang="ru-RU" sz="1500" dirty="0"/>
              <a:t> </a:t>
            </a:r>
            <a:r>
              <a:rPr lang="en-US" altLang="en-US" sz="1500" dirty="0"/>
              <a:t>ценить</a:t>
            </a:r>
            <a:r>
              <a:rPr lang="en-US" altLang="ru-RU" sz="1500" dirty="0"/>
              <a:t> </a:t>
            </a:r>
            <a:r>
              <a:rPr lang="en-US" altLang="en-US" sz="1500" dirty="0"/>
              <a:t>человеческие</a:t>
            </a:r>
            <a:r>
              <a:rPr lang="en-US" altLang="ru-RU" sz="1500" dirty="0"/>
              <a:t> </a:t>
            </a:r>
            <a:r>
              <a:rPr lang="en-US" altLang="en-US" sz="1500" dirty="0"/>
              <a:t>отношения</a:t>
            </a:r>
            <a:r>
              <a:rPr lang="en-US" altLang="ru-RU" sz="1500" dirty="0"/>
              <a:t>, </a:t>
            </a:r>
            <a:r>
              <a:rPr lang="en-US" altLang="en-US" sz="1500" dirty="0"/>
              <a:t>проявлять</a:t>
            </a:r>
            <a:r>
              <a:rPr lang="en-US" altLang="ru-RU" sz="1500" dirty="0"/>
              <a:t> </a:t>
            </a:r>
            <a:r>
              <a:rPr lang="en-US" altLang="en-US" sz="1500" dirty="0"/>
              <a:t>внимание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уважение</a:t>
            </a:r>
            <a:r>
              <a:rPr lang="en-US" altLang="ru-RU" sz="1500" dirty="0"/>
              <a:t> </a:t>
            </a:r>
            <a:r>
              <a:rPr lang="en-US" altLang="en-US" sz="1500" dirty="0"/>
              <a:t>друг</a:t>
            </a:r>
            <a:r>
              <a:rPr lang="en-US" altLang="ru-RU" sz="1500" dirty="0"/>
              <a:t> </a:t>
            </a:r>
            <a:r>
              <a:rPr lang="en-US" altLang="en-US" sz="1500" dirty="0"/>
              <a:t>к</a:t>
            </a:r>
            <a:r>
              <a:rPr lang="en-US" altLang="ru-RU" sz="1500" dirty="0"/>
              <a:t> </a:t>
            </a:r>
            <a:r>
              <a:rPr lang="en-US" altLang="en-US" sz="1500" dirty="0"/>
              <a:t>другу</a:t>
            </a:r>
            <a:r>
              <a:rPr lang="en-US" altLang="ru-RU" sz="1500" dirty="0"/>
              <a:t>. </a:t>
            </a:r>
            <a:r>
              <a:rPr lang="en-US" altLang="en-US" sz="1500" dirty="0"/>
              <a:t>Это</a:t>
            </a:r>
            <a:r>
              <a:rPr lang="en-US" altLang="ru-RU" sz="1500" dirty="0"/>
              <a:t> </a:t>
            </a:r>
            <a:r>
              <a:rPr lang="en-US" altLang="en-US" sz="1500" dirty="0"/>
              <a:t>народ</a:t>
            </a:r>
            <a:r>
              <a:rPr lang="en-US" altLang="ru-RU" sz="1500" dirty="0"/>
              <a:t>, </a:t>
            </a:r>
            <a:r>
              <a:rPr lang="en-US" altLang="en-US" sz="1500" dirty="0"/>
              <a:t>где</a:t>
            </a:r>
            <a:r>
              <a:rPr lang="en-US" altLang="ru-RU" sz="1500" dirty="0"/>
              <a:t> </a:t>
            </a:r>
            <a:r>
              <a:rPr lang="en-US" altLang="en-US" sz="1500" dirty="0"/>
              <a:t>сердце</a:t>
            </a:r>
            <a:r>
              <a:rPr lang="en-US" altLang="ru-RU" sz="1500" dirty="0"/>
              <a:t> </a:t>
            </a:r>
            <a:r>
              <a:rPr lang="en-US" altLang="en-US" sz="1500" dirty="0"/>
              <a:t>открыто</a:t>
            </a:r>
            <a:r>
              <a:rPr lang="en-US" altLang="ru-RU" sz="1500" dirty="0"/>
              <a:t> </a:t>
            </a:r>
            <a:r>
              <a:rPr lang="en-US" altLang="en-US" sz="1500" dirty="0"/>
              <a:t>каждому</a:t>
            </a:r>
            <a:r>
              <a:rPr lang="en-US" altLang="ru-RU" sz="1500" dirty="0"/>
              <a:t> </a:t>
            </a:r>
            <a:r>
              <a:rPr lang="en-US" altLang="en-US" sz="1500" dirty="0"/>
              <a:t>путнику</a:t>
            </a:r>
            <a:r>
              <a:rPr lang="en-US" altLang="ru-RU" sz="1500" dirty="0"/>
              <a:t>, </a:t>
            </a:r>
            <a:r>
              <a:rPr lang="en-US" altLang="en-US" sz="1500" dirty="0"/>
              <a:t>а</a:t>
            </a:r>
            <a:r>
              <a:rPr lang="en-US" altLang="ru-RU" sz="1500" dirty="0"/>
              <a:t> </a:t>
            </a:r>
            <a:r>
              <a:rPr lang="en-US" altLang="en-US" sz="1500" dirty="0"/>
              <a:t>душа</a:t>
            </a:r>
            <a:r>
              <a:rPr lang="en-US" altLang="ru-RU" sz="1500" dirty="0"/>
              <a:t> </a:t>
            </a:r>
            <a:r>
              <a:rPr lang="en-US" altLang="en-US" sz="1500" dirty="0"/>
              <a:t>радуется</a:t>
            </a:r>
            <a:r>
              <a:rPr lang="en-US" altLang="ru-RU" sz="1500" dirty="0"/>
              <a:t> </a:t>
            </a:r>
            <a:r>
              <a:rPr lang="en-US" altLang="en-US" sz="1500" dirty="0"/>
              <a:t>возможности</a:t>
            </a:r>
            <a:r>
              <a:rPr lang="en-US" altLang="ru-RU" sz="1500" dirty="0"/>
              <a:t> </a:t>
            </a:r>
            <a:r>
              <a:rPr lang="en-US" altLang="en-US" sz="1500" dirty="0"/>
              <a:t>поделиться</a:t>
            </a:r>
            <a:r>
              <a:rPr lang="en-US" altLang="ru-RU" sz="1500" dirty="0"/>
              <a:t> </a:t>
            </a:r>
            <a:r>
              <a:rPr lang="en-US" altLang="en-US" sz="1500" dirty="0"/>
              <a:t>своей</a:t>
            </a:r>
            <a:r>
              <a:rPr lang="en-US" altLang="ru-RU" sz="1500" dirty="0"/>
              <a:t> </a:t>
            </a:r>
            <a:r>
              <a:rPr lang="en-US" altLang="en-US" sz="1500" dirty="0"/>
              <a:t>добротой</a:t>
            </a:r>
            <a:r>
              <a:rPr lang="en-US" altLang="ru-RU" sz="1500" dirty="0"/>
              <a:t> </a:t>
            </a:r>
            <a:r>
              <a:rPr lang="en-US" altLang="en-US" sz="1500" dirty="0"/>
              <a:t>и</a:t>
            </a:r>
            <a:r>
              <a:rPr lang="en-US" altLang="ru-RU" sz="1500" dirty="0"/>
              <a:t> </a:t>
            </a:r>
            <a:r>
              <a:rPr lang="en-US" altLang="en-US" sz="1500" dirty="0"/>
              <a:t>радостью</a:t>
            </a:r>
            <a:r>
              <a:rPr lang="en-US" altLang="ru-RU" sz="1500" dirty="0"/>
              <a:t>.</a:t>
            </a:r>
            <a:endParaRPr lang="en-US" altLang="ru-RU" sz="1500" dirty="0"/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3421380" y="1056640"/>
            <a:ext cx="4674235" cy="370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" y="260350"/>
            <a:ext cx="7444740" cy="56642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                      Адыги герои ВОВ</a:t>
            </a:r>
            <a:endParaRPr lang="ru-RU" dirty="0"/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366395" y="4302125"/>
            <a:ext cx="406400" cy="1997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2285365" y="1028700"/>
            <a:ext cx="5766435" cy="5474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8100392" cy="674136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 Открытие «Парты Героя» в честь наших выпускников погибших в ходе СВО  при выполнении боевой  задачи - Татлок Азамату Заурбиевичу и Тлехусеж Мадину Алиевичу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Награждены орденом Мужества посмертно.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 </a:t>
            </a:r>
            <a:endParaRPr lang="ru-RU" dirty="0"/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116205" y="2378075"/>
            <a:ext cx="4456430" cy="3918585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4195445" y="2378710"/>
            <a:ext cx="3896995" cy="3894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315" y="188595"/>
            <a:ext cx="8136890" cy="93599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Гражданско - патриотическое воспитание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Проведение музейных уроков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83820" y="1356995"/>
            <a:ext cx="4375785" cy="4013835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4350385" y="1356360"/>
            <a:ext cx="3759835" cy="4015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705" y="0"/>
            <a:ext cx="7848600" cy="1341120"/>
          </a:xfrm>
        </p:spPr>
        <p:txBody>
          <a:bodyPr/>
          <a:lstStyle/>
          <a:p>
            <a:r>
              <a:rPr lang="ru-RU" b="1" dirty="0"/>
              <a:t> </a:t>
            </a:r>
            <a:r>
              <a:rPr lang="ru-RU" b="1" dirty="0">
                <a:latin typeface="Times New Roman" panose="02020603050405020304" charset="0"/>
                <a:cs typeface="Times New Roman" panose="02020603050405020304" charset="0"/>
              </a:rPr>
              <a:t>Участие обучающихся «СШ№24» а.Шенджий</a:t>
            </a:r>
            <a:endParaRPr lang="ru-RU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ru-RU" dirty="0">
                <a:latin typeface="Times New Roman" panose="02020603050405020304" charset="0"/>
                <a:cs typeface="Times New Roman" panose="02020603050405020304" charset="0"/>
              </a:rPr>
              <a:t>в мероприятиях посвященных ВОВ </a:t>
            </a:r>
            <a:endParaRPr lang="ru-RU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2" name="Изображение 1"/>
          <p:cNvPicPr/>
          <p:nvPr/>
        </p:nvPicPr>
        <p:blipFill>
          <a:blip r:embed="rId1"/>
          <a:stretch>
            <a:fillRect/>
          </a:stretch>
        </p:blipFill>
        <p:spPr>
          <a:xfrm>
            <a:off x="222885" y="1474470"/>
            <a:ext cx="4127500" cy="4109085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4366895" y="1473835"/>
            <a:ext cx="3932555" cy="410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220" dirty="0">
                <a:latin typeface="Times New Roman" panose="02020603050405020304" charset="0"/>
                <a:cs typeface="Times New Roman" panose="02020603050405020304" charset="0"/>
              </a:rPr>
              <a:t>Гражданско патриотическое воспитание в начальных классах</a:t>
            </a:r>
            <a:endParaRPr lang="ru-RU" sz="222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 flipV="1">
            <a:off x="2475865" y="1572895"/>
            <a:ext cx="3048000" cy="76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pic>
        <p:nvPicPr>
          <p:cNvPr id="4" name="Изображение 3"/>
          <p:cNvPicPr/>
          <p:nvPr/>
        </p:nvPicPr>
        <p:blipFill>
          <a:blip r:embed="rId1"/>
          <a:stretch>
            <a:fillRect/>
          </a:stretch>
        </p:blipFill>
        <p:spPr>
          <a:xfrm>
            <a:off x="61595" y="1932305"/>
            <a:ext cx="4250690" cy="3803015"/>
          </a:xfrm>
          <a:prstGeom prst="rect">
            <a:avLst/>
          </a:prstGeom>
        </p:spPr>
      </p:pic>
      <p:pic>
        <p:nvPicPr>
          <p:cNvPr id="5" name="Изображение 4"/>
          <p:cNvPicPr/>
          <p:nvPr/>
        </p:nvPicPr>
        <p:blipFill>
          <a:blip r:embed="rId2"/>
          <a:stretch>
            <a:fillRect/>
          </a:stretch>
        </p:blipFill>
        <p:spPr>
          <a:xfrm>
            <a:off x="4312285" y="1931670"/>
            <a:ext cx="3797935" cy="3771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175" cy="810260"/>
          </a:xfrm>
        </p:spPr>
        <p:txBody>
          <a:bodyPr>
            <a:normAutofit/>
          </a:bodyPr>
          <a:p>
            <a:r>
              <a:rPr lang="ru-RU" altLang="en-US" sz="2220"/>
              <a:t>Посещение обучающимися </a:t>
            </a:r>
            <a:br>
              <a:rPr lang="ru-RU" altLang="en-US" sz="2220"/>
            </a:br>
            <a:r>
              <a:rPr lang="ru-RU" altLang="en-US" sz="2220"/>
              <a:t>на дому детей ВОВ труженников тыла</a:t>
            </a:r>
            <a:endParaRPr lang="ru-RU" altLang="en-US" sz="2220"/>
          </a:p>
        </p:txBody>
      </p:sp>
      <p:pic>
        <p:nvPicPr>
          <p:cNvPr id="3" name="Изображение 2"/>
          <p:cNvPicPr/>
          <p:nvPr/>
        </p:nvPicPr>
        <p:blipFill>
          <a:blip r:embed="rId1"/>
          <a:stretch>
            <a:fillRect/>
          </a:stretch>
        </p:blipFill>
        <p:spPr>
          <a:xfrm>
            <a:off x="84455" y="1628140"/>
            <a:ext cx="4528820" cy="3956050"/>
          </a:xfrm>
          <a:prstGeom prst="rect">
            <a:avLst/>
          </a:prstGeom>
        </p:spPr>
      </p:pic>
      <p:pic>
        <p:nvPicPr>
          <p:cNvPr id="4" name="Изображение 3"/>
          <p:cNvPicPr/>
          <p:nvPr/>
        </p:nvPicPr>
        <p:blipFill>
          <a:blip r:embed="rId2"/>
          <a:stretch>
            <a:fillRect/>
          </a:stretch>
        </p:blipFill>
        <p:spPr>
          <a:xfrm>
            <a:off x="4139565" y="1628140"/>
            <a:ext cx="4058920" cy="39560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1840</Words>
  <Application>WPS Presentation</Application>
  <PresentationFormat>Экран (4:3)</PresentationFormat>
  <Paragraphs>40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SimSun</vt:lpstr>
      <vt:lpstr>Wingdings</vt:lpstr>
      <vt:lpstr>Wingdings 2</vt:lpstr>
      <vt:lpstr>Wingdings</vt:lpstr>
      <vt:lpstr>Times New Roman</vt:lpstr>
      <vt:lpstr>Trebuchet MS</vt:lpstr>
      <vt:lpstr>Microsoft YaHei</vt:lpstr>
      <vt:lpstr>Arial Unicode MS</vt:lpstr>
      <vt:lpstr>Calibri</vt:lpstr>
      <vt:lpstr>Изящная</vt:lpstr>
      <vt:lpstr>Адыги</vt:lpstr>
      <vt:lpstr>PowerPoint 演示文稿</vt:lpstr>
      <vt:lpstr>Народ Адыгеи</vt:lpstr>
      <vt:lpstr>PowerPoint 演示文稿</vt:lpstr>
      <vt:lpstr>PowerPoint 演示文稿</vt:lpstr>
      <vt:lpstr>PowerPoint 演示文稿</vt:lpstr>
      <vt:lpstr>PowerPoint 演示文稿</vt:lpstr>
      <vt:lpstr>Гражданско патриотическое воспитание в начальных классах</vt:lpstr>
      <vt:lpstr>Посещение обучающимися  на дому детей ВОВ труженников тыла</vt:lpstr>
      <vt:lpstr>Гражданско-патриотическое воспитание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Черкесы</dc:title>
  <dc:creator>Анна</dc:creator>
  <cp:lastModifiedBy>днс</cp:lastModifiedBy>
  <cp:revision>17</cp:revision>
  <dcterms:created xsi:type="dcterms:W3CDTF">2018-01-29T14:19:00Z</dcterms:created>
  <dcterms:modified xsi:type="dcterms:W3CDTF">2026-03-15T18:53:02Z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FF62368075184EF48249461F2A7B7149_12</vt:lpwstr>
  </property>
  <property fmtid="{D5CDD505-2E9C-101B-9397-08002B2CF9AE}" pid="3" name="KSOProductBuildVer">
    <vt:lpwstr>1049-12.2.0.23196</vt:lpwstr>
  </property>
</Properties>
</file>