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1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■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objects" type="fourObj">
  <p:cSld name="FOUR_OBJECT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on left, text on right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7" name="Google Shape;7;p1"/>
            <p:cNvSpPr/>
            <p:nvPr/>
          </p:nvSpPr>
          <p:spPr>
            <a:xfrm>
              <a:off x="0" y="583"/>
              <a:ext cx="4487" cy="665"/>
            </a:xfrm>
            <a:custGeom>
              <a:avLst/>
              <a:gdLst/>
              <a:ahLst/>
              <a:cxnLst/>
              <a:rect l="l" t="t" r="r" b="b"/>
              <a:pathLst>
                <a:path w="4806" h="665" extrusionOk="0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rgbClr val="6E0000"/>
                </a:gs>
              </a:gsLst>
              <a:lin ang="108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0" y="0"/>
              <a:ext cx="4562" cy="1199"/>
            </a:xfrm>
            <a:custGeom>
              <a:avLst/>
              <a:gdLst/>
              <a:ahLst/>
              <a:cxnLst/>
              <a:rect l="l" t="t" r="r" b="b"/>
              <a:pathLst>
                <a:path w="4562" h="1199" extrusionOk="0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108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  <a:defRPr sz="32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ahoma"/>
              <a:buChar char="–"/>
              <a:defRPr sz="2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ahoma"/>
              <a:buChar char="–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ahoma"/>
              <a:buNone/>
              <a:defRPr sz="12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250825" y="476250"/>
            <a:ext cx="8713787" cy="40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ahoma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/>
            </a:r>
            <a:br>
              <a:rPr lang="en-US" sz="3600" b="1" i="0" u="none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lang="en-US" sz="4000" b="1" i="0" u="none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РАЗРАБОТКА МЕДНО-НИКЕЛЕВОГО МЕСТОРОЖДЕНИЯ В ВОРОНЕЖСКОЙ ОБЛАСТИ: </a:t>
            </a:r>
            <a:r>
              <a:rPr lang="ru-RU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en-US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ru-RU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r>
              <a:rPr lang="en-US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0" u="none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</a:t>
            </a:r>
            <a:r>
              <a:rPr lang="ru-RU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en-US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ПРОТИВ</a:t>
            </a:r>
            <a:r>
              <a:rPr lang="ru-RU" sz="4000" b="1" i="0" u="none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r>
              <a:rPr lang="en-US" sz="4400" b="0" i="0" u="none" dirty="0" smtClean="0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4000" b="0" i="0" u="none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en-US" sz="4000" b="0" i="0" u="none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34974" y="6133381"/>
            <a:ext cx="3027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Преподаватель: </a:t>
            </a:r>
            <a:r>
              <a:rPr lang="ru-RU" dirty="0" err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Хрулева</a:t>
            </a:r>
            <a:r>
              <a:rPr lang="ru-RU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Е.В.</a:t>
            </a:r>
            <a:endParaRPr lang="ru-RU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457200" y="765175"/>
            <a:ext cx="8229600" cy="5330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3200"/>
              <a:buFont typeface="Noto Sans Symbols"/>
              <a:buNone/>
            </a:pPr>
            <a:endParaRPr sz="40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hlink"/>
              </a:buClr>
              <a:buSzPts val="3200"/>
              <a:buFont typeface="Noto Sans Symbols"/>
              <a:buNone/>
            </a:pPr>
            <a:r>
              <a:rPr lang="ru-RU" sz="4000" b="0" i="0" u="none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en-US" sz="4000" b="0" i="0" u="none" dirty="0" err="1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</a:t>
            </a:r>
            <a:r>
              <a:rPr lang="en-US" sz="4000" b="0" i="0" u="none" dirty="0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рассмотреть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вопрос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целесообразности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разработки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медно-никелевых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Воронежской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области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Noto Sans Symbols"/>
              <a:buNone/>
            </a:pPr>
            <a:r>
              <a:rPr lang="ru-RU" sz="36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lang="ru-RU" sz="3600" b="0" i="0" u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Noto Sans Symbols"/>
              <a:buNone/>
            </a:pPr>
            <a:r>
              <a:rPr lang="ru-RU" sz="36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en-US" sz="3600" b="0" i="0" u="none" dirty="0" err="1" smtClean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Залежи</a:t>
            </a:r>
            <a:r>
              <a:rPr lang="en-US" sz="3600" b="0" i="0" u="none" dirty="0" smtClean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медно-никелевых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Воронежской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области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разведаны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1960-70-х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годах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Пять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месторождений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около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50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рудопроявлений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рассматривались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качестве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резервной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минерально-сырьевой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базы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цветных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благородных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металлов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советской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промышленности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В 1990-е к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воронежским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недрам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примеривались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многие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отечественные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зарубежные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инвесторы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первые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сочли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их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разработку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невыгодной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себя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а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вторым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дали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развернуться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местные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власти</a:t>
            </a:r>
            <a:r>
              <a:rPr lang="en-US" sz="36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ahoma"/>
              <a:buNone/>
            </a:pPr>
            <a:r>
              <a:rPr lang="en-US" sz="40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Очевидны</a:t>
            </a:r>
            <a:r>
              <a:rPr lang="en-US" sz="40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40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следующие</a:t>
            </a:r>
            <a:r>
              <a:rPr lang="en-US" sz="40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40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опасности</a:t>
            </a:r>
            <a:r>
              <a:rPr lang="en-US" sz="40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40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добычи</a:t>
            </a:r>
            <a:r>
              <a:rPr lang="en-US" sz="40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:</a:t>
            </a:r>
            <a:endParaRPr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1"/>
          </p:nvPr>
        </p:nvSpPr>
        <p:spPr>
          <a:xfrm>
            <a:off x="0" y="1196975"/>
            <a:ext cx="9144000" cy="5229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гашения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пыли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первичной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обработке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необходим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колоссальный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объем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которая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получает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резко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кислую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реакцию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может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быть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возвращена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водоем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следующем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этапе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обработке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флотации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удаляются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кремний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алюмосиликаты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шпаты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затрате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десятка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кубометров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тонну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рудного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концентрата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(а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ведь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проектная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мощность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предприятия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около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миллиона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тонн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очищенной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руды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год</a:t>
            </a:r>
            <a:r>
              <a:rPr lang="en-US" sz="3200" b="0" i="0" u="none" dirty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  <a:r>
              <a:rPr lang="en-US" sz="32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Разработка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будет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производиться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шахтным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способом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Следовательно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появится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огромное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количество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отработанной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горной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породы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Отвалы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этой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породы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рискуют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перекинуться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чернозём</a:t>
            </a:r>
            <a:r>
              <a:rPr lang="en-US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414068" y="405442"/>
            <a:ext cx="8436634" cy="584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Следующий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этап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первичный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обжиг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Обжиговые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дымы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сути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серная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кислота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Норильске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такие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дымы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направляются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либо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безлюдные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либо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рассеиваются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тундре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результате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чего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сотни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километров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направлению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господствующих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ветров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тундра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выжжена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спровоцированными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дымом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кислотными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осадками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).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Воронежской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же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расположенной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центре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России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всего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500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Москвы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),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подобных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«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безлюдных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»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465826" y="155275"/>
            <a:ext cx="8678172" cy="6702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Сухие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остатки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обработки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(«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хвосты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»)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способны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к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самовозгоранию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и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случае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дымят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сероводородом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сернистым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газом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Именно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этапы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первичной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обработки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проводятся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вблизи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к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местам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добычи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(50-150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) и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наиболее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опасны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для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экологии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Без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них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невозможна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дальнейшая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транспортировка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 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Разработчики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могут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заявлять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о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добытая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Воронежской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руда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будет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отправляться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Кольский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полуостров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никоим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образом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исключает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опаснейшую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первичную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обработку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проводимую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вблизи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добычи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body" idx="1"/>
          </p:nvPr>
        </p:nvSpPr>
        <p:spPr>
          <a:xfrm>
            <a:off x="250166" y="0"/>
            <a:ext cx="8436633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</a:pP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Никеленосный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пласт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залегает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глубине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300-350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метров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под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чехлом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осадочных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пород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в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котором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около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шести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водоносных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горизонтов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Повреждать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коем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случае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нельзя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Надо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сохранить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подземные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запасы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экологически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чистой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пресной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воды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с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которыми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связаны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местные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реки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озера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пахотные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земли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Добывать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руду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нужно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однозначно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подземным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способом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строительством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современных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водоотводящих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систем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тем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более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что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непосредственно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кристаллическом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пласте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расположены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воды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с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очень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высокой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70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граммов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литр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концентрацией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солей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с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высоким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содержанием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брома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йода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главная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проблема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есть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ряд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других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ahoma"/>
              <a:buNone/>
            </a:pPr>
            <a:r>
              <a:rPr lang="en-US" sz="44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Единственное</a:t>
            </a:r>
            <a:r>
              <a:rPr lang="en-US" sz="44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«</a:t>
            </a:r>
            <a:r>
              <a:rPr lang="en-US" sz="4400" b="1" i="0" u="non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</a:t>
            </a:r>
            <a:r>
              <a:rPr lang="en-US" sz="4400" b="1" i="0" u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»</a:t>
            </a:r>
            <a:endParaRPr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Google Shape;81;p13"/>
          <p:cNvSpPr txBox="1">
            <a:spLocks noGrp="1"/>
          </p:cNvSpPr>
          <p:nvPr>
            <p:ph type="body" idx="1"/>
          </p:nvPr>
        </p:nvSpPr>
        <p:spPr>
          <a:xfrm>
            <a:off x="457200" y="1190535"/>
            <a:ext cx="8229600" cy="5043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■"/>
            </a:pP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скорейшем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начале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разработки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месторождений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настаивает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сейчас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прежде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всего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областная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власть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Её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доводы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это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дополнительные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2,5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млрд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рублей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областной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бюджет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сейчас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составляющий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около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50 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млрд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рублей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),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частичное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решение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проблем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с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безработицей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обещания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минимизации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негативных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последствий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для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экологии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путём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применения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самых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современных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технологий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32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очистки</a:t>
            </a:r>
            <a:r>
              <a:rPr lang="en-US" sz="32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70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ahoma"/>
              <a:buNone/>
            </a:pPr>
            <a:r>
              <a:rPr lang="ru-RU" sz="4000" b="1" i="0" u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«</a:t>
            </a:r>
            <a:r>
              <a:rPr lang="en-US" sz="4000" b="1" i="0" u="non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Против</a:t>
            </a:r>
            <a:r>
              <a:rPr lang="ru-RU" sz="4000" b="1" i="0" u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»</a:t>
            </a:r>
            <a:endParaRPr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Google Shape;87;p14"/>
          <p:cNvSpPr txBox="1">
            <a:spLocks noGrp="1"/>
          </p:cNvSpPr>
          <p:nvPr>
            <p:ph type="body" idx="1"/>
          </p:nvPr>
        </p:nvSpPr>
        <p:spPr>
          <a:xfrm>
            <a:off x="457200" y="1196975"/>
            <a:ext cx="8229600" cy="566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</a:pP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Визитной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карточкой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Воронежской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являются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уникальные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черноземы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карте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России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наш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регион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с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его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природно-почвенным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климатом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имеет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преимущественно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сельскохозяйственный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статус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Если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говорить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проще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земля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наше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основное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богатство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наша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кормилица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Как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мы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ей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распорядимся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 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ближайшее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время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: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будем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сеять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или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копать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? 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■"/>
            </a:pP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мире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нет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аналогов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разработки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месторождений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цветных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металлов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плотно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застроенных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территориях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с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богатыми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почвами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Никелевые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разработки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затронут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без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исключения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всех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жителей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Воронежского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региона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близлежайших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областей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–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как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нынешнее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поколение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так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8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последующие</a:t>
            </a:r>
            <a:r>
              <a:rPr lang="en-US" sz="28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</a:t>
            </a:r>
            <a:endParaRPr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 txBox="1">
            <a:spLocks noGrp="1"/>
          </p:cNvSpPr>
          <p:nvPr>
            <p:ph type="title" idx="4294967295"/>
          </p:nvPr>
        </p:nvSpPr>
        <p:spPr>
          <a:xfrm>
            <a:off x="468312" y="-109537"/>
            <a:ext cx="8229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ahoma"/>
              <a:buNone/>
            </a:pPr>
            <a:r>
              <a:rPr lang="ru-RU" sz="4400" b="1" i="0" u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«</a:t>
            </a:r>
            <a:r>
              <a:rPr lang="en-US" sz="4400" b="1" i="0" u="non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Против</a:t>
            </a:r>
            <a:r>
              <a:rPr lang="ru-RU" sz="4400" b="1" i="0" u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»</a:t>
            </a:r>
            <a:endParaRPr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3" name="Google Shape;93;p15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00112" y="908050"/>
            <a:ext cx="2952750" cy="26527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4" name="Google Shape;94;p15"/>
          <p:cNvSpPr txBox="1">
            <a:spLocks noGrp="1"/>
          </p:cNvSpPr>
          <p:nvPr>
            <p:ph type="body" idx="4294967295"/>
          </p:nvPr>
        </p:nvSpPr>
        <p:spPr>
          <a:xfrm>
            <a:off x="4270075" y="750498"/>
            <a:ext cx="4556425" cy="59349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ru-RU" sz="2400" b="0" i="0" u="none" dirty="0" smtClean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 </a:t>
            </a:r>
            <a:r>
              <a:rPr lang="en-US" sz="2600" b="0" i="0" u="none" dirty="0" err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Между</a:t>
            </a:r>
            <a:r>
              <a:rPr lang="en-US" sz="2600" b="0" i="0" u="none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тем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 20 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км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месторождений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расположен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уникальный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природный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заповедник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–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Хоперский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государственный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природный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заповедник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созданный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 1939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году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(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годы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индустриализации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)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для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защиты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от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 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вымирания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русской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выхухоли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, 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занесенной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в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российскую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и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международную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Красные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 </a:t>
            </a:r>
            <a:r>
              <a:rPr lang="en-US" sz="2600" b="0" i="0" u="none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книги</a:t>
            </a:r>
            <a:r>
              <a:rPr lang="en-US" sz="2600" b="0" i="0" u="none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Tahoma"/>
              </a:rPr>
              <a:t>.</a:t>
            </a:r>
            <a:endParaRPr sz="260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5" name="Google Shape;95;p15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827087" y="3860800"/>
            <a:ext cx="3095625" cy="2624137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Митинги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демонстрации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протеста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против</a:t>
            </a:r>
            <a:r>
              <a:rPr lang="en-US" sz="4000" b="0" i="0" u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0" i="0" u="none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разработок</a:t>
            </a:r>
            <a:endParaRPr/>
          </a:p>
        </p:txBody>
      </p:sp>
      <p:pic>
        <p:nvPicPr>
          <p:cNvPr id="102" name="Google Shape;102;p16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1844675"/>
            <a:ext cx="4038600" cy="302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003800" y="2852737"/>
            <a:ext cx="3746500" cy="317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ahoma"/>
              <a:buNone/>
            </a:pPr>
            <a:r>
              <a:rPr lang="en-US" sz="4400" b="0" i="0" u="none" dirty="0" err="1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Воронежский</a:t>
            </a:r>
            <a:r>
              <a:rPr lang="en-US" sz="4400" b="0" i="0" u="none" dirty="0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4400" b="0" i="0" u="none" dirty="0" err="1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край</a:t>
            </a:r>
            <a:r>
              <a:rPr lang="en-US" sz="4400" b="0" i="0" u="none" dirty="0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4400" b="0" i="0" u="none" dirty="0" err="1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сейчас</a:t>
            </a:r>
            <a:r>
              <a:rPr lang="en-US" sz="4400" b="0" i="0" u="none" dirty="0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</p:txBody>
      </p:sp>
      <p:pic>
        <p:nvPicPr>
          <p:cNvPr id="109" name="Google Shape;109;p17" descr="Воронежская край сейчас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95375" y="1790700"/>
            <a:ext cx="6953250" cy="41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0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Таким он может стать с началом добычи никеля </a:t>
            </a:r>
            <a:br>
              <a:rPr lang="en-US" sz="4000" b="0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000" b="0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(на фото г. Норильск, гора Рудная).</a:t>
            </a:r>
            <a:r>
              <a:rPr lang="en-US" sz="40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</p:txBody>
      </p:sp>
      <p:pic>
        <p:nvPicPr>
          <p:cNvPr id="115" name="Google Shape;115;p18" descr="Таким он станет с началом добачи Никеля (на фото г. Норильск, гора Рудная)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2133600"/>
            <a:ext cx="6777037" cy="449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>
            <a:spLocks noGrp="1"/>
          </p:cNvSpPr>
          <p:nvPr>
            <p:ph type="title"/>
          </p:nvPr>
        </p:nvSpPr>
        <p:spPr>
          <a:xfrm>
            <a:off x="395287" y="22050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ahoma"/>
              <a:buNone/>
            </a:pPr>
            <a:r>
              <a:rPr lang="en-US" sz="4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Спасибо за внимание!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it">
  <a:themeElements>
    <a:clrScheme name="Slit">
      <a:dk1>
        <a:srgbClr val="FFFFFF"/>
      </a:dk1>
      <a:lt1>
        <a:srgbClr val="720000"/>
      </a:lt1>
      <a:dk2>
        <a:srgbClr val="FFFFCC"/>
      </a:dk2>
      <a:lt2>
        <a:srgbClr val="8C0000"/>
      </a:lt2>
      <a:accent1>
        <a:srgbClr val="FF3300"/>
      </a:accent1>
      <a:accent2>
        <a:srgbClr val="BE7960"/>
      </a:accent2>
      <a:accent3>
        <a:srgbClr val="720000"/>
      </a:accent3>
      <a:accent4>
        <a:srgbClr val="FF3300"/>
      </a:accent4>
      <a:accent5>
        <a:srgbClr val="BE7960"/>
      </a:accent5>
      <a:accent6>
        <a:srgbClr val="720000"/>
      </a:accent6>
      <a:hlink>
        <a:srgbClr val="FFCC66"/>
      </a:hlink>
      <a:folHlink>
        <a:srgbClr val="FF99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427</Words>
  <PresentationFormat>Экран (4:3)</PresentationFormat>
  <Paragraphs>24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Slit</vt:lpstr>
      <vt:lpstr> РАЗРАБОТКА МЕДНО-НИКЕЛЕВОГО МЕСТОРОЖДЕНИЯ В ВОРОНЕЖСКОЙ ОБЛАСТИ:  «ЗА» И «ПРОТИВ»  </vt:lpstr>
      <vt:lpstr>Слайд 2</vt:lpstr>
      <vt:lpstr>Слайд 3</vt:lpstr>
      <vt:lpstr>Очевидны следующие опасности добычи:</vt:lpstr>
      <vt:lpstr>Слайд 5</vt:lpstr>
      <vt:lpstr>Слайд 6</vt:lpstr>
      <vt:lpstr>Слайд 7</vt:lpstr>
      <vt:lpstr>Слайд 8</vt:lpstr>
      <vt:lpstr>Единственное «за»</vt:lpstr>
      <vt:lpstr>«Против»</vt:lpstr>
      <vt:lpstr>«Против»</vt:lpstr>
      <vt:lpstr>Митинги и демонстрации протеста против разработок</vt:lpstr>
      <vt:lpstr>Воронежский край сейчас </vt:lpstr>
      <vt:lpstr>Таким он может стать с началом добычи никеля  (на фото г. Норильск, гора Рудная).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МЕДНО-НИКЕЛЕВОГО МЕСТОРОЖДЕНИЯ В ВОРОНЕЖСКОЙ ОБЛАСТИ: ЗА И ПРОТИВ</dc:title>
  <dc:creator>Хрулёва</dc:creator>
  <cp:lastModifiedBy>Хрулёва</cp:lastModifiedBy>
  <cp:revision>6</cp:revision>
  <dcterms:modified xsi:type="dcterms:W3CDTF">2021-07-05T06:58:43Z</dcterms:modified>
</cp:coreProperties>
</file>