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sldIdLst>
    <p:sldId id="266" r:id="rId2"/>
    <p:sldId id="267" r:id="rId3"/>
    <p:sldId id="265" r:id="rId4"/>
    <p:sldId id="269" r:id="rId5"/>
    <p:sldId id="268" r:id="rId6"/>
    <p:sldId id="270" r:id="rId7"/>
    <p:sldId id="271" r:id="rId8"/>
    <p:sldId id="272" r:id="rId9"/>
    <p:sldId id="274" r:id="rId10"/>
    <p:sldId id="273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CC00"/>
    <a:srgbClr val="FF3399"/>
    <a:srgbClr val="FF0066"/>
    <a:srgbClr val="0000FF"/>
    <a:srgbClr val="00FFFF"/>
    <a:srgbClr val="66FFFF"/>
    <a:srgbClr val="79DCFF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8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0E6FF0DE-0356-487A-937C-31A5EF3538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3CBEEF4E-BE1C-43BA-8FDF-A957AC164DE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E372B8-B08F-4AD7-91B9-23AC4330B77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954FE7-CF96-4A81-909E-2CB724CBCEF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4A8AE037-F142-44AA-B6B9-3E975D3855E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C9D3BE-FCA1-4F12-9ACA-365E6A3B68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BCDF0D-40E3-44DE-B563-E087522FCA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7C9C14-CACE-4590-B7C4-5566BD9A8F4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12928F-2453-4CD7-BC5C-17479FFE1F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43ABC5-39BF-4044-9618-7322AAA6B21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6C2887-47CE-40BA-A38E-C338772FD3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DDB13CD-8F85-4CF0-AE4E-D2B972D5FC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8964487" cy="4725144"/>
          </a:xfrm>
          <a:prstGeom prst="rect">
            <a:avLst/>
          </a:prstGeom>
          <a:noFill/>
        </p:spPr>
        <p:txBody>
          <a:bodyPr wrap="none">
            <a:prstTxWarp prst="textInflateTop">
              <a:avLst/>
            </a:prstTxWarp>
            <a:spAutoFit/>
            <a:scene3d>
              <a:camera prst="isometricOffAxis1Righ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Пальчиковые игры </a:t>
            </a:r>
          </a:p>
        </p:txBody>
      </p:sp>
      <p:sp>
        <p:nvSpPr>
          <p:cNvPr id="3075" name="Прямоугольник 2"/>
          <p:cNvSpPr>
            <a:spLocks noChangeArrowheads="1"/>
          </p:cNvSpPr>
          <p:nvPr/>
        </p:nvSpPr>
        <p:spPr bwMode="auto">
          <a:xfrm>
            <a:off x="4211638" y="4724400"/>
            <a:ext cx="4572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dirty="0">
                <a:solidFill>
                  <a:srgbClr val="FF0066"/>
                </a:solidFill>
              </a:rPr>
              <a:t/>
            </a:r>
            <a:br>
              <a:rPr lang="ru-RU" dirty="0">
                <a:solidFill>
                  <a:srgbClr val="FF0066"/>
                </a:solidFill>
              </a:rPr>
            </a:b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Из опыта работы воспитателя </a:t>
            </a:r>
          </a:p>
          <a:p>
            <a:pPr algn="r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МБДОУ «Детский сад №7 «Золушка»</a:t>
            </a:r>
          </a:p>
          <a:p>
            <a:pPr algn="r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Тетушкиной И.С.</a:t>
            </a:r>
            <a:endParaRPr lang="ru-RU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71550" y="188913"/>
            <a:ext cx="7116763" cy="863600"/>
          </a:xfrm>
        </p:spPr>
        <p:txBody>
          <a:bodyPr/>
          <a:lstStyle/>
          <a:p>
            <a:pPr algn="ctr" eaLnBrk="1" hangingPunct="1"/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latin typeface="Arial" charset="0"/>
                <a:cs typeface="Arial" charset="0"/>
              </a:rPr>
              <a:t>Играем пальчиками 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23850" y="1268413"/>
            <a:ext cx="8496300" cy="5256212"/>
          </a:xfrm>
        </p:spPr>
        <p:txBody>
          <a:bodyPr rtlCol="0">
            <a:normAutofit fontScale="92500" lnSpcReduction="10000"/>
          </a:bodyPr>
          <a:lstStyle/>
          <a:p>
            <a:pPr indent="449263" algn="r" eaLnBrk="1" fontAlgn="auto" hangingPunct="1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r>
              <a:rPr lang="ru-RU" sz="12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 ребенка находится на кончиках его пальцев"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 Сухомлинский </a:t>
            </a:r>
          </a:p>
          <a:p>
            <a:pPr indent="449263" algn="ctr" eaLnBrk="1" fontAlgn="auto" hangingPunct="1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 из взрослых не замечал, как любят дети играть со словом? Ребенок еще не произносит слов, вдруг случайно вырывается звук, и вот он уже повторяет его на все лады -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гулит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Сколько радости в глазах ребенка во время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гуления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 Он играет со звуком. </a:t>
            </a:r>
          </a:p>
          <a:p>
            <a:pPr indent="449263" algn="ctr" eaLnBrk="1" fontAlgn="auto" hangingPunct="1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Затем, играя со словом, дети начинают понимать родной язык, усваивают его структуру, учатся разговорной речи. Не случайно почти все народные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потешки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построены на диалогах. Малыши любят рифмованную речь, ее звучание, они испытывают огромное удовольствие, когда им читают стихи. </a:t>
            </a:r>
          </a:p>
          <a:p>
            <a:pPr indent="449263" algn="ctr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Малыши любят рифмованную речь, ее звучание, они испытывают огромное удовольствие, когда им читают стихи. 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449263" algn="ctr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И. Тихеева не раз подчеркивала эту особенность детей: «Потребность в ритмической рифмованной речи, несомненно, присуща их возрасту и обоснована ходом их развития».</a:t>
            </a:r>
            <a:endParaRPr lang="ru-RU" sz="12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ChangeArrowheads="1"/>
          </p:cNvSpPr>
          <p:nvPr/>
        </p:nvSpPr>
        <p:spPr bwMode="auto">
          <a:xfrm>
            <a:off x="785786" y="1071546"/>
            <a:ext cx="794706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450850" algn="ctr"/>
            <a:endParaRPr lang="ru-RU" sz="1200" dirty="0"/>
          </a:p>
          <a:p>
            <a:pPr indent="450850"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</a:rPr>
              <a:t>На ладони находится множество биологически активных точек. Воздействуя на них, можно регулировать функционирование внутренних органов: </a:t>
            </a:r>
          </a:p>
          <a:p>
            <a:pPr indent="450850" algn="ctr" eaLnBrk="0" hangingPunct="0"/>
            <a:endParaRPr lang="ru-RU" sz="1200" dirty="0"/>
          </a:p>
        </p:txBody>
      </p:sp>
      <p:pic>
        <p:nvPicPr>
          <p:cNvPr id="5123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43570" y="2928934"/>
            <a:ext cx="2862615" cy="3709036"/>
          </a:xfrm>
        </p:spPr>
      </p:pic>
      <p:sp>
        <p:nvSpPr>
          <p:cNvPr id="7" name="Прямоугольник 6"/>
          <p:cNvSpPr/>
          <p:nvPr/>
        </p:nvSpPr>
        <p:spPr>
          <a:xfrm>
            <a:off x="857224" y="4071942"/>
            <a:ext cx="39290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accent5">
                  <a:lumMod val="75000"/>
                </a:schemeClr>
              </a:buClr>
              <a:defRPr/>
            </a:pP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Мизинец – сердце;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accent5">
                  <a:lumMod val="75000"/>
                </a:schemeClr>
              </a:buClr>
              <a:defRPr/>
            </a:pP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Безымянный – печень; </a:t>
            </a:r>
          </a:p>
          <a:p>
            <a:pPr>
              <a:buClr>
                <a:schemeClr val="accent5">
                  <a:lumMod val="75000"/>
                </a:schemeClr>
              </a:buClr>
              <a:defRPr/>
            </a:pP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Средний - кишечник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Указательный - желудок,</a:t>
            </a:r>
          </a:p>
          <a:p>
            <a:pPr>
              <a:buClr>
                <a:schemeClr val="accent5">
                  <a:lumMod val="75000"/>
                </a:schemeClr>
              </a:buClr>
              <a:defRPr/>
            </a:pP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Большой 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палец - голова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125" name="Прямоугольник 7"/>
          <p:cNvSpPr>
            <a:spLocks noChangeArrowheads="1"/>
          </p:cNvSpPr>
          <p:nvPr/>
        </p:nvSpPr>
        <p:spPr bwMode="auto">
          <a:xfrm>
            <a:off x="996950" y="115888"/>
            <a:ext cx="72342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 u="sng" dirty="0">
                <a:solidFill>
                  <a:schemeClr val="accent2">
                    <a:lumMod val="50000"/>
                  </a:schemeClr>
                </a:solidFill>
              </a:rPr>
              <a:t>«Рука – это вышедший наружу мозг человека» И. Кант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8825" y="79375"/>
            <a:ext cx="4575175" cy="37099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000" b="1" u="sng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/>
            </a:r>
            <a:br>
              <a:rPr lang="ru-RU" sz="2000" b="1" u="sng" dirty="0" smtClean="0">
                <a:solidFill>
                  <a:srgbClr val="0000FF"/>
                </a:solidFill>
                <a:latin typeface="Arial" charset="0"/>
                <a:cs typeface="Arial" charset="0"/>
              </a:rPr>
            </a:br>
            <a:r>
              <a:rPr lang="ru-RU" sz="2000" b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Раннее и дошкольное детство</a:t>
            </a:r>
            <a:r>
              <a:rPr lang="ru-RU" sz="2000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начало познания жизни, человеческих взаимоотношений, начало формирования ребенка как личности, становление его характера. Взрослые ведут ребенка по пути познания мира, играя с ребенком.</a:t>
            </a:r>
            <a:b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EB431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rgbClr val="EB431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EB431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EB4310"/>
                </a:solidFill>
                <a:latin typeface="Arial" charset="0"/>
                <a:cs typeface="Arial" charset="0"/>
              </a:rPr>
              <a:t/>
            </a:r>
            <a:br>
              <a:rPr lang="ru-RU" sz="2000" b="1" i="1" dirty="0" smtClean="0">
                <a:solidFill>
                  <a:srgbClr val="EB4310"/>
                </a:solidFill>
                <a:latin typeface="Arial" charset="0"/>
                <a:cs typeface="Arial" charset="0"/>
              </a:rPr>
            </a:br>
            <a:endParaRPr lang="ru-RU" sz="2000" b="1" i="1" dirty="0" smtClean="0">
              <a:solidFill>
                <a:srgbClr val="EB4310"/>
              </a:solidFill>
              <a:cs typeface="Trebuchet MS" pitchFamily="34" charset="0"/>
            </a:endParaRPr>
          </a:p>
        </p:txBody>
      </p:sp>
      <p:pic>
        <p:nvPicPr>
          <p:cNvPr id="614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338" y="42863"/>
            <a:ext cx="4535487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5720" y="3571876"/>
            <a:ext cx="857256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Игра для ребенка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– 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это комфортное проживание детства. Без игры нет детства вообще.</a:t>
            </a:r>
            <a:b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Играя, ребенок переживает громадную радость. В игре ребенок проявляет свои мысли, чувства, желания, свою самостоятельность, творческие способности, фантазию. </a:t>
            </a:r>
            <a:r>
              <a:rPr lang="ru-RU" sz="2000" b="1" i="1" dirty="0">
                <a:solidFill>
                  <a:srgbClr val="F47E5A">
                    <a:lumMod val="75000"/>
                  </a:srgbClr>
                </a:solidFill>
                <a:latin typeface="Verdana"/>
                <a:ea typeface="+mj-ea"/>
              </a:rPr>
              <a:t/>
            </a:r>
            <a:br>
              <a:rPr lang="ru-RU" sz="2000" b="1" i="1" dirty="0">
                <a:solidFill>
                  <a:srgbClr val="F47E5A">
                    <a:lumMod val="75000"/>
                  </a:srgbClr>
                </a:solidFill>
                <a:latin typeface="Verdana"/>
                <a:ea typeface="+mj-ea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6733" y="116632"/>
            <a:ext cx="6558038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i="1" u="sng" dirty="0">
                <a:ln>
                  <a:solidFill>
                    <a:schemeClr val="accent6">
                      <a:lumMod val="75000"/>
                    </a:schemeClr>
                  </a:solidFill>
                </a:ln>
              </a:rPr>
              <a:t>«Для чего нужны пальчиковые игры» </a:t>
            </a:r>
          </a:p>
        </p:txBody>
      </p:sp>
      <p:sp>
        <p:nvSpPr>
          <p:cNvPr id="4" name="Выноска-облако 3"/>
          <p:cNvSpPr/>
          <p:nvPr/>
        </p:nvSpPr>
        <p:spPr>
          <a:xfrm>
            <a:off x="250825" y="1193800"/>
            <a:ext cx="8748713" cy="5273675"/>
          </a:xfrm>
          <a:prstGeom prst="cloudCallout">
            <a:avLst>
              <a:gd name="adj1" fmla="val -37921"/>
              <a:gd name="adj2" fmla="val 53679"/>
            </a:avLst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ru-RU" sz="2400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Способствует овладению навыками мелкой моторики;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ru-RU" sz="2400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Помогает развивать речь ребенка;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ru-RU" sz="2400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Повышает работоспособность коры головного мозга;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ru-RU" sz="2400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Развивает у ребенка психические процессы: мышление, внимание, память, воображение;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ru-RU" sz="2400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Снимает тревожность.</a:t>
            </a:r>
          </a:p>
          <a:p>
            <a:pPr algn="ctr">
              <a:defRPr/>
            </a:pPr>
            <a:endParaRPr lang="ru-RU" sz="20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6888" y="115888"/>
            <a:ext cx="3525837" cy="279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блако 4"/>
          <p:cNvSpPr/>
          <p:nvPr/>
        </p:nvSpPr>
        <p:spPr>
          <a:xfrm>
            <a:off x="0" y="125413"/>
            <a:ext cx="5326063" cy="4095750"/>
          </a:xfrm>
          <a:prstGeom prst="cloud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Эти пальчики щипают,</a:t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Эти пальчики гуляют,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Эти - любят поболтать,</a:t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Эти - тихо подремать,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А большой с мизинцем братцем</a:t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Могут чисто умываться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6" name="Облако 5"/>
          <p:cNvSpPr/>
          <p:nvPr/>
        </p:nvSpPr>
        <p:spPr>
          <a:xfrm>
            <a:off x="3817938" y="2914650"/>
            <a:ext cx="5326062" cy="4095750"/>
          </a:xfrm>
          <a:prstGeom prst="cloud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Я хочу построить дом,</a:t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Чтоб окошко было в нём,</a:t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Чтоб у дома дверь была,</a:t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Рядом чтоб сосна росла</a:t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Чтоб вокруг забор стоял,</a:t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Пёс ворота охранял.</a:t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Солнце было, </a:t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Дождик шёл,</a:t>
            </a:r>
            <a:br>
              <a:rPr lang="ru-RU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И тюльпан в саду расцвёл</a:t>
            </a:r>
          </a:p>
          <a:p>
            <a:pPr algn="ctr">
              <a:defRPr/>
            </a:pP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вал 11"/>
          <p:cNvSpPr/>
          <p:nvPr/>
        </p:nvSpPr>
        <p:spPr>
          <a:xfrm>
            <a:off x="323850" y="23813"/>
            <a:ext cx="8208963" cy="218122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целом методика пальчиковых игр предполагает три вида занятий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 rot="6812708">
            <a:off x="1759744" y="2436019"/>
            <a:ext cx="977900" cy="484188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3944938" y="2562225"/>
            <a:ext cx="979487" cy="500063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3393877">
            <a:off x="6161088" y="2427287"/>
            <a:ext cx="979488" cy="500063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Облако 15"/>
          <p:cNvSpPr/>
          <p:nvPr/>
        </p:nvSpPr>
        <p:spPr>
          <a:xfrm>
            <a:off x="107950" y="4648200"/>
            <a:ext cx="3024188" cy="2209800"/>
          </a:xfrm>
          <a:prstGeom prst="cloud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когда движения выполняются взрослым, а ребёнок смотрит</a:t>
            </a:r>
          </a:p>
        </p:txBody>
      </p:sp>
      <p:sp>
        <p:nvSpPr>
          <p:cNvPr id="17" name="Облако 16"/>
          <p:cNvSpPr/>
          <p:nvPr/>
        </p:nvSpPr>
        <p:spPr>
          <a:xfrm>
            <a:off x="2987675" y="3302000"/>
            <a:ext cx="3240088" cy="2252663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когда движения выполняются взрослым ручками ребенка</a:t>
            </a:r>
          </a:p>
        </p:txBody>
      </p:sp>
      <p:sp>
        <p:nvSpPr>
          <p:cNvPr id="18" name="Облако 17"/>
          <p:cNvSpPr/>
          <p:nvPr/>
        </p:nvSpPr>
        <p:spPr>
          <a:xfrm>
            <a:off x="6084888" y="4648200"/>
            <a:ext cx="3049587" cy="2209800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когда движения выполняются ребенком самостоятельно</a:t>
            </a:r>
          </a:p>
        </p:txBody>
      </p:sp>
      <p:sp>
        <p:nvSpPr>
          <p:cNvPr id="19" name="Стрелка вправо 18"/>
          <p:cNvSpPr/>
          <p:nvPr/>
        </p:nvSpPr>
        <p:spPr>
          <a:xfrm rot="6857364">
            <a:off x="1130300" y="3643313"/>
            <a:ext cx="979488" cy="500062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 rot="3393877">
            <a:off x="6961982" y="3645693"/>
            <a:ext cx="977900" cy="500063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ойная волна 3"/>
          <p:cNvSpPr/>
          <p:nvPr/>
        </p:nvSpPr>
        <p:spPr>
          <a:xfrm>
            <a:off x="711200" y="188913"/>
            <a:ext cx="7991475" cy="1439862"/>
          </a:xfrm>
          <a:prstGeom prst="doubleWave">
            <a:avLst>
              <a:gd name="adj1" fmla="val 12500"/>
              <a:gd name="adj2" fmla="val -339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пальчиковые игры и упражнения делятся на три группы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0243" name="Прямоугольник 7"/>
          <p:cNvSpPr>
            <a:spLocks noChangeArrowheads="1"/>
          </p:cNvSpPr>
          <p:nvPr/>
        </p:nvSpPr>
        <p:spPr bwMode="auto">
          <a:xfrm>
            <a:off x="5741988" y="1811338"/>
            <a:ext cx="32226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b="1" i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Упражнения для пальцев условно статическое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этой группе пальчиковых игр с помощью пальцев мы изображаем различные объекты живого 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Прямоугольник 8"/>
          <p:cNvSpPr>
            <a:spLocks noChangeArrowheads="1"/>
          </p:cNvSpPr>
          <p:nvPr/>
        </p:nvSpPr>
        <p:spPr bwMode="auto">
          <a:xfrm>
            <a:off x="2603500" y="4244975"/>
            <a:ext cx="432595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Упражнение для пальцев динамическ</a:t>
            </a:r>
            <a:r>
              <a:rPr lang="ru-RU" sz="2000" i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ое</a:t>
            </a:r>
          </a:p>
          <a:p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эти игры учат сгибать и разгибать пальцы рук;</a:t>
            </a:r>
          </a:p>
          <a:p>
            <a:r>
              <a:rPr lang="ru-RU" sz="20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учат противопоставлять большой палец остальным</a:t>
            </a:r>
          </a:p>
          <a:p>
            <a:pPr algn="ctr"/>
            <a:r>
              <a:rPr lang="ru-RU" sz="2000" i="1" u="sng" dirty="0">
                <a:solidFill>
                  <a:srgbClr val="FF0000"/>
                </a:solidFill>
                <a:cs typeface="Arial" charset="0"/>
              </a:rPr>
              <a:t> </a:t>
            </a:r>
          </a:p>
          <a:p>
            <a:pPr algn="ctr"/>
            <a:endParaRPr lang="ru-RU" sz="2000" i="1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0245" name="Прямоугольник 9"/>
          <p:cNvSpPr>
            <a:spLocks noChangeArrowheads="1"/>
          </p:cNvSpPr>
          <p:nvPr/>
        </p:nvSpPr>
        <p:spPr bwMode="auto">
          <a:xfrm>
            <a:off x="0" y="1811338"/>
            <a:ext cx="399573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Упражнения </a:t>
            </a:r>
            <a:r>
              <a:rPr lang="ru-RU" sz="2000" b="1" i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кистей рук</a:t>
            </a:r>
          </a:p>
          <a:p>
            <a:pPr algn="ctr"/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такие игры достаточно просты и не требуют тонких дифференцированных движений. То есть развивает подражательную способность.</a:t>
            </a:r>
            <a:endParaRPr lang="ru-RU" sz="2000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20638"/>
            <a:ext cx="8785225" cy="64325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2400" b="1" i="1" u="sng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Вывод: </a:t>
            </a:r>
          </a:p>
          <a:p>
            <a:pPr algn="ctr">
              <a:defRPr/>
            </a:pP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 и упражнения с пальцами :</a:t>
            </a:r>
          </a:p>
          <a:p>
            <a:pPr marL="457200" indent="-457200">
              <a:buFont typeface="Wingdings" pitchFamily="2" charset="2"/>
              <a:buChar char="v"/>
              <a:defRPr/>
            </a:pP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развивают мелкую моторику рук,</a:t>
            </a:r>
          </a:p>
          <a:p>
            <a:pPr marL="457200" indent="-457200">
              <a:buFont typeface="Wingdings" pitchFamily="2" charset="2"/>
              <a:buChar char="v"/>
              <a:defRPr/>
            </a:pP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стимулируют речевое развитие,</a:t>
            </a:r>
          </a:p>
          <a:p>
            <a:pPr marL="457200" indent="-457200">
              <a:buFont typeface="Wingdings" pitchFamily="2" charset="2"/>
              <a:buChar char="v"/>
              <a:defRPr/>
            </a:pP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повышают работоспособность головного мозга,</a:t>
            </a:r>
          </a:p>
          <a:p>
            <a:pPr marL="457200" indent="-457200">
              <a:buFont typeface="Wingdings" pitchFamily="2" charset="2"/>
              <a:buChar char="v"/>
              <a:defRPr/>
            </a:pP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оказывают оздоравливающе воздействие на весь организм,</a:t>
            </a:r>
          </a:p>
          <a:p>
            <a:pPr marL="457200" indent="-457200">
              <a:buFont typeface="Wingdings" pitchFamily="2" charset="2"/>
              <a:buChar char="v"/>
              <a:defRPr/>
            </a:pP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дают возможность ребенку осознать себя (почувствовать  свои пальцы, ладони, локти, плечи, …) </a:t>
            </a:r>
          </a:p>
          <a:p>
            <a:pPr marL="457200" indent="-457200">
              <a:buFont typeface="Wingdings" pitchFamily="2" charset="2"/>
              <a:buChar char="v"/>
              <a:defRPr/>
            </a:pP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все это предотвращает в дальнейшем различные неврозы, дает человеку уверенность и самообладание. </a:t>
            </a:r>
          </a:p>
          <a:p>
            <a:pPr marL="457200" indent="-457200">
              <a:buFont typeface="Wingdings" pitchFamily="2" charset="2"/>
              <a:buChar char="v"/>
              <a:defRPr/>
            </a:pPr>
            <a:r>
              <a:rPr lang="ru-RU" sz="2800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Недаром такие игры встречаются в фольклоре многих народов мира.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266</TotalTime>
  <Words>224</Words>
  <Application>Microsoft Office PowerPoint</Application>
  <PresentationFormat>Экран (4:3)</PresentationFormat>
  <Paragraphs>48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Verdana</vt:lpstr>
      <vt:lpstr>Trebuchet MS</vt:lpstr>
      <vt:lpstr>Wingdings 2</vt:lpstr>
      <vt:lpstr>Calibri</vt:lpstr>
      <vt:lpstr>Wingdings</vt:lpstr>
      <vt:lpstr>Трек</vt:lpstr>
      <vt:lpstr>Слайд 1</vt:lpstr>
      <vt:lpstr>Играем пальчиками </vt:lpstr>
      <vt:lpstr>Слайд 3</vt:lpstr>
      <vt:lpstr> Раннее и дошкольное детство –    это начало познания жизни, человеческих взаимоотношений, начало формирования ребенка как личности, становление его характера. Взрослые ведут ребенка по пути познания мира, играя с ребенком.    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Организация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Customer</dc:creator>
  <cp:lastModifiedBy>Пользователь</cp:lastModifiedBy>
  <cp:revision>22</cp:revision>
  <cp:lastPrinted>1601-01-01T00:00:00Z</cp:lastPrinted>
  <dcterms:created xsi:type="dcterms:W3CDTF">2010-12-07T04:45:05Z</dcterms:created>
  <dcterms:modified xsi:type="dcterms:W3CDTF">2025-09-03T08:00:37Z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