
<file path=[Content_Types].xml><?xml version="1.0" encoding="utf-8"?>
<Types xmlns="http://schemas.openxmlformats.org/package/2006/content-types">
  <Default Extension="png" ContentType="image/png"/>
  <Default Extension="bmp" ContentType="image/bmp"/>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56" r:id="rId1"/>
  </p:sldMasterIdLst>
  <p:sldIdLst>
    <p:sldId id="256" r:id="rId2"/>
    <p:sldId id="259" r:id="rId3"/>
    <p:sldId id="257" r:id="rId4"/>
    <p:sldId id="258"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853" autoAdjust="0"/>
    <p:restoredTop sz="94660"/>
  </p:normalViewPr>
  <p:slideViewPr>
    <p:cSldViewPr snapToGrid="0">
      <p:cViewPr varScale="1">
        <p:scale>
          <a:sx n="69" d="100"/>
          <a:sy n="69" d="100"/>
        </p:scale>
        <p:origin x="-786" y="-9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pic>
        <p:nvPicPr>
          <p:cNvPr id="7" name="Picture 6"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ctrTitle"/>
          </p:nvPr>
        </p:nvSpPr>
        <p:spPr>
          <a:xfrm>
            <a:off x="1371600" y="1803405"/>
            <a:ext cx="9448800" cy="1825096"/>
          </a:xfrm>
        </p:spPr>
        <p:txBody>
          <a:bodyPr anchor="b">
            <a:normAutofit/>
          </a:bodyPr>
          <a:lstStyle>
            <a:lvl1pPr algn="l">
              <a:defRPr sz="6000"/>
            </a:lvl1pPr>
          </a:lstStyle>
          <a:p>
            <a:r>
              <a:rPr lang="ru-RU" smtClean="0"/>
              <a:t>Образец заголовка</a:t>
            </a:r>
            <a:endParaRPr lang="en-US" dirty="0"/>
          </a:p>
        </p:txBody>
      </p:sp>
      <p:sp>
        <p:nvSpPr>
          <p:cNvPr id="3" name="Subtitle 2"/>
          <p:cNvSpPr>
            <a:spLocks noGrp="1"/>
          </p:cNvSpPr>
          <p:nvPr>
            <p:ph type="subTitle" idx="1"/>
          </p:nvPr>
        </p:nvSpPr>
        <p:spPr>
          <a:xfrm>
            <a:off x="1371600" y="3632201"/>
            <a:ext cx="9448800" cy="685800"/>
          </a:xfrm>
        </p:spPr>
        <p:txBody>
          <a:bodyPr>
            <a:normAutofit/>
          </a:bodyPr>
          <a:lstStyle>
            <a:lvl1pPr marL="0" indent="0" algn="l">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smtClean="0"/>
              <a:t>Образец подзаголовка</a:t>
            </a:r>
            <a:endParaRPr lang="en-US" dirty="0"/>
          </a:p>
        </p:txBody>
      </p:sp>
      <p:sp>
        <p:nvSpPr>
          <p:cNvPr id="4" name="Date Placeholder 3"/>
          <p:cNvSpPr>
            <a:spLocks noGrp="1"/>
          </p:cNvSpPr>
          <p:nvPr>
            <p:ph type="dt" sz="half" idx="10"/>
          </p:nvPr>
        </p:nvSpPr>
        <p:spPr>
          <a:xfrm>
            <a:off x="7909561" y="4314328"/>
            <a:ext cx="2910840" cy="374642"/>
          </a:xfrm>
        </p:spPr>
        <p:txBody>
          <a:bodyPr/>
          <a:lstStyle/>
          <a:p>
            <a:fld id="{0E5DB217-5F9E-4AD5-9B4C-807677F9DF3A}" type="datetimeFigureOut">
              <a:rPr lang="ru-RU" smtClean="0"/>
              <a:t>22.09.2017</a:t>
            </a:fld>
            <a:endParaRPr lang="ru-RU"/>
          </a:p>
        </p:txBody>
      </p:sp>
      <p:sp>
        <p:nvSpPr>
          <p:cNvPr id="5" name="Footer Placeholder 4"/>
          <p:cNvSpPr>
            <a:spLocks noGrp="1"/>
          </p:cNvSpPr>
          <p:nvPr>
            <p:ph type="ftr" sz="quarter" idx="11"/>
          </p:nvPr>
        </p:nvSpPr>
        <p:spPr>
          <a:xfrm>
            <a:off x="1371600" y="4323845"/>
            <a:ext cx="6400800" cy="365125"/>
          </a:xfrm>
        </p:spPr>
        <p:txBody>
          <a:bodyPr/>
          <a:lstStyle/>
          <a:p>
            <a:endParaRPr lang="ru-RU"/>
          </a:p>
        </p:txBody>
      </p:sp>
      <p:sp>
        <p:nvSpPr>
          <p:cNvPr id="6" name="Slide Number Placeholder 5"/>
          <p:cNvSpPr>
            <a:spLocks noGrp="1"/>
          </p:cNvSpPr>
          <p:nvPr>
            <p:ph type="sldNum" sz="quarter" idx="12"/>
          </p:nvPr>
        </p:nvSpPr>
        <p:spPr>
          <a:xfrm>
            <a:off x="8077200" y="1430866"/>
            <a:ext cx="2743200" cy="365125"/>
          </a:xfrm>
        </p:spPr>
        <p:txBody>
          <a:bodyPr/>
          <a:lstStyle/>
          <a:p>
            <a:fld id="{59CB6BF8-E25D-4B06-A81E-6AE345765D0D}" type="slidenum">
              <a:rPr lang="ru-RU" smtClean="0"/>
              <a:t>‹#›</a:t>
            </a:fld>
            <a:endParaRPr lang="ru-RU"/>
          </a:p>
        </p:txBody>
      </p:sp>
    </p:spTree>
    <p:extLst>
      <p:ext uri="{BB962C8B-B14F-4D97-AF65-F5344CB8AC3E}">
        <p14:creationId xmlns:p14="http://schemas.microsoft.com/office/powerpoint/2010/main" val="290705055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0E5DB217-5F9E-4AD5-9B4C-807677F9DF3A}" type="datetimeFigureOut">
              <a:rPr lang="ru-RU" smtClean="0"/>
              <a:t>22.09.2017</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59CB6BF8-E25D-4B06-A81E-6AE345765D0D}" type="slidenum">
              <a:rPr lang="ru-RU" smtClean="0"/>
              <a:t>‹#›</a:t>
            </a:fld>
            <a:endParaRPr lang="ru-RU"/>
          </a:p>
        </p:txBody>
      </p:sp>
    </p:spTree>
    <p:extLst>
      <p:ext uri="{BB962C8B-B14F-4D97-AF65-F5344CB8AC3E}">
        <p14:creationId xmlns:p14="http://schemas.microsoft.com/office/powerpoint/2010/main" val="248906533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spTree>
      <p:nvGrpSpPr>
        <p:cNvPr id="1" name=""/>
        <p:cNvGrpSpPr/>
        <p:nvPr/>
      </p:nvGrpSpPr>
      <p:grpSpPr>
        <a:xfrm>
          <a:off x="0" y="0"/>
          <a:ext cx="0" cy="0"/>
          <a:chOff x="0" y="0"/>
          <a:chExt cx="0" cy="0"/>
        </a:xfrm>
      </p:grpSpPr>
      <p:pic>
        <p:nvPicPr>
          <p:cNvPr id="9" name="Picture 8"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685800" y="753533"/>
            <a:ext cx="10820399" cy="2801935"/>
          </a:xfrm>
        </p:spPr>
        <p:txBody>
          <a:bodyPr anchor="b">
            <a:normAutofit/>
          </a:bodyPr>
          <a:lstStyle>
            <a:lvl1pPr algn="r">
              <a:defRPr sz="4000"/>
            </a:lvl1pPr>
          </a:lstStyle>
          <a:p>
            <a:r>
              <a:rPr lang="ru-RU" smtClean="0"/>
              <a:t>Образец заголовка</a:t>
            </a:r>
            <a:endParaRPr lang="en-US" dirty="0"/>
          </a:p>
        </p:txBody>
      </p:sp>
      <p:sp>
        <p:nvSpPr>
          <p:cNvPr id="3" name="Text Placeholder 2"/>
          <p:cNvSpPr>
            <a:spLocks noGrp="1"/>
          </p:cNvSpPr>
          <p:nvPr>
            <p:ph type="body" idx="1"/>
          </p:nvPr>
        </p:nvSpPr>
        <p:spPr>
          <a:xfrm>
            <a:off x="1024467" y="3641725"/>
            <a:ext cx="10490200" cy="955675"/>
          </a:xfrm>
        </p:spPr>
        <p:txBody>
          <a:bodyPr>
            <a:normAutofit/>
          </a:bodyPr>
          <a:lstStyle>
            <a:lvl1pPr marL="0" indent="0" algn="r">
              <a:buNone/>
              <a:defRPr sz="22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a:xfrm>
            <a:off x="7814452" y="381000"/>
            <a:ext cx="2910840" cy="365125"/>
          </a:xfrm>
        </p:spPr>
        <p:txBody>
          <a:bodyPr/>
          <a:lstStyle>
            <a:lvl1pPr algn="r">
              <a:defRPr/>
            </a:lvl1pPr>
          </a:lstStyle>
          <a:p>
            <a:fld id="{0E5DB217-5F9E-4AD5-9B4C-807677F9DF3A}" type="datetimeFigureOut">
              <a:rPr lang="ru-RU" smtClean="0"/>
              <a:t>22.09.2017</a:t>
            </a:fld>
            <a:endParaRPr lang="ru-RU"/>
          </a:p>
        </p:txBody>
      </p:sp>
      <p:sp>
        <p:nvSpPr>
          <p:cNvPr id="5" name="Footer Placeholder 4"/>
          <p:cNvSpPr>
            <a:spLocks noGrp="1"/>
          </p:cNvSpPr>
          <p:nvPr>
            <p:ph type="ftr" sz="quarter" idx="11"/>
          </p:nvPr>
        </p:nvSpPr>
        <p:spPr>
          <a:xfrm>
            <a:off x="685800" y="381001"/>
            <a:ext cx="6991492" cy="364065"/>
          </a:xfrm>
        </p:spPr>
        <p:txBody>
          <a:bodyPr/>
          <a:lstStyle/>
          <a:p>
            <a:endParaRPr lang="ru-RU"/>
          </a:p>
        </p:txBody>
      </p:sp>
      <p:sp>
        <p:nvSpPr>
          <p:cNvPr id="6" name="Slide Number Placeholder 5"/>
          <p:cNvSpPr>
            <a:spLocks noGrp="1"/>
          </p:cNvSpPr>
          <p:nvPr>
            <p:ph type="sldNum" sz="quarter" idx="12"/>
          </p:nvPr>
        </p:nvSpPr>
        <p:spPr>
          <a:xfrm>
            <a:off x="10862452" y="381000"/>
            <a:ext cx="643748" cy="365125"/>
          </a:xfrm>
        </p:spPr>
        <p:txBody>
          <a:bodyPr/>
          <a:lstStyle/>
          <a:p>
            <a:fld id="{59CB6BF8-E25D-4B06-A81E-6AE345765D0D}" type="slidenum">
              <a:rPr lang="ru-RU" smtClean="0"/>
              <a:t>‹#›</a:t>
            </a:fld>
            <a:endParaRPr lang="ru-RU"/>
          </a:p>
        </p:txBody>
      </p:sp>
    </p:spTree>
    <p:extLst>
      <p:ext uri="{BB962C8B-B14F-4D97-AF65-F5344CB8AC3E}">
        <p14:creationId xmlns:p14="http://schemas.microsoft.com/office/powerpoint/2010/main" val="127876683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sz="half" idx="1"/>
          </p:nvPr>
        </p:nvSpPr>
        <p:spPr>
          <a:xfrm>
            <a:off x="685800" y="2194559"/>
            <a:ext cx="5334000" cy="4024125"/>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6172200" y="2194559"/>
            <a:ext cx="5334000" cy="4024125"/>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4"/>
          <p:cNvSpPr>
            <a:spLocks noGrp="1"/>
          </p:cNvSpPr>
          <p:nvPr>
            <p:ph type="dt" sz="half" idx="10"/>
          </p:nvPr>
        </p:nvSpPr>
        <p:spPr/>
        <p:txBody>
          <a:bodyPr/>
          <a:lstStyle/>
          <a:p>
            <a:fld id="{0E5DB217-5F9E-4AD5-9B4C-807677F9DF3A}" type="datetimeFigureOut">
              <a:rPr lang="ru-RU" smtClean="0"/>
              <a:t>22.09.2017</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59CB6BF8-E25D-4B06-A81E-6AE345765D0D}" type="slidenum">
              <a:rPr lang="ru-RU" smtClean="0"/>
              <a:t>‹#›</a:t>
            </a:fld>
            <a:endParaRPr lang="ru-RU"/>
          </a:p>
        </p:txBody>
      </p:sp>
    </p:spTree>
    <p:extLst>
      <p:ext uri="{BB962C8B-B14F-4D97-AF65-F5344CB8AC3E}">
        <p14:creationId xmlns:p14="http://schemas.microsoft.com/office/powerpoint/2010/main" val="388029493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a:xfrm>
            <a:off x="2895600" y="762000"/>
            <a:ext cx="8610600" cy="1295400"/>
          </a:xfrm>
        </p:spPr>
        <p:txBody>
          <a:bodyPr/>
          <a:lstStyle/>
          <a:p>
            <a:r>
              <a:rPr lang="ru-RU" smtClean="0"/>
              <a:t>Образец заголовка</a:t>
            </a:r>
            <a:endParaRPr lang="en-US" dirty="0"/>
          </a:p>
        </p:txBody>
      </p:sp>
      <p:sp>
        <p:nvSpPr>
          <p:cNvPr id="3" name="Text Placeholder 2"/>
          <p:cNvSpPr>
            <a:spLocks noGrp="1"/>
          </p:cNvSpPr>
          <p:nvPr>
            <p:ph type="body" idx="1"/>
          </p:nvPr>
        </p:nvSpPr>
        <p:spPr>
          <a:xfrm>
            <a:off x="914409" y="2183802"/>
            <a:ext cx="5079991" cy="823912"/>
          </a:xfrm>
        </p:spPr>
        <p:txBody>
          <a:bodyPr anchor="b">
            <a:norm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685800" y="3132666"/>
            <a:ext cx="5311775" cy="3086019"/>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6400800" y="2183802"/>
            <a:ext cx="5105400" cy="823912"/>
          </a:xfrm>
        </p:spPr>
        <p:txBody>
          <a:bodyPr anchor="b">
            <a:norm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6172200" y="3132666"/>
            <a:ext cx="5334000" cy="3086019"/>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fld id="{0E5DB217-5F9E-4AD5-9B4C-807677F9DF3A}" type="datetimeFigureOut">
              <a:rPr lang="ru-RU" smtClean="0"/>
              <a:t>22.09.2017</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59CB6BF8-E25D-4B06-A81E-6AE345765D0D}" type="slidenum">
              <a:rPr lang="ru-RU" smtClean="0"/>
              <a:t>‹#›</a:t>
            </a:fld>
            <a:endParaRPr lang="ru-RU"/>
          </a:p>
        </p:txBody>
      </p:sp>
    </p:spTree>
    <p:extLst>
      <p:ext uri="{BB962C8B-B14F-4D97-AF65-F5344CB8AC3E}">
        <p14:creationId xmlns:p14="http://schemas.microsoft.com/office/powerpoint/2010/main" val="147386473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fld id="{0E5DB217-5F9E-4AD5-9B4C-807677F9DF3A}" type="datetimeFigureOut">
              <a:rPr lang="ru-RU" smtClean="0"/>
              <a:t>22.09.2017</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59CB6BF8-E25D-4B06-A81E-6AE345765D0D}" type="slidenum">
              <a:rPr lang="ru-RU" smtClean="0"/>
              <a:t>‹#›</a:t>
            </a:fld>
            <a:endParaRPr lang="ru-RU"/>
          </a:p>
        </p:txBody>
      </p:sp>
    </p:spTree>
    <p:extLst>
      <p:ext uri="{BB962C8B-B14F-4D97-AF65-F5344CB8AC3E}">
        <p14:creationId xmlns:p14="http://schemas.microsoft.com/office/powerpoint/2010/main" val="366694267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E5DB217-5F9E-4AD5-9B4C-807677F9DF3A}" type="datetimeFigureOut">
              <a:rPr lang="ru-RU" smtClean="0"/>
              <a:t>22.09.2017</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59CB6BF8-E25D-4B06-A81E-6AE345765D0D}" type="slidenum">
              <a:rPr lang="ru-RU" smtClean="0"/>
              <a:t>‹#›</a:t>
            </a:fld>
            <a:endParaRPr lang="ru-RU"/>
          </a:p>
        </p:txBody>
      </p:sp>
    </p:spTree>
    <p:extLst>
      <p:ext uri="{BB962C8B-B14F-4D97-AF65-F5344CB8AC3E}">
        <p14:creationId xmlns:p14="http://schemas.microsoft.com/office/powerpoint/2010/main" val="37810966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85800" y="1524000"/>
            <a:ext cx="4114800" cy="1600200"/>
          </a:xfrm>
        </p:spPr>
        <p:txBody>
          <a:bodyPr anchor="b"/>
          <a:lstStyle>
            <a:lvl1pPr algn="l">
              <a:defRPr sz="3200"/>
            </a:lvl1pPr>
          </a:lstStyle>
          <a:p>
            <a:r>
              <a:rPr lang="ru-RU" smtClean="0"/>
              <a:t>Образец заголовка</a:t>
            </a:r>
            <a:endParaRPr lang="en-US" dirty="0"/>
          </a:p>
        </p:txBody>
      </p:sp>
      <p:sp>
        <p:nvSpPr>
          <p:cNvPr id="3" name="Content Placeholder 2"/>
          <p:cNvSpPr>
            <a:spLocks noGrp="1"/>
          </p:cNvSpPr>
          <p:nvPr>
            <p:ph idx="1"/>
          </p:nvPr>
        </p:nvSpPr>
        <p:spPr>
          <a:xfrm>
            <a:off x="4995582" y="746759"/>
            <a:ext cx="6510618" cy="5471925"/>
          </a:xfrm>
        </p:spPr>
        <p:txBody>
          <a:bodyPr anchor="ct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685800" y="3124199"/>
            <a:ext cx="4114800" cy="309448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Date Placeholder 4"/>
          <p:cNvSpPr>
            <a:spLocks noGrp="1"/>
          </p:cNvSpPr>
          <p:nvPr>
            <p:ph type="dt" sz="half" idx="10"/>
          </p:nvPr>
        </p:nvSpPr>
        <p:spPr/>
        <p:txBody>
          <a:bodyPr/>
          <a:lstStyle/>
          <a:p>
            <a:fld id="{0E5DB217-5F9E-4AD5-9B4C-807677F9DF3A}" type="datetimeFigureOut">
              <a:rPr lang="ru-RU" smtClean="0"/>
              <a:t>22.09.2017</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59CB6BF8-E25D-4B06-A81E-6AE345765D0D}" type="slidenum">
              <a:rPr lang="ru-RU" smtClean="0"/>
              <a:t>‹#›</a:t>
            </a:fld>
            <a:endParaRPr lang="ru-RU"/>
          </a:p>
        </p:txBody>
      </p:sp>
    </p:spTree>
    <p:extLst>
      <p:ext uri="{BB962C8B-B14F-4D97-AF65-F5344CB8AC3E}">
        <p14:creationId xmlns:p14="http://schemas.microsoft.com/office/powerpoint/2010/main" val="239119067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85800" y="1524000"/>
            <a:ext cx="6873240" cy="1600200"/>
          </a:xfrm>
        </p:spPr>
        <p:txBody>
          <a:bodyPr anchor="b"/>
          <a:lstStyle>
            <a:lvl1pPr algn="l">
              <a:defRPr sz="320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7861238" y="751241"/>
            <a:ext cx="3644962" cy="5467443"/>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smtClean="0"/>
              <a:t>Вставка рисунка</a:t>
            </a:r>
            <a:endParaRPr lang="en-US" dirty="0"/>
          </a:p>
        </p:txBody>
      </p:sp>
      <p:sp>
        <p:nvSpPr>
          <p:cNvPr id="4" name="Text Placeholder 3"/>
          <p:cNvSpPr>
            <a:spLocks noGrp="1"/>
          </p:cNvSpPr>
          <p:nvPr>
            <p:ph type="body" sz="half" idx="2"/>
          </p:nvPr>
        </p:nvSpPr>
        <p:spPr>
          <a:xfrm>
            <a:off x="685800" y="3124199"/>
            <a:ext cx="6873240" cy="309448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Date Placeholder 4"/>
          <p:cNvSpPr>
            <a:spLocks noGrp="1"/>
          </p:cNvSpPr>
          <p:nvPr>
            <p:ph type="dt" sz="half" idx="10"/>
          </p:nvPr>
        </p:nvSpPr>
        <p:spPr/>
        <p:txBody>
          <a:bodyPr/>
          <a:lstStyle/>
          <a:p>
            <a:fld id="{0E5DB217-5F9E-4AD5-9B4C-807677F9DF3A}" type="datetimeFigureOut">
              <a:rPr lang="ru-RU" smtClean="0"/>
              <a:t>22.09.2017</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59CB6BF8-E25D-4B06-A81E-6AE345765D0D}" type="slidenum">
              <a:rPr lang="ru-RU" smtClean="0"/>
              <a:t>‹#›</a:t>
            </a:fld>
            <a:endParaRPr lang="ru-RU"/>
          </a:p>
        </p:txBody>
      </p:sp>
    </p:spTree>
    <p:extLst>
      <p:ext uri="{BB962C8B-B14F-4D97-AF65-F5344CB8AC3E}">
        <p14:creationId xmlns:p14="http://schemas.microsoft.com/office/powerpoint/2010/main" val="185249030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Панорамная фотография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85777" y="4697360"/>
            <a:ext cx="10822034" cy="819355"/>
          </a:xfrm>
        </p:spPr>
        <p:txBody>
          <a:bodyPr anchor="b"/>
          <a:lstStyle>
            <a:lvl1pPr algn="l">
              <a:defRPr sz="320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681727" y="941439"/>
            <a:ext cx="10821840" cy="3478161"/>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smtClean="0"/>
              <a:t>Вставка рисунка</a:t>
            </a:r>
            <a:endParaRPr lang="en-US" dirty="0"/>
          </a:p>
        </p:txBody>
      </p:sp>
      <p:sp>
        <p:nvSpPr>
          <p:cNvPr id="4" name="Text Placeholder 3"/>
          <p:cNvSpPr>
            <a:spLocks noGrp="1"/>
          </p:cNvSpPr>
          <p:nvPr>
            <p:ph type="body" sz="half" idx="2"/>
          </p:nvPr>
        </p:nvSpPr>
        <p:spPr>
          <a:xfrm>
            <a:off x="685800" y="5516715"/>
            <a:ext cx="10820400" cy="701969"/>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Date Placeholder 4"/>
          <p:cNvSpPr>
            <a:spLocks noGrp="1"/>
          </p:cNvSpPr>
          <p:nvPr>
            <p:ph type="dt" sz="half" idx="10"/>
          </p:nvPr>
        </p:nvSpPr>
        <p:spPr/>
        <p:txBody>
          <a:bodyPr/>
          <a:lstStyle/>
          <a:p>
            <a:fld id="{0E5DB217-5F9E-4AD5-9B4C-807677F9DF3A}" type="datetimeFigureOut">
              <a:rPr lang="ru-RU" smtClean="0"/>
              <a:t>22.09.2017</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59CB6BF8-E25D-4B06-A81E-6AE345765D0D}" type="slidenum">
              <a:rPr lang="ru-RU" smtClean="0"/>
              <a:t>‹#›</a:t>
            </a:fld>
            <a:endParaRPr lang="ru-RU"/>
          </a:p>
        </p:txBody>
      </p:sp>
    </p:spTree>
    <p:extLst>
      <p:ext uri="{BB962C8B-B14F-4D97-AF65-F5344CB8AC3E}">
        <p14:creationId xmlns:p14="http://schemas.microsoft.com/office/powerpoint/2010/main" val="313821970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Заголовок и подпись">
    <p:spTree>
      <p:nvGrpSpPr>
        <p:cNvPr id="1" name=""/>
        <p:cNvGrpSpPr/>
        <p:nvPr/>
      </p:nvGrpSpPr>
      <p:grpSpPr>
        <a:xfrm>
          <a:off x="0" y="0"/>
          <a:ext cx="0" cy="0"/>
          <a:chOff x="0" y="0"/>
          <a:chExt cx="0" cy="0"/>
        </a:xfrm>
      </p:grpSpPr>
      <p:pic>
        <p:nvPicPr>
          <p:cNvPr id="8" name="Picture 7"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685800" y="753532"/>
            <a:ext cx="10820400" cy="2802467"/>
          </a:xfrm>
        </p:spPr>
        <p:txBody>
          <a:bodyPr anchor="ctr"/>
          <a:lstStyle>
            <a:lvl1pPr algn="l">
              <a:defRPr sz="3200"/>
            </a:lvl1pPr>
          </a:lstStyle>
          <a:p>
            <a:r>
              <a:rPr lang="ru-RU" smtClean="0"/>
              <a:t>Образец заголовка</a:t>
            </a:r>
            <a:endParaRPr lang="en-US" dirty="0"/>
          </a:p>
        </p:txBody>
      </p:sp>
      <p:sp>
        <p:nvSpPr>
          <p:cNvPr id="4" name="Text Placeholder 3"/>
          <p:cNvSpPr>
            <a:spLocks noGrp="1"/>
          </p:cNvSpPr>
          <p:nvPr>
            <p:ph type="body" sz="half" idx="2"/>
          </p:nvPr>
        </p:nvSpPr>
        <p:spPr>
          <a:xfrm>
            <a:off x="1024467" y="3649133"/>
            <a:ext cx="10130516" cy="999067"/>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Date Placeholder 4"/>
          <p:cNvSpPr>
            <a:spLocks noGrp="1"/>
          </p:cNvSpPr>
          <p:nvPr>
            <p:ph type="dt" sz="half" idx="10"/>
          </p:nvPr>
        </p:nvSpPr>
        <p:spPr>
          <a:xfrm>
            <a:off x="7814452" y="381000"/>
            <a:ext cx="2910840" cy="365125"/>
          </a:xfrm>
        </p:spPr>
        <p:txBody>
          <a:bodyPr/>
          <a:lstStyle>
            <a:lvl1pPr algn="r">
              <a:defRPr/>
            </a:lvl1pPr>
          </a:lstStyle>
          <a:p>
            <a:fld id="{0E5DB217-5F9E-4AD5-9B4C-807677F9DF3A}" type="datetimeFigureOut">
              <a:rPr lang="ru-RU" smtClean="0"/>
              <a:t>22.09.2017</a:t>
            </a:fld>
            <a:endParaRPr lang="ru-RU"/>
          </a:p>
        </p:txBody>
      </p:sp>
      <p:sp>
        <p:nvSpPr>
          <p:cNvPr id="6" name="Footer Placeholder 5"/>
          <p:cNvSpPr>
            <a:spLocks noGrp="1"/>
          </p:cNvSpPr>
          <p:nvPr>
            <p:ph type="ftr" sz="quarter" idx="11"/>
          </p:nvPr>
        </p:nvSpPr>
        <p:spPr>
          <a:xfrm>
            <a:off x="685800" y="379941"/>
            <a:ext cx="6991492" cy="365125"/>
          </a:xfrm>
        </p:spPr>
        <p:txBody>
          <a:bodyPr/>
          <a:lstStyle/>
          <a:p>
            <a:endParaRPr lang="ru-RU"/>
          </a:p>
        </p:txBody>
      </p:sp>
      <p:sp>
        <p:nvSpPr>
          <p:cNvPr id="7" name="Slide Number Placeholder 6"/>
          <p:cNvSpPr>
            <a:spLocks noGrp="1"/>
          </p:cNvSpPr>
          <p:nvPr>
            <p:ph type="sldNum" sz="quarter" idx="12"/>
          </p:nvPr>
        </p:nvSpPr>
        <p:spPr>
          <a:xfrm>
            <a:off x="10862452" y="381000"/>
            <a:ext cx="643748" cy="365125"/>
          </a:xfrm>
        </p:spPr>
        <p:txBody>
          <a:bodyPr/>
          <a:lstStyle/>
          <a:p>
            <a:fld id="{59CB6BF8-E25D-4B06-A81E-6AE345765D0D}" type="slidenum">
              <a:rPr lang="ru-RU" smtClean="0"/>
              <a:t>‹#›</a:t>
            </a:fld>
            <a:endParaRPr lang="ru-RU"/>
          </a:p>
        </p:txBody>
      </p:sp>
    </p:spTree>
    <p:extLst>
      <p:ext uri="{BB962C8B-B14F-4D97-AF65-F5344CB8AC3E}">
        <p14:creationId xmlns:p14="http://schemas.microsoft.com/office/powerpoint/2010/main" val="214843068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Цитата с подписью">
    <p:spTree>
      <p:nvGrpSpPr>
        <p:cNvPr id="1" name=""/>
        <p:cNvGrpSpPr/>
        <p:nvPr/>
      </p:nvGrpSpPr>
      <p:grpSpPr>
        <a:xfrm>
          <a:off x="0" y="0"/>
          <a:ext cx="0" cy="0"/>
          <a:chOff x="0" y="0"/>
          <a:chExt cx="0" cy="0"/>
        </a:xfrm>
      </p:grpSpPr>
      <p:pic>
        <p:nvPicPr>
          <p:cNvPr id="13" name="Picture 12"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1024467" y="753533"/>
            <a:ext cx="10151533" cy="2604495"/>
          </a:xfrm>
        </p:spPr>
        <p:txBody>
          <a:bodyPr anchor="ctr"/>
          <a:lstStyle>
            <a:lvl1pPr algn="l">
              <a:defRPr sz="3200"/>
            </a:lvl1pPr>
          </a:lstStyle>
          <a:p>
            <a:r>
              <a:rPr lang="ru-RU" smtClean="0"/>
              <a:t>Образец заголовка</a:t>
            </a:r>
            <a:endParaRPr lang="en-US" dirty="0"/>
          </a:p>
        </p:txBody>
      </p:sp>
      <p:sp>
        <p:nvSpPr>
          <p:cNvPr id="12" name="Text Placeholder 3"/>
          <p:cNvSpPr>
            <a:spLocks noGrp="1"/>
          </p:cNvSpPr>
          <p:nvPr>
            <p:ph type="body" sz="half" idx="13"/>
          </p:nvPr>
        </p:nvSpPr>
        <p:spPr>
          <a:xfrm>
            <a:off x="1303865" y="3365556"/>
            <a:ext cx="9592736" cy="444443"/>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4" name="Text Placeholder 3"/>
          <p:cNvSpPr>
            <a:spLocks noGrp="1"/>
          </p:cNvSpPr>
          <p:nvPr>
            <p:ph type="body" sz="half" idx="2"/>
          </p:nvPr>
        </p:nvSpPr>
        <p:spPr>
          <a:xfrm>
            <a:off x="1024467" y="3959862"/>
            <a:ext cx="10151533" cy="679871"/>
          </a:xfrm>
        </p:spPr>
        <p:txBody>
          <a:bodyPr anchor="ct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Date Placeholder 4"/>
          <p:cNvSpPr>
            <a:spLocks noGrp="1"/>
          </p:cNvSpPr>
          <p:nvPr>
            <p:ph type="dt" sz="half" idx="10"/>
          </p:nvPr>
        </p:nvSpPr>
        <p:spPr>
          <a:xfrm>
            <a:off x="7814452" y="381000"/>
            <a:ext cx="2910840" cy="365125"/>
          </a:xfrm>
        </p:spPr>
        <p:txBody>
          <a:bodyPr/>
          <a:lstStyle>
            <a:lvl1pPr algn="r">
              <a:defRPr/>
            </a:lvl1pPr>
          </a:lstStyle>
          <a:p>
            <a:fld id="{0E5DB217-5F9E-4AD5-9B4C-807677F9DF3A}" type="datetimeFigureOut">
              <a:rPr lang="ru-RU" smtClean="0"/>
              <a:t>22.09.2017</a:t>
            </a:fld>
            <a:endParaRPr lang="ru-RU"/>
          </a:p>
        </p:txBody>
      </p:sp>
      <p:sp>
        <p:nvSpPr>
          <p:cNvPr id="6" name="Footer Placeholder 5"/>
          <p:cNvSpPr>
            <a:spLocks noGrp="1"/>
          </p:cNvSpPr>
          <p:nvPr>
            <p:ph type="ftr" sz="quarter" idx="11"/>
          </p:nvPr>
        </p:nvSpPr>
        <p:spPr>
          <a:xfrm>
            <a:off x="685800" y="379941"/>
            <a:ext cx="6991492" cy="365125"/>
          </a:xfrm>
        </p:spPr>
        <p:txBody>
          <a:bodyPr/>
          <a:lstStyle/>
          <a:p>
            <a:endParaRPr lang="ru-RU"/>
          </a:p>
        </p:txBody>
      </p:sp>
      <p:sp>
        <p:nvSpPr>
          <p:cNvPr id="7" name="Slide Number Placeholder 6"/>
          <p:cNvSpPr>
            <a:spLocks noGrp="1"/>
          </p:cNvSpPr>
          <p:nvPr>
            <p:ph type="sldNum" sz="quarter" idx="12"/>
          </p:nvPr>
        </p:nvSpPr>
        <p:spPr>
          <a:xfrm>
            <a:off x="10862452" y="381000"/>
            <a:ext cx="643748" cy="365125"/>
          </a:xfrm>
        </p:spPr>
        <p:txBody>
          <a:bodyPr/>
          <a:lstStyle/>
          <a:p>
            <a:fld id="{59CB6BF8-E25D-4B06-A81E-6AE345765D0D}" type="slidenum">
              <a:rPr lang="ru-RU" smtClean="0"/>
              <a:t>‹#›</a:t>
            </a:fld>
            <a:endParaRPr lang="ru-RU"/>
          </a:p>
        </p:txBody>
      </p:sp>
      <p:sp>
        <p:nvSpPr>
          <p:cNvPr id="9" name="TextBox 8"/>
          <p:cNvSpPr txBox="1"/>
          <p:nvPr/>
        </p:nvSpPr>
        <p:spPr>
          <a:xfrm>
            <a:off x="476250" y="93345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0" name="TextBox 9"/>
          <p:cNvSpPr txBox="1"/>
          <p:nvPr/>
        </p:nvSpPr>
        <p:spPr>
          <a:xfrm>
            <a:off x="10984230" y="270129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337583634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Карточка имени">
    <p:spTree>
      <p:nvGrpSpPr>
        <p:cNvPr id="1" name=""/>
        <p:cNvGrpSpPr/>
        <p:nvPr/>
      </p:nvGrpSpPr>
      <p:grpSpPr>
        <a:xfrm>
          <a:off x="0" y="0"/>
          <a:ext cx="0" cy="0"/>
          <a:chOff x="0" y="0"/>
          <a:chExt cx="0" cy="0"/>
        </a:xfrm>
      </p:grpSpPr>
      <p:pic>
        <p:nvPicPr>
          <p:cNvPr id="9" name="Picture 8"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1024495" y="1124701"/>
            <a:ext cx="10146186" cy="2511835"/>
          </a:xfrm>
        </p:spPr>
        <p:txBody>
          <a:bodyPr anchor="b"/>
          <a:lstStyle>
            <a:lvl1pPr algn="l">
              <a:defRPr sz="3200"/>
            </a:lvl1pPr>
          </a:lstStyle>
          <a:p>
            <a:r>
              <a:rPr lang="ru-RU" smtClean="0"/>
              <a:t>Образец заголовка</a:t>
            </a:r>
            <a:endParaRPr lang="en-US" dirty="0"/>
          </a:p>
        </p:txBody>
      </p:sp>
      <p:sp>
        <p:nvSpPr>
          <p:cNvPr id="4" name="Text Placeholder 3"/>
          <p:cNvSpPr>
            <a:spLocks noGrp="1"/>
          </p:cNvSpPr>
          <p:nvPr>
            <p:ph type="body" sz="half" idx="2"/>
          </p:nvPr>
        </p:nvSpPr>
        <p:spPr>
          <a:xfrm>
            <a:off x="1024467" y="3648315"/>
            <a:ext cx="10144654" cy="999885"/>
          </a:xfrm>
        </p:spPr>
        <p:txBody>
          <a:bodyPr anchor="t"/>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Date Placeholder 4"/>
          <p:cNvSpPr>
            <a:spLocks noGrp="1"/>
          </p:cNvSpPr>
          <p:nvPr>
            <p:ph type="dt" sz="half" idx="10"/>
          </p:nvPr>
        </p:nvSpPr>
        <p:spPr>
          <a:xfrm>
            <a:off x="7814452" y="378883"/>
            <a:ext cx="2910840" cy="365125"/>
          </a:xfrm>
        </p:spPr>
        <p:txBody>
          <a:bodyPr/>
          <a:lstStyle>
            <a:lvl1pPr algn="r">
              <a:defRPr/>
            </a:lvl1pPr>
          </a:lstStyle>
          <a:p>
            <a:fld id="{0E5DB217-5F9E-4AD5-9B4C-807677F9DF3A}" type="datetimeFigureOut">
              <a:rPr lang="ru-RU" smtClean="0"/>
              <a:t>22.09.2017</a:t>
            </a:fld>
            <a:endParaRPr lang="ru-RU"/>
          </a:p>
        </p:txBody>
      </p:sp>
      <p:sp>
        <p:nvSpPr>
          <p:cNvPr id="6" name="Footer Placeholder 5"/>
          <p:cNvSpPr>
            <a:spLocks noGrp="1"/>
          </p:cNvSpPr>
          <p:nvPr>
            <p:ph type="ftr" sz="quarter" idx="11"/>
          </p:nvPr>
        </p:nvSpPr>
        <p:spPr>
          <a:xfrm>
            <a:off x="685800" y="378883"/>
            <a:ext cx="6991492" cy="365125"/>
          </a:xfrm>
        </p:spPr>
        <p:txBody>
          <a:bodyPr/>
          <a:lstStyle/>
          <a:p>
            <a:endParaRPr lang="ru-RU"/>
          </a:p>
        </p:txBody>
      </p:sp>
      <p:sp>
        <p:nvSpPr>
          <p:cNvPr id="7" name="Slide Number Placeholder 6"/>
          <p:cNvSpPr>
            <a:spLocks noGrp="1"/>
          </p:cNvSpPr>
          <p:nvPr>
            <p:ph type="sldNum" sz="quarter" idx="12"/>
          </p:nvPr>
        </p:nvSpPr>
        <p:spPr>
          <a:xfrm>
            <a:off x="10862452" y="381000"/>
            <a:ext cx="643748" cy="365125"/>
          </a:xfrm>
        </p:spPr>
        <p:txBody>
          <a:bodyPr/>
          <a:lstStyle/>
          <a:p>
            <a:fld id="{59CB6BF8-E25D-4B06-A81E-6AE345765D0D}" type="slidenum">
              <a:rPr lang="ru-RU" smtClean="0"/>
              <a:t>‹#›</a:t>
            </a:fld>
            <a:endParaRPr lang="ru-RU"/>
          </a:p>
        </p:txBody>
      </p:sp>
    </p:spTree>
    <p:extLst>
      <p:ext uri="{BB962C8B-B14F-4D97-AF65-F5344CB8AC3E}">
        <p14:creationId xmlns:p14="http://schemas.microsoft.com/office/powerpoint/2010/main" val="112446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Три колонки">
    <p:spTree>
      <p:nvGrpSpPr>
        <p:cNvPr id="1" name=""/>
        <p:cNvGrpSpPr/>
        <p:nvPr/>
      </p:nvGrpSpPr>
      <p:grpSpPr>
        <a:xfrm>
          <a:off x="0" y="0"/>
          <a:ext cx="0" cy="0"/>
          <a:chOff x="0" y="0"/>
          <a:chExt cx="0" cy="0"/>
        </a:xfrm>
      </p:grpSpPr>
      <p:sp>
        <p:nvSpPr>
          <p:cNvPr id="15" name="Title 1"/>
          <p:cNvSpPr>
            <a:spLocks noGrp="1"/>
          </p:cNvSpPr>
          <p:nvPr>
            <p:ph type="title"/>
          </p:nvPr>
        </p:nvSpPr>
        <p:spPr>
          <a:xfrm>
            <a:off x="2895600" y="761999"/>
            <a:ext cx="8610599" cy="1303867"/>
          </a:xfrm>
        </p:spPr>
        <p:txBody>
          <a:bodyPr/>
          <a:lstStyle/>
          <a:p>
            <a:r>
              <a:rPr lang="ru-RU" smtClean="0"/>
              <a:t>Образец заголовка</a:t>
            </a:r>
            <a:endParaRPr lang="en-US" dirty="0"/>
          </a:p>
        </p:txBody>
      </p:sp>
      <p:sp>
        <p:nvSpPr>
          <p:cNvPr id="7" name="Text Placeholder 2"/>
          <p:cNvSpPr>
            <a:spLocks noGrp="1"/>
          </p:cNvSpPr>
          <p:nvPr>
            <p:ph type="body" idx="1"/>
          </p:nvPr>
        </p:nvSpPr>
        <p:spPr>
          <a:xfrm>
            <a:off x="685800" y="2202080"/>
            <a:ext cx="3456432" cy="617320"/>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8" name="Text Placeholder 3"/>
          <p:cNvSpPr>
            <a:spLocks noGrp="1"/>
          </p:cNvSpPr>
          <p:nvPr>
            <p:ph type="body" sz="half" idx="15"/>
          </p:nvPr>
        </p:nvSpPr>
        <p:spPr>
          <a:xfrm>
            <a:off x="685799" y="2904565"/>
            <a:ext cx="3456432" cy="331413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9" name="Text Placeholder 4"/>
          <p:cNvSpPr>
            <a:spLocks noGrp="1"/>
          </p:cNvSpPr>
          <p:nvPr>
            <p:ph type="body" sz="quarter" idx="3"/>
          </p:nvPr>
        </p:nvSpPr>
        <p:spPr>
          <a:xfrm>
            <a:off x="4368800" y="2201333"/>
            <a:ext cx="3456432" cy="626534"/>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10" name="Text Placeholder 3"/>
          <p:cNvSpPr>
            <a:spLocks noGrp="1"/>
          </p:cNvSpPr>
          <p:nvPr>
            <p:ph type="body" sz="half" idx="16"/>
          </p:nvPr>
        </p:nvSpPr>
        <p:spPr>
          <a:xfrm>
            <a:off x="4366858" y="2904067"/>
            <a:ext cx="3456432" cy="331461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11" name="Text Placeholder 4"/>
          <p:cNvSpPr>
            <a:spLocks noGrp="1"/>
          </p:cNvSpPr>
          <p:nvPr>
            <p:ph type="body" sz="quarter" idx="13"/>
          </p:nvPr>
        </p:nvSpPr>
        <p:spPr>
          <a:xfrm>
            <a:off x="8051800" y="2192866"/>
            <a:ext cx="3456432" cy="626534"/>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12" name="Text Placeholder 3"/>
          <p:cNvSpPr>
            <a:spLocks noGrp="1"/>
          </p:cNvSpPr>
          <p:nvPr>
            <p:ph type="body" sz="half" idx="17"/>
          </p:nvPr>
        </p:nvSpPr>
        <p:spPr>
          <a:xfrm>
            <a:off x="8051801" y="2904565"/>
            <a:ext cx="3456432" cy="331413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3" name="Date Placeholder 2"/>
          <p:cNvSpPr>
            <a:spLocks noGrp="1"/>
          </p:cNvSpPr>
          <p:nvPr>
            <p:ph type="dt" sz="half" idx="10"/>
          </p:nvPr>
        </p:nvSpPr>
        <p:spPr/>
        <p:txBody>
          <a:bodyPr/>
          <a:lstStyle/>
          <a:p>
            <a:fld id="{0E5DB217-5F9E-4AD5-9B4C-807677F9DF3A}" type="datetimeFigureOut">
              <a:rPr lang="ru-RU" smtClean="0"/>
              <a:t>22.09.2017</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59CB6BF8-E25D-4B06-A81E-6AE345765D0D}" type="slidenum">
              <a:rPr lang="ru-RU" smtClean="0"/>
              <a:t>‹#›</a:t>
            </a:fld>
            <a:endParaRPr lang="ru-RU"/>
          </a:p>
        </p:txBody>
      </p:sp>
    </p:spTree>
    <p:extLst>
      <p:ext uri="{BB962C8B-B14F-4D97-AF65-F5344CB8AC3E}">
        <p14:creationId xmlns:p14="http://schemas.microsoft.com/office/powerpoint/2010/main" val="387869609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Столбец с тремя рисунками">
    <p:spTree>
      <p:nvGrpSpPr>
        <p:cNvPr id="1" name=""/>
        <p:cNvGrpSpPr/>
        <p:nvPr/>
      </p:nvGrpSpPr>
      <p:grpSpPr>
        <a:xfrm>
          <a:off x="0" y="0"/>
          <a:ext cx="0" cy="0"/>
          <a:chOff x="0" y="0"/>
          <a:chExt cx="0" cy="0"/>
        </a:xfrm>
      </p:grpSpPr>
      <p:sp>
        <p:nvSpPr>
          <p:cNvPr id="30" name="Title 1"/>
          <p:cNvSpPr>
            <a:spLocks noGrp="1"/>
          </p:cNvSpPr>
          <p:nvPr>
            <p:ph type="title"/>
          </p:nvPr>
        </p:nvSpPr>
        <p:spPr>
          <a:xfrm>
            <a:off x="2895600" y="762000"/>
            <a:ext cx="8610599" cy="1295400"/>
          </a:xfrm>
        </p:spPr>
        <p:txBody>
          <a:bodyPr/>
          <a:lstStyle/>
          <a:p>
            <a:r>
              <a:rPr lang="ru-RU" smtClean="0"/>
              <a:t>Образец заголовка</a:t>
            </a:r>
            <a:endParaRPr lang="en-US" dirty="0"/>
          </a:p>
        </p:txBody>
      </p:sp>
      <p:sp>
        <p:nvSpPr>
          <p:cNvPr id="19" name="Text Placeholder 2"/>
          <p:cNvSpPr>
            <a:spLocks noGrp="1"/>
          </p:cNvSpPr>
          <p:nvPr>
            <p:ph type="body" idx="1"/>
          </p:nvPr>
        </p:nvSpPr>
        <p:spPr>
          <a:xfrm>
            <a:off x="688618" y="4191000"/>
            <a:ext cx="3451582"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20" name="Picture Placeholder 2"/>
          <p:cNvSpPr>
            <a:spLocks noGrp="1" noChangeAspect="1"/>
          </p:cNvSpPr>
          <p:nvPr>
            <p:ph type="pic" idx="15"/>
          </p:nvPr>
        </p:nvSpPr>
        <p:spPr>
          <a:xfrm>
            <a:off x="688618" y="2362200"/>
            <a:ext cx="3451582"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21" name="Text Placeholder 3"/>
          <p:cNvSpPr>
            <a:spLocks noGrp="1"/>
          </p:cNvSpPr>
          <p:nvPr>
            <p:ph type="body" sz="half" idx="18"/>
          </p:nvPr>
        </p:nvSpPr>
        <p:spPr>
          <a:xfrm>
            <a:off x="688618" y="4873764"/>
            <a:ext cx="3451582"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22" name="Text Placeholder 4"/>
          <p:cNvSpPr>
            <a:spLocks noGrp="1"/>
          </p:cNvSpPr>
          <p:nvPr>
            <p:ph type="body" sz="quarter" idx="3"/>
          </p:nvPr>
        </p:nvSpPr>
        <p:spPr>
          <a:xfrm>
            <a:off x="4374263" y="4191000"/>
            <a:ext cx="3448935"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23" name="Picture Placeholder 2"/>
          <p:cNvSpPr>
            <a:spLocks noGrp="1" noChangeAspect="1"/>
          </p:cNvSpPr>
          <p:nvPr>
            <p:ph type="pic" idx="21"/>
          </p:nvPr>
        </p:nvSpPr>
        <p:spPr>
          <a:xfrm>
            <a:off x="4374263" y="2362200"/>
            <a:ext cx="3448936"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24" name="Text Placeholder 3"/>
          <p:cNvSpPr>
            <a:spLocks noGrp="1"/>
          </p:cNvSpPr>
          <p:nvPr>
            <p:ph type="body" sz="half" idx="19"/>
          </p:nvPr>
        </p:nvSpPr>
        <p:spPr>
          <a:xfrm>
            <a:off x="4374264" y="4873763"/>
            <a:ext cx="3448935"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25" name="Text Placeholder 4"/>
          <p:cNvSpPr>
            <a:spLocks noGrp="1"/>
          </p:cNvSpPr>
          <p:nvPr>
            <p:ph type="body" sz="quarter" idx="13"/>
          </p:nvPr>
        </p:nvSpPr>
        <p:spPr>
          <a:xfrm>
            <a:off x="8049731" y="4191000"/>
            <a:ext cx="3456469"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26" name="Picture Placeholder 2"/>
          <p:cNvSpPr>
            <a:spLocks noGrp="1" noChangeAspect="1"/>
          </p:cNvSpPr>
          <p:nvPr>
            <p:ph type="pic" idx="22"/>
          </p:nvPr>
        </p:nvSpPr>
        <p:spPr>
          <a:xfrm>
            <a:off x="8049855" y="2362200"/>
            <a:ext cx="3447878"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27" name="Text Placeholder 3"/>
          <p:cNvSpPr>
            <a:spLocks noGrp="1"/>
          </p:cNvSpPr>
          <p:nvPr>
            <p:ph type="body" sz="half" idx="20"/>
          </p:nvPr>
        </p:nvSpPr>
        <p:spPr>
          <a:xfrm>
            <a:off x="8049731" y="4873761"/>
            <a:ext cx="3452445"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3" name="Date Placeholder 2"/>
          <p:cNvSpPr>
            <a:spLocks noGrp="1"/>
          </p:cNvSpPr>
          <p:nvPr>
            <p:ph type="dt" sz="half" idx="10"/>
          </p:nvPr>
        </p:nvSpPr>
        <p:spPr/>
        <p:txBody>
          <a:bodyPr/>
          <a:lstStyle/>
          <a:p>
            <a:fld id="{0E5DB217-5F9E-4AD5-9B4C-807677F9DF3A}" type="datetimeFigureOut">
              <a:rPr lang="ru-RU" smtClean="0"/>
              <a:t>22.09.2017</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59CB6BF8-E25D-4B06-A81E-6AE345765D0D}" type="slidenum">
              <a:rPr lang="ru-RU" smtClean="0"/>
              <a:t>‹#›</a:t>
            </a:fld>
            <a:endParaRPr lang="ru-RU"/>
          </a:p>
        </p:txBody>
      </p:sp>
    </p:spTree>
    <p:extLst>
      <p:ext uri="{BB962C8B-B14F-4D97-AF65-F5344CB8AC3E}">
        <p14:creationId xmlns:p14="http://schemas.microsoft.com/office/powerpoint/2010/main" val="195572748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685800" y="2194559"/>
            <a:ext cx="10820400" cy="40241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0E5DB217-5F9E-4AD5-9B4C-807677F9DF3A}" type="datetimeFigureOut">
              <a:rPr lang="ru-RU" smtClean="0"/>
              <a:t>22.09.2017</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59CB6BF8-E25D-4B06-A81E-6AE345765D0D}" type="slidenum">
              <a:rPr lang="ru-RU" smtClean="0"/>
              <a:t>‹#›</a:t>
            </a:fld>
            <a:endParaRPr lang="ru-RU"/>
          </a:p>
        </p:txBody>
      </p:sp>
    </p:spTree>
    <p:extLst>
      <p:ext uri="{BB962C8B-B14F-4D97-AF65-F5344CB8AC3E}">
        <p14:creationId xmlns:p14="http://schemas.microsoft.com/office/powerpoint/2010/main" val="40661207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Вертикальный заголовок и текст">
    <p:spTree>
      <p:nvGrpSpPr>
        <p:cNvPr id="1" name=""/>
        <p:cNvGrpSpPr/>
        <p:nvPr/>
      </p:nvGrpSpPr>
      <p:grpSpPr>
        <a:xfrm>
          <a:off x="0" y="0"/>
          <a:ext cx="0" cy="0"/>
          <a:chOff x="0" y="0"/>
          <a:chExt cx="0" cy="0"/>
        </a:xfrm>
      </p:grpSpPr>
      <p:pic>
        <p:nvPicPr>
          <p:cNvPr id="8" name="Picture 7"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Vertical Title 1"/>
          <p:cNvSpPr>
            <a:spLocks noGrp="1"/>
          </p:cNvSpPr>
          <p:nvPr>
            <p:ph type="title" orient="vert"/>
          </p:nvPr>
        </p:nvSpPr>
        <p:spPr>
          <a:xfrm>
            <a:off x="9448800" y="745066"/>
            <a:ext cx="2057400" cy="3903133"/>
          </a:xfrm>
        </p:spPr>
        <p:txBody>
          <a:bodyPr vert="eaVert"/>
          <a:lstStyle>
            <a:lvl1pPr algn="l">
              <a:defRPr/>
            </a:lvl1pPr>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1024466" y="745067"/>
            <a:ext cx="8204201" cy="3903133"/>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a:xfrm>
            <a:off x="7814452" y="379941"/>
            <a:ext cx="2910840" cy="365125"/>
          </a:xfrm>
        </p:spPr>
        <p:txBody>
          <a:bodyPr/>
          <a:lstStyle>
            <a:lvl1pPr algn="r">
              <a:defRPr/>
            </a:lvl1pPr>
          </a:lstStyle>
          <a:p>
            <a:fld id="{0E5DB217-5F9E-4AD5-9B4C-807677F9DF3A}" type="datetimeFigureOut">
              <a:rPr lang="ru-RU" smtClean="0"/>
              <a:t>22.09.2017</a:t>
            </a:fld>
            <a:endParaRPr lang="ru-RU"/>
          </a:p>
        </p:txBody>
      </p:sp>
      <p:sp>
        <p:nvSpPr>
          <p:cNvPr id="5" name="Footer Placeholder 4"/>
          <p:cNvSpPr>
            <a:spLocks noGrp="1"/>
          </p:cNvSpPr>
          <p:nvPr>
            <p:ph type="ftr" sz="quarter" idx="11"/>
          </p:nvPr>
        </p:nvSpPr>
        <p:spPr>
          <a:xfrm>
            <a:off x="685800" y="381000"/>
            <a:ext cx="6991492" cy="365125"/>
          </a:xfrm>
        </p:spPr>
        <p:txBody>
          <a:bodyPr/>
          <a:lstStyle/>
          <a:p>
            <a:endParaRPr lang="ru-RU"/>
          </a:p>
        </p:txBody>
      </p:sp>
      <p:sp>
        <p:nvSpPr>
          <p:cNvPr id="6" name="Slide Number Placeholder 5"/>
          <p:cNvSpPr>
            <a:spLocks noGrp="1"/>
          </p:cNvSpPr>
          <p:nvPr>
            <p:ph type="sldNum" sz="quarter" idx="12"/>
          </p:nvPr>
        </p:nvSpPr>
        <p:spPr>
          <a:xfrm>
            <a:off x="10862452" y="381000"/>
            <a:ext cx="643748" cy="365125"/>
          </a:xfrm>
        </p:spPr>
        <p:txBody>
          <a:bodyPr/>
          <a:lstStyle/>
          <a:p>
            <a:fld id="{59CB6BF8-E25D-4B06-A81E-6AE345765D0D}" type="slidenum">
              <a:rPr lang="ru-RU" smtClean="0"/>
              <a:t>‹#›</a:t>
            </a:fld>
            <a:endParaRPr lang="ru-RU"/>
          </a:p>
        </p:txBody>
      </p:sp>
    </p:spTree>
    <p:extLst>
      <p:ext uri="{BB962C8B-B14F-4D97-AF65-F5344CB8AC3E}">
        <p14:creationId xmlns:p14="http://schemas.microsoft.com/office/powerpoint/2010/main" val="178288991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7" name="Picture 6" descr="C0-HD-TOP.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92000" cy="1441450"/>
          </a:xfrm>
          <a:prstGeom prst="rect">
            <a:avLst/>
          </a:prstGeom>
        </p:spPr>
      </p:pic>
      <p:sp>
        <p:nvSpPr>
          <p:cNvPr id="2" name="Title Placeholder 1"/>
          <p:cNvSpPr>
            <a:spLocks noGrp="1"/>
          </p:cNvSpPr>
          <p:nvPr>
            <p:ph type="title"/>
          </p:nvPr>
        </p:nvSpPr>
        <p:spPr>
          <a:xfrm>
            <a:off x="2895600" y="764373"/>
            <a:ext cx="8610600" cy="1293028"/>
          </a:xfrm>
          <a:prstGeom prst="rect">
            <a:avLst/>
          </a:prstGeom>
        </p:spPr>
        <p:txBody>
          <a:bodyPr vert="horz" lIns="91440" tIns="45720" rIns="91440" bIns="45720" rtlCol="0" anchor="ctr">
            <a:normAutofit/>
          </a:bodyPr>
          <a:lstStyle/>
          <a:p>
            <a:r>
              <a:rPr lang="ru-RU" smtClean="0"/>
              <a:t>Образец заголовка</a:t>
            </a:r>
            <a:endParaRPr lang="en-US" dirty="0"/>
          </a:p>
        </p:txBody>
      </p:sp>
      <p:sp>
        <p:nvSpPr>
          <p:cNvPr id="3" name="Text Placeholder 2"/>
          <p:cNvSpPr>
            <a:spLocks noGrp="1"/>
          </p:cNvSpPr>
          <p:nvPr>
            <p:ph type="body" idx="1"/>
          </p:nvPr>
        </p:nvSpPr>
        <p:spPr>
          <a:xfrm>
            <a:off x="685800" y="2194560"/>
            <a:ext cx="10820400" cy="4024125"/>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8595360" y="6356350"/>
            <a:ext cx="291084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0E5DB217-5F9E-4AD5-9B4C-807677F9DF3A}" type="datetimeFigureOut">
              <a:rPr lang="ru-RU" smtClean="0"/>
              <a:t>22.09.2017</a:t>
            </a:fld>
            <a:endParaRPr lang="ru-RU"/>
          </a:p>
        </p:txBody>
      </p:sp>
      <p:sp>
        <p:nvSpPr>
          <p:cNvPr id="5" name="Footer Placeholder 4"/>
          <p:cNvSpPr>
            <a:spLocks noGrp="1"/>
          </p:cNvSpPr>
          <p:nvPr>
            <p:ph type="ftr" sz="quarter" idx="3"/>
          </p:nvPr>
        </p:nvSpPr>
        <p:spPr>
          <a:xfrm>
            <a:off x="685800" y="6355845"/>
            <a:ext cx="7772400" cy="365125"/>
          </a:xfrm>
          <a:prstGeom prst="rect">
            <a:avLst/>
          </a:prstGeom>
        </p:spPr>
        <p:txBody>
          <a:bodyPr vert="horz" lIns="91440" tIns="45720" rIns="91440" bIns="45720" rtlCol="0" anchor="ctr"/>
          <a:lstStyle>
            <a:lvl1pPr algn="l">
              <a:defRPr sz="1050">
                <a:solidFill>
                  <a:schemeClr val="tx1">
                    <a:tint val="75000"/>
                  </a:schemeClr>
                </a:solidFill>
              </a:defRPr>
            </a:lvl1pPr>
          </a:lstStyle>
          <a:p>
            <a:endParaRPr lang="ru-RU"/>
          </a:p>
        </p:txBody>
      </p:sp>
      <p:sp>
        <p:nvSpPr>
          <p:cNvPr id="6" name="Slide Number Placeholder 5"/>
          <p:cNvSpPr>
            <a:spLocks noGrp="1"/>
          </p:cNvSpPr>
          <p:nvPr>
            <p:ph type="sldNum" sz="quarter" idx="4"/>
          </p:nvPr>
        </p:nvSpPr>
        <p:spPr>
          <a:xfrm>
            <a:off x="8763000" y="381000"/>
            <a:ext cx="274320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59CB6BF8-E25D-4B06-A81E-6AE345765D0D}" type="slidenum">
              <a:rPr lang="ru-RU" smtClean="0"/>
              <a:t>‹#›</a:t>
            </a:fld>
            <a:endParaRPr lang="ru-RU"/>
          </a:p>
        </p:txBody>
      </p:sp>
    </p:spTree>
    <p:extLst>
      <p:ext uri="{BB962C8B-B14F-4D97-AF65-F5344CB8AC3E}">
        <p14:creationId xmlns:p14="http://schemas.microsoft.com/office/powerpoint/2010/main" val="4051074435"/>
      </p:ext>
    </p:extLst>
  </p:cSld>
  <p:clrMap bg1="dk1" tx1="lt1" bg2="dk2" tx2="lt2" accent1="accent1" accent2="accent2" accent3="accent3" accent4="accent4" accent5="accent5" accent6="accent6" hlink="hlink" folHlink="folHlink"/>
  <p:sldLayoutIdLst>
    <p:sldLayoutId id="2147483857" r:id="rId1"/>
    <p:sldLayoutId id="2147483858" r:id="rId2"/>
    <p:sldLayoutId id="2147483859" r:id="rId3"/>
    <p:sldLayoutId id="2147483860" r:id="rId4"/>
    <p:sldLayoutId id="2147483861" r:id="rId5"/>
    <p:sldLayoutId id="2147483862" r:id="rId6"/>
    <p:sldLayoutId id="2147483863" r:id="rId7"/>
    <p:sldLayoutId id="2147483864" r:id="rId8"/>
    <p:sldLayoutId id="2147483865" r:id="rId9"/>
    <p:sldLayoutId id="2147483866" r:id="rId10"/>
    <p:sldLayoutId id="2147483867" r:id="rId11"/>
    <p:sldLayoutId id="2147483868" r:id="rId12"/>
    <p:sldLayoutId id="2147483869" r:id="rId13"/>
    <p:sldLayoutId id="2147483870" r:id="rId14"/>
    <p:sldLayoutId id="2147483871" r:id="rId15"/>
    <p:sldLayoutId id="2147483872" r:id="rId16"/>
    <p:sldLayoutId id="2147483873" r:id="rId17"/>
  </p:sldLayoutIdLst>
  <p:txStyles>
    <p:titleStyle>
      <a:lvl1pPr algn="r" defTabSz="914400" rtl="0" eaLnBrk="1" latinLnBrk="0" hangingPunct="1">
        <a:lnSpc>
          <a:spcPct val="90000"/>
        </a:lnSpc>
        <a:spcBef>
          <a:spcPct val="0"/>
        </a:spcBef>
        <a:buNone/>
        <a:defRPr sz="4000" kern="1200" cap="all" baseline="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2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8" Type="http://schemas.openxmlformats.org/officeDocument/2006/relationships/image" Target="../media/image12.jpeg"/><Relationship Id="rId3" Type="http://schemas.openxmlformats.org/officeDocument/2006/relationships/image" Target="../media/image7.jpeg"/><Relationship Id="rId7" Type="http://schemas.openxmlformats.org/officeDocument/2006/relationships/image" Target="../media/image11.jpeg"/><Relationship Id="rId2" Type="http://schemas.openxmlformats.org/officeDocument/2006/relationships/image" Target="../media/image6.jpeg"/><Relationship Id="rId1" Type="http://schemas.openxmlformats.org/officeDocument/2006/relationships/slideLayout" Target="../slideLayouts/slideLayout2.xml"/><Relationship Id="rId6" Type="http://schemas.openxmlformats.org/officeDocument/2006/relationships/image" Target="../media/image10.jpeg"/><Relationship Id="rId5" Type="http://schemas.openxmlformats.org/officeDocument/2006/relationships/image" Target="../media/image9.jpeg"/><Relationship Id="rId10" Type="http://schemas.openxmlformats.org/officeDocument/2006/relationships/image" Target="../media/image14.png"/><Relationship Id="rId4" Type="http://schemas.openxmlformats.org/officeDocument/2006/relationships/image" Target="../media/image8.jpeg"/><Relationship Id="rId9" Type="http://schemas.openxmlformats.org/officeDocument/2006/relationships/image" Target="../media/image13.jpeg"/></Relationships>
</file>

<file path=ppt/slides/_rels/slide4.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slideLayout" Target="../slideLayouts/slideLayout2.xml"/><Relationship Id="rId5" Type="http://schemas.openxmlformats.org/officeDocument/2006/relationships/image" Target="../media/image24.jpeg"/><Relationship Id="rId4" Type="http://schemas.openxmlformats.org/officeDocument/2006/relationships/image" Target="../media/image23.jpeg"/></Relationships>
</file>

<file path=ppt/slides/_rels/slide8.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png"/><Relationship Id="rId1" Type="http://schemas.openxmlformats.org/officeDocument/2006/relationships/slideLayout" Target="../slideLayouts/slideLayout2.xml"/><Relationship Id="rId5" Type="http://schemas.openxmlformats.org/officeDocument/2006/relationships/image" Target="../media/image30.jpeg"/><Relationship Id="rId4" Type="http://schemas.openxmlformats.org/officeDocument/2006/relationships/image" Target="../media/image29.jpeg"/></Relationships>
</file>

<file path=ppt/slides/_rels/slide11.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31.jpg"/><Relationship Id="rId1" Type="http://schemas.openxmlformats.org/officeDocument/2006/relationships/slideLayout" Target="../slideLayouts/slideLayout2.xml"/><Relationship Id="rId4" Type="http://schemas.openxmlformats.org/officeDocument/2006/relationships/image" Target="../media/image33.jpeg"/></Relationships>
</file>

<file path=ppt/slides/_rels/slide12.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34.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36.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image" Target="../media/image38.jpeg"/><Relationship Id="rId1" Type="http://schemas.openxmlformats.org/officeDocument/2006/relationships/slideLayout" Target="../slideLayouts/slideLayout2.xml"/><Relationship Id="rId4" Type="http://schemas.openxmlformats.org/officeDocument/2006/relationships/image" Target="../media/image40.jpeg"/></Relationships>
</file>

<file path=ppt/slides/_rels/slide15.xml.rels><?xml version="1.0" encoding="UTF-8" standalone="yes"?>
<Relationships xmlns="http://schemas.openxmlformats.org/package/2006/relationships"><Relationship Id="rId3" Type="http://schemas.openxmlformats.org/officeDocument/2006/relationships/image" Target="../media/image42.bmp"/><Relationship Id="rId2" Type="http://schemas.openxmlformats.org/officeDocument/2006/relationships/image" Target="../media/image41.jpeg"/><Relationship Id="rId1" Type="http://schemas.openxmlformats.org/officeDocument/2006/relationships/slideLayout" Target="../slideLayouts/slideLayout2.xml"/><Relationship Id="rId5" Type="http://schemas.openxmlformats.org/officeDocument/2006/relationships/image" Target="../media/image44.jpeg"/><Relationship Id="rId4" Type="http://schemas.openxmlformats.org/officeDocument/2006/relationships/image" Target="../media/image43.jpeg"/></Relationships>
</file>

<file path=ppt/slides/_rels/slide16.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image" Target="../media/image45.jpeg"/><Relationship Id="rId1" Type="http://schemas.openxmlformats.org/officeDocument/2006/relationships/slideLayout" Target="../slideLayouts/slideLayout2.xml"/><Relationship Id="rId5" Type="http://schemas.openxmlformats.org/officeDocument/2006/relationships/image" Target="../media/image48.jpg"/><Relationship Id="rId4" Type="http://schemas.openxmlformats.org/officeDocument/2006/relationships/image" Target="../media/image47.jpeg"/></Relationships>
</file>

<file path=ppt/slides/_rels/slide17.xml.rels><?xml version="1.0" encoding="UTF-8" standalone="yes"?>
<Relationships xmlns="http://schemas.openxmlformats.org/package/2006/relationships"><Relationship Id="rId3" Type="http://schemas.openxmlformats.org/officeDocument/2006/relationships/image" Target="../media/image50.jpg"/><Relationship Id="rId2" Type="http://schemas.openxmlformats.org/officeDocument/2006/relationships/image" Target="../media/image49.jpg"/><Relationship Id="rId1" Type="http://schemas.openxmlformats.org/officeDocument/2006/relationships/slideLayout" Target="../slideLayouts/slideLayout2.xml"/><Relationship Id="rId4" Type="http://schemas.openxmlformats.org/officeDocument/2006/relationships/image" Target="../media/image51.jpeg"/></Relationships>
</file>

<file path=ppt/slides/_rels/slide18.xml.rels><?xml version="1.0" encoding="UTF-8" standalone="yes"?>
<Relationships xmlns="http://schemas.openxmlformats.org/package/2006/relationships"><Relationship Id="rId3" Type="http://schemas.openxmlformats.org/officeDocument/2006/relationships/image" Target="../media/image53.JPG"/><Relationship Id="rId2" Type="http://schemas.openxmlformats.org/officeDocument/2006/relationships/image" Target="../media/image52.jp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55.jpeg"/><Relationship Id="rId2" Type="http://schemas.openxmlformats.org/officeDocument/2006/relationships/image" Target="../media/image54.jpeg"/><Relationship Id="rId1" Type="http://schemas.openxmlformats.org/officeDocument/2006/relationships/slideLayout" Target="../slideLayouts/slideLayout2.xml"/><Relationship Id="rId5" Type="http://schemas.openxmlformats.org/officeDocument/2006/relationships/image" Target="../media/image57.jpg"/><Relationship Id="rId4" Type="http://schemas.openxmlformats.org/officeDocument/2006/relationships/image" Target="../media/image56.jpeg"/></Relationships>
</file>

<file path=ppt/slides/_rels/slide20.xml.rels><?xml version="1.0" encoding="UTF-8" standalone="yes"?>
<Relationships xmlns="http://schemas.openxmlformats.org/package/2006/relationships"><Relationship Id="rId3" Type="http://schemas.openxmlformats.org/officeDocument/2006/relationships/image" Target="../media/image59.jpeg"/><Relationship Id="rId2" Type="http://schemas.openxmlformats.org/officeDocument/2006/relationships/image" Target="../media/image58.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524000" y="480918"/>
            <a:ext cx="9144000" cy="2387600"/>
          </a:xfrm>
        </p:spPr>
        <p:txBody>
          <a:bodyPr>
            <a:normAutofit fontScale="90000"/>
          </a:bodyPr>
          <a:lstStyle/>
          <a:p>
            <a:r>
              <a:rPr lang="ru-RU" dirty="0" smtClean="0"/>
              <a:t>ШАРИКИ МАРБЛС И КАМЕШКИ КАБАШОНЫ В РАБОТЕ ЛОГОПЕДА</a:t>
            </a:r>
            <a:endParaRPr lang="ru-RU" dirty="0"/>
          </a:p>
        </p:txBody>
      </p:sp>
      <p:sp>
        <p:nvSpPr>
          <p:cNvPr id="3" name="Подзаголовок 2"/>
          <p:cNvSpPr>
            <a:spLocks noGrp="1"/>
          </p:cNvSpPr>
          <p:nvPr>
            <p:ph type="subTitle" idx="1"/>
          </p:nvPr>
        </p:nvSpPr>
        <p:spPr>
          <a:xfrm>
            <a:off x="2888776" y="3013070"/>
            <a:ext cx="9144000" cy="2471216"/>
          </a:xfrm>
        </p:spPr>
        <p:txBody>
          <a:bodyPr>
            <a:normAutofit/>
          </a:bodyPr>
          <a:lstStyle/>
          <a:p>
            <a:pPr algn="r"/>
            <a:r>
              <a:rPr lang="ru-RU" i="1" dirty="0" smtClean="0"/>
              <a:t>ПОДГОТОВИЛА : УЧИТЕЛЬ – ЛОГОПЕД</a:t>
            </a:r>
          </a:p>
          <a:p>
            <a:pPr algn="r"/>
            <a:r>
              <a:rPr lang="ru-RU" i="1" dirty="0" smtClean="0"/>
              <a:t>Зотова Оксана Николаевна</a:t>
            </a:r>
          </a:p>
          <a:p>
            <a:pPr algn="r"/>
            <a:r>
              <a:rPr lang="ru-RU" i="1" dirty="0" smtClean="0"/>
              <a:t>МБДОУ «Светлячок» </a:t>
            </a:r>
          </a:p>
          <a:p>
            <a:pPr algn="r"/>
            <a:r>
              <a:rPr lang="ru-RU" i="1" dirty="0" err="1" smtClean="0"/>
              <a:t>пгт</a:t>
            </a:r>
            <a:r>
              <a:rPr lang="ru-RU" i="1" dirty="0" smtClean="0"/>
              <a:t> Славянка</a:t>
            </a:r>
          </a:p>
          <a:p>
            <a:pPr algn="r"/>
            <a:r>
              <a:rPr lang="ru-RU" i="1" dirty="0" smtClean="0"/>
              <a:t> </a:t>
            </a:r>
            <a:r>
              <a:rPr lang="ru-RU" i="1" dirty="0" err="1"/>
              <a:t>Х</a:t>
            </a:r>
            <a:r>
              <a:rPr lang="ru-RU" i="1" dirty="0" err="1" smtClean="0"/>
              <a:t>асанского</a:t>
            </a:r>
            <a:r>
              <a:rPr lang="ru-RU" i="1" dirty="0" smtClean="0"/>
              <a:t> муниципального района</a:t>
            </a:r>
            <a:endParaRPr lang="ru-RU" i="1" dirty="0"/>
          </a:p>
        </p:txBody>
      </p:sp>
      <p:pic>
        <p:nvPicPr>
          <p:cNvPr id="4" name="Рисунок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1660541">
            <a:off x="482866" y="3336834"/>
            <a:ext cx="3205033" cy="2829530"/>
          </a:xfrm>
          <a:prstGeom prst="rect">
            <a:avLst/>
          </a:prstGeom>
        </p:spPr>
      </p:pic>
      <p:pic>
        <p:nvPicPr>
          <p:cNvPr id="5" name="Рисунок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656701" y="3460994"/>
            <a:ext cx="3384644" cy="2950368"/>
          </a:xfrm>
          <a:prstGeom prst="rect">
            <a:avLst/>
          </a:prstGeom>
        </p:spPr>
      </p:pic>
    </p:spTree>
    <p:extLst>
      <p:ext uri="{BB962C8B-B14F-4D97-AF65-F5344CB8AC3E}">
        <p14:creationId xmlns:p14="http://schemas.microsoft.com/office/powerpoint/2010/main" val="2184378835"/>
      </p:ext>
    </p:extLst>
  </p:cSld>
  <p:clrMapOvr>
    <a:masterClrMapping/>
  </p:clrMapOvr>
  <p:transition spd="slow">
    <p:randomBar dir="vert"/>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685800" y="1037230"/>
            <a:ext cx="4855191" cy="5181455"/>
          </a:xfrm>
        </p:spPr>
        <p:txBody>
          <a:bodyPr>
            <a:noAutofit/>
          </a:bodyPr>
          <a:lstStyle/>
          <a:p>
            <a:r>
              <a:rPr lang="ru-RU" sz="2800" dirty="0"/>
              <a:t>Одним из самых интересных и инновационных приемов в логопедической работе с детьми старшего дошкольного возраста можно назвать применение  шариков </a:t>
            </a:r>
            <a:r>
              <a:rPr lang="ru-RU" sz="2800" dirty="0" err="1"/>
              <a:t>марблс</a:t>
            </a:r>
            <a:r>
              <a:rPr lang="ru-RU" sz="2800" dirty="0"/>
              <a:t> и камешков-кабошонов. </a:t>
            </a:r>
          </a:p>
        </p:txBody>
      </p:sp>
      <p:pic>
        <p:nvPicPr>
          <p:cNvPr id="4" name="Рисунок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650173" y="285750"/>
            <a:ext cx="5827594" cy="6286500"/>
          </a:xfrm>
          <a:prstGeom prst="rect">
            <a:avLst/>
          </a:prstGeom>
        </p:spPr>
      </p:pic>
    </p:spTree>
    <p:extLst>
      <p:ext uri="{BB962C8B-B14F-4D97-AF65-F5344CB8AC3E}">
        <p14:creationId xmlns:p14="http://schemas.microsoft.com/office/powerpoint/2010/main" val="7729189"/>
      </p:ext>
    </p:extLst>
  </p:cSld>
  <p:clrMapOvr>
    <a:masterClrMapping/>
  </p:clrMapOvr>
  <mc:AlternateContent xmlns:mc="http://schemas.openxmlformats.org/markup-compatibility/2006">
    <mc:Choice xmlns:p14="http://schemas.microsoft.com/office/powerpoint/2010/main" Requires="p14">
      <p:transition p14:dur="100">
        <p:cut/>
      </p:transition>
    </mc:Choice>
    <mc:Fallback>
      <p:transition>
        <p:cut/>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848435" y="2059447"/>
            <a:ext cx="10820400" cy="4024125"/>
          </a:xfrm>
        </p:spPr>
        <p:txBody>
          <a:bodyPr/>
          <a:lstStyle/>
          <a:p>
            <a:r>
              <a:rPr lang="ru-RU" dirty="0" err="1" smtClean="0"/>
              <a:t>Марблс</a:t>
            </a:r>
            <a:r>
              <a:rPr lang="ru-RU" dirty="0" smtClean="0"/>
              <a:t> </a:t>
            </a:r>
            <a:r>
              <a:rPr lang="ru-RU" dirty="0"/>
              <a:t>– это шарики или сплюснутые овальной или круглой формы. Они могут быть сделаны из глины, дерева, пластика или чаще всего из стекла. Они имеют разнообразные оттенки, цвета, красота которых завораживает настолько, что и взрослым и детям хочется к ним прикоснуться, подержать в руках. А главное их предназначение это веселые, полезные и простые игры. С какого возраста можно использовать данные камешки – с 2-3 лет и старше. Но помните, что детки младшего возраста могут свободно брать в их рот, поэтому рекомендуется брать более крупные </a:t>
            </a:r>
            <a:r>
              <a:rPr lang="ru-RU" dirty="0" err="1"/>
              <a:t>Марблс</a:t>
            </a:r>
            <a:r>
              <a:rPr lang="ru-RU" dirty="0"/>
              <a:t> и обязательно играть под присмотром взрослых.</a:t>
            </a:r>
          </a:p>
        </p:txBody>
      </p:sp>
      <p:pic>
        <p:nvPicPr>
          <p:cNvPr id="4" name="Рисунок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180392" y="76427"/>
            <a:ext cx="2488443" cy="2074460"/>
          </a:xfrm>
          <a:prstGeom prst="rect">
            <a:avLst/>
          </a:prstGeom>
        </p:spPr>
      </p:pic>
      <p:pic>
        <p:nvPicPr>
          <p:cNvPr id="5" name="Рисунок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261847" y="5004851"/>
            <a:ext cx="2089971" cy="1761906"/>
          </a:xfrm>
          <a:prstGeom prst="rect">
            <a:avLst/>
          </a:prstGeom>
        </p:spPr>
      </p:pic>
      <p:pic>
        <p:nvPicPr>
          <p:cNvPr id="6" name="Рисунок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9671712" y="4915985"/>
            <a:ext cx="1997123" cy="1876567"/>
          </a:xfrm>
          <a:prstGeom prst="rect">
            <a:avLst/>
          </a:prstGeom>
        </p:spPr>
      </p:pic>
      <p:pic>
        <p:nvPicPr>
          <p:cNvPr id="7" name="Рисунок 6"/>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46653" y="189703"/>
            <a:ext cx="2379261" cy="1828800"/>
          </a:xfrm>
          <a:prstGeom prst="rect">
            <a:avLst/>
          </a:prstGeom>
        </p:spPr>
      </p:pic>
      <p:pic>
        <p:nvPicPr>
          <p:cNvPr id="2" name="Рисунок 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336071" y="197396"/>
            <a:ext cx="2616030" cy="1953491"/>
          </a:xfrm>
          <a:prstGeom prst="rect">
            <a:avLst/>
          </a:prstGeom>
        </p:spPr>
      </p:pic>
      <p:pic>
        <p:nvPicPr>
          <p:cNvPr id="9" name="Рисунок 8"/>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4645817" y="5011778"/>
            <a:ext cx="2327564" cy="1748051"/>
          </a:xfrm>
          <a:prstGeom prst="rect">
            <a:avLst/>
          </a:prstGeom>
        </p:spPr>
      </p:pic>
      <p:pic>
        <p:nvPicPr>
          <p:cNvPr id="10" name="Рисунок 9"/>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394362" y="172281"/>
            <a:ext cx="2604656" cy="1846222"/>
          </a:xfrm>
          <a:prstGeom prst="rect">
            <a:avLst/>
          </a:prstGeom>
        </p:spPr>
      </p:pic>
      <p:pic>
        <p:nvPicPr>
          <p:cNvPr id="11" name="Рисунок 10"/>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2417616" y="5195455"/>
            <a:ext cx="1953491" cy="1662545"/>
          </a:xfrm>
          <a:prstGeom prst="rect">
            <a:avLst/>
          </a:prstGeom>
        </p:spPr>
      </p:pic>
      <p:pic>
        <p:nvPicPr>
          <p:cNvPr id="1026" name="Picture 2"/>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436720" y="5227713"/>
            <a:ext cx="1691482" cy="131618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396010621"/>
      </p:ext>
    </p:extLst>
  </p:cSld>
  <p:clrMapOvr>
    <a:masterClrMapping/>
  </p:clrMapOvr>
  <p:transition spd="slow">
    <p:wip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ru-RU" b="1" dirty="0" smtClean="0"/>
              <a:t>Игры и упражнения </a:t>
            </a:r>
            <a:r>
              <a:rPr lang="ru-RU" b="1" dirty="0"/>
              <a:t>с шариками </a:t>
            </a:r>
            <a:r>
              <a:rPr lang="ru-RU" b="1" dirty="0" err="1"/>
              <a:t>марблс</a:t>
            </a:r>
            <a:r>
              <a:rPr lang="ru-RU" b="1" dirty="0"/>
              <a:t> и камешками - кабошонами</a:t>
            </a:r>
            <a:endParaRPr lang="ru-RU" dirty="0"/>
          </a:p>
        </p:txBody>
      </p:sp>
      <p:pic>
        <p:nvPicPr>
          <p:cNvPr id="4" name="Объект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0" y="1647968"/>
            <a:ext cx="5904363" cy="4624861"/>
          </a:xfrm>
        </p:spPr>
      </p:pic>
      <p:pic>
        <p:nvPicPr>
          <p:cNvPr id="5" name="Рисунок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163670" y="2320119"/>
            <a:ext cx="5879501" cy="4537881"/>
          </a:xfrm>
          <a:prstGeom prst="rect">
            <a:avLst/>
          </a:prstGeom>
        </p:spPr>
      </p:pic>
    </p:spTree>
    <p:extLst>
      <p:ext uri="{BB962C8B-B14F-4D97-AF65-F5344CB8AC3E}">
        <p14:creationId xmlns:p14="http://schemas.microsoft.com/office/powerpoint/2010/main" val="3333586736"/>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112593" y="474942"/>
            <a:ext cx="5660410" cy="6035040"/>
          </a:xfrm>
        </p:spPr>
        <p:txBody>
          <a:bodyPr>
            <a:normAutofit/>
          </a:bodyPr>
          <a:lstStyle/>
          <a:p>
            <a:r>
              <a:rPr lang="ru-RU" i="1" u="sng" dirty="0" smtClean="0"/>
              <a:t>Дидактическая </a:t>
            </a:r>
            <a:r>
              <a:rPr lang="ru-RU" i="1" u="sng" dirty="0"/>
              <a:t>игра «Сухой бассейн» («Найдем предмет» или «Угадай-ка»)</a:t>
            </a:r>
          </a:p>
          <a:p>
            <a:r>
              <a:rPr lang="ru-RU" i="1" u="sng" dirty="0"/>
              <a:t>Цель: </a:t>
            </a:r>
            <a:r>
              <a:rPr lang="ru-RU" dirty="0"/>
              <a:t>развитие тактильных ощущений; развитие умения выбирать предметы, отличающиеся от шариков </a:t>
            </a:r>
            <a:r>
              <a:rPr lang="ru-RU" dirty="0" err="1"/>
              <a:t>марблс</a:t>
            </a:r>
            <a:r>
              <a:rPr lang="ru-RU" dirty="0"/>
              <a:t> (Например: киндер - игрушки; небольшой строительный материал; природный материал – желудь, каштан).</a:t>
            </a:r>
          </a:p>
          <a:p>
            <a:pPr marL="0" indent="0">
              <a:buNone/>
            </a:pPr>
            <a:r>
              <a:rPr lang="ru-RU" dirty="0"/>
              <a:t>Оборудование: емкость глубокая, шарики </a:t>
            </a:r>
            <a:r>
              <a:rPr lang="ru-RU" dirty="0" err="1"/>
              <a:t>марблс</a:t>
            </a:r>
            <a:r>
              <a:rPr lang="ru-RU" dirty="0"/>
              <a:t>, мелкие игрушки.</a:t>
            </a:r>
          </a:p>
          <a:p>
            <a:r>
              <a:rPr lang="ru-RU" i="1" u="sng" dirty="0"/>
              <a:t>Задание</a:t>
            </a:r>
            <a:r>
              <a:rPr lang="ru-RU" dirty="0"/>
              <a:t>: педагог предлагает найти игрушки, среди шариков с открытыми глазами, сначала одной, затем другой рукой. Усложнение: поиск игрушек с закрытыми глазами.</a:t>
            </a:r>
          </a:p>
          <a:p>
            <a:endParaRPr lang="ru-RU" dirty="0"/>
          </a:p>
        </p:txBody>
      </p:sp>
      <p:pic>
        <p:nvPicPr>
          <p:cNvPr id="4" name="Рисунок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773004" y="327547"/>
            <a:ext cx="5352196" cy="5006453"/>
          </a:xfrm>
          <a:prstGeom prst="rect">
            <a:avLst/>
          </a:prstGeom>
        </p:spPr>
      </p:pic>
      <p:pic>
        <p:nvPicPr>
          <p:cNvPr id="2" name="Рисунок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742217" y="4509654"/>
            <a:ext cx="3449783" cy="2313709"/>
          </a:xfrm>
          <a:prstGeom prst="rect">
            <a:avLst/>
          </a:prstGeom>
        </p:spPr>
      </p:pic>
    </p:spTree>
    <p:extLst>
      <p:ext uri="{BB962C8B-B14F-4D97-AF65-F5344CB8AC3E}">
        <p14:creationId xmlns:p14="http://schemas.microsoft.com/office/powerpoint/2010/main" val="1697464389"/>
      </p:ext>
    </p:extLst>
  </p:cSld>
  <p:clrMapOvr>
    <a:masterClrMapping/>
  </p:clrMapOvr>
  <mc:AlternateContent xmlns:mc="http://schemas.openxmlformats.org/markup-compatibility/2006">
    <mc:Choice xmlns:p14="http://schemas.microsoft.com/office/powerpoint/2010/main" Requires="p14">
      <p:transition spd="slow" p14:dur="800">
        <p:circle/>
      </p:transition>
    </mc:Choice>
    <mc:Fallback>
      <p:transition spd="slow">
        <p:circl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685800" y="272956"/>
            <a:ext cx="10820400" cy="5945730"/>
          </a:xfrm>
        </p:spPr>
        <p:txBody>
          <a:bodyPr/>
          <a:lstStyle/>
          <a:p>
            <a:r>
              <a:rPr lang="ru-RU" i="1" u="sng" dirty="0" smtClean="0"/>
              <a:t>Упражнение </a:t>
            </a:r>
            <a:r>
              <a:rPr lang="ru-RU" i="1" u="sng" dirty="0"/>
              <a:t>«Выложи по заданию» </a:t>
            </a:r>
          </a:p>
          <a:p>
            <a:r>
              <a:rPr lang="ru-RU" i="1" u="sng" dirty="0"/>
              <a:t>Цель</a:t>
            </a:r>
            <a:r>
              <a:rPr lang="ru-RU" dirty="0"/>
              <a:t>: развитие умения различать цвета, называть их, развитие зрительного внимания, памяти, мелкой моторики </a:t>
            </a:r>
            <a:r>
              <a:rPr lang="ru-RU" dirty="0" smtClean="0"/>
              <a:t>рук.</a:t>
            </a:r>
          </a:p>
          <a:p>
            <a:pPr marL="0" indent="0">
              <a:buNone/>
            </a:pPr>
            <a:r>
              <a:rPr lang="ru-RU" dirty="0" smtClean="0"/>
              <a:t>Оборудование</a:t>
            </a:r>
            <a:r>
              <a:rPr lang="ru-RU" dirty="0"/>
              <a:t>: карточки с заданиями, камешки – кабошоны.</a:t>
            </a:r>
          </a:p>
          <a:p>
            <a:r>
              <a:rPr lang="ru-RU" i="1" u="sng" dirty="0"/>
              <a:t>Задание: </a:t>
            </a:r>
            <a:r>
              <a:rPr lang="ru-RU" dirty="0"/>
              <a:t>Педагог предлагает разложить камешки, накладывая их на образец - карточку, на которой нанесен рисунок.</a:t>
            </a:r>
          </a:p>
          <a:p>
            <a:r>
              <a:rPr lang="ru-RU" dirty="0"/>
              <a:t>Усложнение:- Запомнить узор на карточке и выложить по памяти.</a:t>
            </a:r>
          </a:p>
          <a:p>
            <a:endParaRPr lang="ru-RU" dirty="0"/>
          </a:p>
        </p:txBody>
      </p:sp>
      <p:pic>
        <p:nvPicPr>
          <p:cNvPr id="4" name="Рисунок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85800" y="3022977"/>
            <a:ext cx="4844955" cy="3650497"/>
          </a:xfrm>
          <a:prstGeom prst="rect">
            <a:avLst/>
          </a:prstGeom>
        </p:spPr>
      </p:pic>
      <p:pic>
        <p:nvPicPr>
          <p:cNvPr id="5" name="Рисунок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387152" y="2961561"/>
            <a:ext cx="5017826" cy="3773327"/>
          </a:xfrm>
          <a:prstGeom prst="rect">
            <a:avLst/>
          </a:prstGeom>
        </p:spPr>
      </p:pic>
    </p:spTree>
    <p:extLst>
      <p:ext uri="{BB962C8B-B14F-4D97-AF65-F5344CB8AC3E}">
        <p14:creationId xmlns:p14="http://schemas.microsoft.com/office/powerpoint/2010/main" val="1702386016"/>
      </p:ext>
    </p:extLst>
  </p:cSld>
  <p:clrMapOvr>
    <a:masterClrMapping/>
  </p:clrMapOvr>
  <p:transition spd="slow">
    <p:pull/>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2794381"/>
            <a:ext cx="4426424" cy="4012441"/>
          </a:xfrm>
          <a:prstGeom prst="rect">
            <a:avLst/>
          </a:prstGeom>
        </p:spPr>
      </p:pic>
      <p:pic>
        <p:nvPicPr>
          <p:cNvPr id="5" name="Рисунок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614614" y="177421"/>
            <a:ext cx="5177052" cy="3643952"/>
          </a:xfrm>
          <a:prstGeom prst="rect">
            <a:avLst/>
          </a:prstGeom>
        </p:spPr>
      </p:pic>
      <p:pic>
        <p:nvPicPr>
          <p:cNvPr id="6" name="Рисунок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479574" y="3435824"/>
            <a:ext cx="4781269" cy="3384645"/>
          </a:xfrm>
          <a:prstGeom prst="rect">
            <a:avLst/>
          </a:prstGeom>
        </p:spPr>
      </p:pic>
      <p:pic>
        <p:nvPicPr>
          <p:cNvPr id="7" name="Рисунок 6"/>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623394" y="-96212"/>
            <a:ext cx="4559041" cy="2890593"/>
          </a:xfrm>
          <a:prstGeom prst="rect">
            <a:avLst/>
          </a:prstGeom>
        </p:spPr>
      </p:pic>
    </p:spTree>
    <p:extLst>
      <p:ext uri="{BB962C8B-B14F-4D97-AF65-F5344CB8AC3E}">
        <p14:creationId xmlns:p14="http://schemas.microsoft.com/office/powerpoint/2010/main" val="2667063577"/>
      </p:ext>
    </p:extLst>
  </p:cSld>
  <p:clrMapOvr>
    <a:masterClrMapping/>
  </p:clrMapOvr>
  <p:transition spd="slow">
    <p:wip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49071" y="365761"/>
            <a:ext cx="10820400" cy="2814168"/>
          </a:xfrm>
        </p:spPr>
        <p:txBody>
          <a:bodyPr>
            <a:normAutofit lnSpcReduction="10000"/>
          </a:bodyPr>
          <a:lstStyle/>
          <a:p>
            <a:pPr marL="0" indent="0">
              <a:buNone/>
            </a:pPr>
            <a:r>
              <a:rPr lang="ru-RU" i="1" u="sng" dirty="0"/>
              <a:t>Игра «Зеркало»  </a:t>
            </a:r>
            <a:endParaRPr lang="ru-RU" i="1" u="sng" dirty="0" smtClean="0"/>
          </a:p>
          <a:p>
            <a:pPr marL="0" indent="0">
              <a:buNone/>
            </a:pPr>
            <a:r>
              <a:rPr lang="ru-RU" dirty="0" smtClean="0"/>
              <a:t>Детям </a:t>
            </a:r>
            <a:r>
              <a:rPr lang="ru-RU" dirty="0"/>
              <a:t>рассказывается история о буквах — модницах, которые так любили смотреть в зеркало, что, в конце концов, запутались; где они и где их отражения. Детям предлагается помочь буквам, убрать их неправильные отражения. Игра «Техники». Восстанавливаем сломанные слоги (АП, КИ, УХ). </a:t>
            </a:r>
          </a:p>
          <a:p>
            <a:pPr marL="0" indent="0">
              <a:buNone/>
            </a:pPr>
            <a:r>
              <a:rPr lang="ru-RU" i="1" u="sng" dirty="0"/>
              <a:t>«Знакомство с буквой» </a:t>
            </a:r>
          </a:p>
          <a:p>
            <a:pPr marL="0" indent="0">
              <a:buNone/>
            </a:pPr>
            <a:r>
              <a:rPr lang="ru-RU" dirty="0"/>
              <a:t>Закрепить зрительный образ изучаемой буквы.</a:t>
            </a:r>
          </a:p>
          <a:p>
            <a:pPr marL="0" indent="0">
              <a:buNone/>
            </a:pPr>
            <a:endParaRPr lang="ru-RU" dirty="0"/>
          </a:p>
        </p:txBody>
      </p:sp>
      <p:pic>
        <p:nvPicPr>
          <p:cNvPr id="4" name="Рисунок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49071" y="3043451"/>
            <a:ext cx="5254388" cy="3616657"/>
          </a:xfrm>
          <a:prstGeom prst="rect">
            <a:avLst/>
          </a:prstGeom>
        </p:spPr>
      </p:pic>
      <p:pic>
        <p:nvPicPr>
          <p:cNvPr id="5" name="Рисунок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464490" y="2927444"/>
            <a:ext cx="5600132" cy="3848669"/>
          </a:xfrm>
          <a:prstGeom prst="rect">
            <a:avLst/>
          </a:prstGeom>
        </p:spPr>
      </p:pic>
    </p:spTree>
    <p:extLst>
      <p:ext uri="{BB962C8B-B14F-4D97-AF65-F5344CB8AC3E}">
        <p14:creationId xmlns:p14="http://schemas.microsoft.com/office/powerpoint/2010/main" val="3314734120"/>
      </p:ext>
    </p:extLst>
  </p:cSld>
  <p:clrMapOvr>
    <a:masterClrMapping/>
  </p:clrMapOvr>
  <mc:AlternateContent xmlns:mc="http://schemas.openxmlformats.org/markup-compatibility/2006">
    <mc:Choice xmlns:p14="http://schemas.microsoft.com/office/powerpoint/2010/main" Requires="p14">
      <p:transition spd="slow" p14:dur="4000">
        <p14:vortex dir="r"/>
      </p:transition>
    </mc:Choice>
    <mc:Fallback>
      <p:transition spd="slow">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685800" y="232012"/>
            <a:ext cx="10820400" cy="5986673"/>
          </a:xfrm>
        </p:spPr>
        <p:txBody>
          <a:bodyPr>
            <a:normAutofit/>
          </a:bodyPr>
          <a:lstStyle/>
          <a:p>
            <a:r>
              <a:rPr lang="ru-RU" dirty="0"/>
              <a:t>Из прозрачной ткани сшить длинную «колбаску». Наполнить «колбаску» шариками </a:t>
            </a:r>
            <a:r>
              <a:rPr lang="ru-RU" dirty="0" err="1"/>
              <a:t>марблс</a:t>
            </a:r>
            <a:r>
              <a:rPr lang="ru-RU" dirty="0" smtClean="0"/>
              <a:t>.</a:t>
            </a:r>
            <a:endParaRPr lang="ru-RU" dirty="0"/>
          </a:p>
          <a:p>
            <a:r>
              <a:rPr lang="ru-RU" dirty="0" smtClean="0"/>
              <a:t> </a:t>
            </a:r>
            <a:r>
              <a:rPr lang="ru-RU" dirty="0"/>
              <a:t>Можно перевязать  по центру пустую «колбаску» и одновременно (по команде) двум игрокам приступить к наполнению её с двух сторон – «кто быстрее?» </a:t>
            </a:r>
            <a:endParaRPr lang="ru-RU" dirty="0" smtClean="0"/>
          </a:p>
          <a:p>
            <a:r>
              <a:rPr lang="ru-RU" dirty="0" smtClean="0"/>
              <a:t>«</a:t>
            </a:r>
            <a:r>
              <a:rPr lang="ru-RU" dirty="0"/>
              <a:t>Волшебный мешочек». </a:t>
            </a:r>
            <a:endParaRPr lang="ru-RU" dirty="0" smtClean="0"/>
          </a:p>
          <a:p>
            <a:pPr marL="0" indent="0">
              <a:buNone/>
            </a:pPr>
            <a:r>
              <a:rPr lang="ru-RU" dirty="0"/>
              <a:t> </a:t>
            </a:r>
            <a:r>
              <a:rPr lang="ru-RU" dirty="0" smtClean="0"/>
              <a:t>  Развитие </a:t>
            </a:r>
            <a:r>
              <a:rPr lang="ru-RU" dirty="0"/>
              <a:t>умения выбирать предметы на ощупь с закрытыми глазами и </a:t>
            </a:r>
            <a:r>
              <a:rPr lang="ru-RU" dirty="0" smtClean="0"/>
              <a:t>    угадывать </a:t>
            </a:r>
            <a:r>
              <a:rPr lang="ru-RU" dirty="0"/>
              <a:t>их. </a:t>
            </a:r>
          </a:p>
          <a:p>
            <a:r>
              <a:rPr lang="ru-RU" dirty="0"/>
              <a:t>«Найдем предмет» или «Угадай-ка».</a:t>
            </a:r>
          </a:p>
          <a:p>
            <a:pPr marL="0" indent="0">
              <a:buNone/>
            </a:pPr>
            <a:r>
              <a:rPr lang="ru-RU" dirty="0"/>
              <a:t>1 вариант. Ребёнок достаёт из мешочка камешек (зелёного, синего или коричневого цвета) и придумывает слово на соответствующий звук (синий цвет — твёрдый согласный звук, коричневый-гласный звук, зелёный — мягкий согласный звук).</a:t>
            </a:r>
          </a:p>
          <a:p>
            <a:pPr marL="0" indent="0">
              <a:buNone/>
            </a:pPr>
            <a:r>
              <a:rPr lang="ru-RU" dirty="0"/>
              <a:t>2 вариант. Ребёнок достаёт камешек любого цвета из мешочка и соотносит цвет с предметом, учась при этом правильно согласовывать слово-предмет и слово-признак: зелёный камушек — зелёный огурец, лук, крокодил и т. д. жёлтый камушек — жёлтая репка, жёлтое солнце, и т. д.</a:t>
            </a:r>
          </a:p>
          <a:p>
            <a:endParaRPr lang="ru-RU" dirty="0"/>
          </a:p>
          <a:p>
            <a:endParaRPr lang="ru-RU" dirty="0" smtClean="0"/>
          </a:p>
          <a:p>
            <a:endParaRPr lang="ru-RU" dirty="0"/>
          </a:p>
        </p:txBody>
      </p:sp>
    </p:spTree>
    <p:extLst>
      <p:ext uri="{BB962C8B-B14F-4D97-AF65-F5344CB8AC3E}">
        <p14:creationId xmlns:p14="http://schemas.microsoft.com/office/powerpoint/2010/main" val="818246363"/>
      </p:ext>
    </p:extLst>
  </p:cSld>
  <p:clrMapOvr>
    <a:masterClrMapping/>
  </p:clrMapOvr>
  <mc:AlternateContent xmlns:mc="http://schemas.openxmlformats.org/markup-compatibility/2006">
    <mc:Choice xmlns:p14="http://schemas.microsoft.com/office/powerpoint/2010/main" Requires="p14">
      <p:transition spd="slow">
        <p14:flash/>
      </p:transition>
    </mc:Choice>
    <mc:Fallback>
      <p:transition spd="slow">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Объект 3"/>
          <p:cNvPicPr>
            <a:picLocks noGrp="1" noChangeAspect="1"/>
          </p:cNvPicPr>
          <p:nvPr>
            <p:ph idx="1"/>
          </p:nvPr>
        </p:nvPicPr>
        <p:blipFill>
          <a:blip r:embed="rId2"/>
          <a:stretch>
            <a:fillRect/>
          </a:stretch>
        </p:blipFill>
        <p:spPr>
          <a:xfrm>
            <a:off x="191069" y="2347415"/>
            <a:ext cx="6801411" cy="4317703"/>
          </a:xfrm>
          <a:prstGeom prst="rect">
            <a:avLst/>
          </a:prstGeom>
        </p:spPr>
      </p:pic>
      <p:pic>
        <p:nvPicPr>
          <p:cNvPr id="5" name="Рисунок 4"/>
          <p:cNvPicPr>
            <a:picLocks noChangeAspect="1"/>
          </p:cNvPicPr>
          <p:nvPr/>
        </p:nvPicPr>
        <p:blipFill>
          <a:blip r:embed="rId3"/>
          <a:stretch>
            <a:fillRect/>
          </a:stretch>
        </p:blipFill>
        <p:spPr>
          <a:xfrm>
            <a:off x="5830709" y="195208"/>
            <a:ext cx="5974605" cy="3585222"/>
          </a:xfrm>
          <a:prstGeom prst="rect">
            <a:avLst/>
          </a:prstGeom>
        </p:spPr>
      </p:pic>
      <p:pic>
        <p:nvPicPr>
          <p:cNvPr id="6" name="Рисунок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91069" y="195208"/>
            <a:ext cx="4631141" cy="3057099"/>
          </a:xfrm>
          <a:prstGeom prst="rect">
            <a:avLst/>
          </a:prstGeom>
        </p:spPr>
      </p:pic>
      <p:pic>
        <p:nvPicPr>
          <p:cNvPr id="8" name="Рисунок 7"/>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359975" y="3448565"/>
            <a:ext cx="4635690" cy="3216553"/>
          </a:xfrm>
          <a:prstGeom prst="rect">
            <a:avLst/>
          </a:prstGeom>
        </p:spPr>
      </p:pic>
    </p:spTree>
    <p:extLst>
      <p:ext uri="{BB962C8B-B14F-4D97-AF65-F5344CB8AC3E}">
        <p14:creationId xmlns:p14="http://schemas.microsoft.com/office/powerpoint/2010/main" val="1348132544"/>
      </p:ext>
    </p:extLst>
  </p:cSld>
  <p:clrMapOvr>
    <a:masterClrMapping/>
  </p:clrMapOvr>
  <p:transition spd="slow">
    <p:wipe/>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685799" y="696036"/>
            <a:ext cx="4882487" cy="5522649"/>
          </a:xfrm>
        </p:spPr>
        <p:txBody>
          <a:bodyPr>
            <a:normAutofit fontScale="85000" lnSpcReduction="20000"/>
          </a:bodyPr>
          <a:lstStyle/>
          <a:p>
            <a:pPr marL="0" indent="0">
              <a:buNone/>
            </a:pPr>
            <a:r>
              <a:rPr lang="ru-RU" sz="2800" dirty="0"/>
              <a:t>Игра «Цвет»</a:t>
            </a:r>
          </a:p>
          <a:p>
            <a:pPr marL="0" indent="0">
              <a:buNone/>
            </a:pPr>
            <a:r>
              <a:rPr lang="ru-RU" sz="2800" dirty="0"/>
              <a:t>А). Разбери по цвету.</a:t>
            </a:r>
          </a:p>
          <a:p>
            <a:pPr marL="0" indent="0">
              <a:buNone/>
            </a:pPr>
            <a:r>
              <a:rPr lang="ru-RU" sz="2800" dirty="0"/>
              <a:t>В общей емкости большого объема находятся цветные камешки одной формы, но разных цветов, необходимо разобрать в меньшие емкости камешки по цветам.</a:t>
            </a:r>
          </a:p>
          <a:p>
            <a:pPr marL="0" indent="0">
              <a:buNone/>
            </a:pPr>
            <a:r>
              <a:rPr lang="ru-RU" sz="2800" dirty="0"/>
              <a:t>Б). Разбери по форме.</a:t>
            </a:r>
          </a:p>
          <a:p>
            <a:pPr marL="0" indent="0">
              <a:buNone/>
            </a:pPr>
            <a:r>
              <a:rPr lang="ru-RU" sz="2800" dirty="0"/>
              <a:t>Так же, как и предыдущая, только камешки разной формы – овальные, круглые.</a:t>
            </a:r>
          </a:p>
          <a:p>
            <a:pPr marL="0" indent="0">
              <a:buNone/>
            </a:pPr>
            <a:r>
              <a:rPr lang="ru-RU" sz="2800" dirty="0"/>
              <a:t>В). Разбери по размеру.</a:t>
            </a:r>
          </a:p>
          <a:p>
            <a:pPr marL="0" indent="0">
              <a:buNone/>
            </a:pPr>
            <a:r>
              <a:rPr lang="ru-RU" sz="2800" dirty="0"/>
              <a:t>Так же, как и предыдущие, только камешки разных размеров – большие и маленькие.</a:t>
            </a:r>
          </a:p>
          <a:p>
            <a:pPr marL="0" indent="0">
              <a:buNone/>
            </a:pPr>
            <a:endParaRPr lang="ru-RU" sz="2800" dirty="0"/>
          </a:p>
        </p:txBody>
      </p:sp>
      <p:pic>
        <p:nvPicPr>
          <p:cNvPr id="4" name="Рисунок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441959" y="135237"/>
            <a:ext cx="4668154" cy="2666690"/>
          </a:xfrm>
          <a:prstGeom prst="rect">
            <a:avLst/>
          </a:prstGeom>
        </p:spPr>
      </p:pic>
      <p:pic>
        <p:nvPicPr>
          <p:cNvPr id="5" name="Рисунок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831113" y="3592250"/>
            <a:ext cx="5279000" cy="3169458"/>
          </a:xfrm>
          <a:prstGeom prst="rect">
            <a:avLst/>
          </a:prstGeom>
        </p:spPr>
      </p:pic>
      <p:pic>
        <p:nvPicPr>
          <p:cNvPr id="2" name="Рисунок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5400000">
            <a:off x="4795741" y="1579419"/>
            <a:ext cx="3061854" cy="2230582"/>
          </a:xfrm>
          <a:prstGeom prst="rect">
            <a:avLst/>
          </a:prstGeom>
        </p:spPr>
      </p:pic>
    </p:spTree>
    <p:extLst>
      <p:ext uri="{BB962C8B-B14F-4D97-AF65-F5344CB8AC3E}">
        <p14:creationId xmlns:p14="http://schemas.microsoft.com/office/powerpoint/2010/main" val="1067079232"/>
      </p:ext>
    </p:extLst>
  </p:cSld>
  <p:clrMapOvr>
    <a:masterClrMapping/>
  </p:clrMapOvr>
  <mc:AlternateContent xmlns:mc="http://schemas.openxmlformats.org/markup-compatibility/2006">
    <mc:Choice xmlns:p14="http://schemas.microsoft.com/office/powerpoint/2010/main" Requires="p14">
      <p:transition spd="slow" p14:dur="3900">
        <p14:glitter pattern="hexagon"/>
      </p:transition>
    </mc:Choice>
    <mc:Fallback>
      <p:transition spd="slow">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0" y="95535"/>
            <a:ext cx="3463119" cy="5877491"/>
          </a:xfrm>
        </p:spPr>
        <p:txBody>
          <a:bodyPr>
            <a:normAutofit/>
          </a:bodyPr>
          <a:lstStyle/>
          <a:p>
            <a:pPr marL="0" indent="0">
              <a:buNone/>
            </a:pPr>
            <a:r>
              <a:rPr lang="ru-RU" dirty="0" smtClean="0"/>
              <a:t>Ориентировка на </a:t>
            </a:r>
            <a:r>
              <a:rPr lang="ru-RU" dirty="0" err="1" smtClean="0"/>
              <a:t>пласкости</a:t>
            </a:r>
            <a:r>
              <a:rPr lang="ru-RU" dirty="0" smtClean="0"/>
              <a:t>. </a:t>
            </a:r>
          </a:p>
          <a:p>
            <a:r>
              <a:rPr lang="ru-RU" dirty="0" smtClean="0"/>
              <a:t> </a:t>
            </a:r>
            <a:r>
              <a:rPr lang="ru-RU" i="1" u="sng" dirty="0" smtClean="0"/>
              <a:t>«Собери по образцу». </a:t>
            </a:r>
            <a:r>
              <a:rPr lang="ru-RU" dirty="0" smtClean="0"/>
              <a:t>Предлагается картинка - образец, как в мозаике, по   которому и необходимо собрать свою картинку.</a:t>
            </a:r>
          </a:p>
          <a:p>
            <a:r>
              <a:rPr lang="ru-RU" i="1" u="sng" dirty="0" smtClean="0"/>
              <a:t>«</a:t>
            </a:r>
            <a:r>
              <a:rPr lang="ru-RU" i="1" u="sng" dirty="0"/>
              <a:t>Выложи по контуру</a:t>
            </a:r>
            <a:r>
              <a:rPr lang="ru-RU" i="1" u="sng" dirty="0" smtClean="0"/>
              <a:t>.»</a:t>
            </a:r>
          </a:p>
          <a:p>
            <a:pPr marL="0" indent="0">
              <a:buNone/>
            </a:pPr>
            <a:r>
              <a:rPr lang="ru-RU" dirty="0" smtClean="0"/>
              <a:t> </a:t>
            </a:r>
            <a:r>
              <a:rPr lang="ru-RU" dirty="0"/>
              <a:t>На готовый контур выложить камешки.</a:t>
            </a:r>
          </a:p>
          <a:p>
            <a:r>
              <a:rPr lang="ru-RU" dirty="0" smtClean="0"/>
              <a:t> </a:t>
            </a:r>
            <a:r>
              <a:rPr lang="ru-RU" i="1" u="sng" dirty="0"/>
              <a:t>«Продолжи». </a:t>
            </a:r>
          </a:p>
          <a:p>
            <a:pPr marL="0" indent="0">
              <a:buNone/>
            </a:pPr>
            <a:r>
              <a:rPr lang="ru-RU" dirty="0" smtClean="0"/>
              <a:t>Продолжить </a:t>
            </a:r>
            <a:r>
              <a:rPr lang="ru-RU" dirty="0"/>
              <a:t>узор или ряд.</a:t>
            </a:r>
          </a:p>
          <a:p>
            <a:endParaRPr lang="ru-RU" dirty="0"/>
          </a:p>
        </p:txBody>
      </p:sp>
      <p:pic>
        <p:nvPicPr>
          <p:cNvPr id="4" name="Рисунок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618027" y="0"/>
            <a:ext cx="5536442" cy="3534770"/>
          </a:xfrm>
          <a:prstGeom prst="rect">
            <a:avLst/>
          </a:prstGeom>
        </p:spPr>
      </p:pic>
      <p:pic>
        <p:nvPicPr>
          <p:cNvPr id="6" name="Рисунок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463119" y="2552131"/>
            <a:ext cx="4531057" cy="4183039"/>
          </a:xfrm>
          <a:prstGeom prst="rect">
            <a:avLst/>
          </a:prstGeom>
        </p:spPr>
      </p:pic>
    </p:spTree>
    <p:extLst>
      <p:ext uri="{BB962C8B-B14F-4D97-AF65-F5344CB8AC3E}">
        <p14:creationId xmlns:p14="http://schemas.microsoft.com/office/powerpoint/2010/main" val="3120216050"/>
      </p:ext>
    </p:extLst>
  </p:cSld>
  <p:clrMapOvr>
    <a:masterClrMapping/>
  </p:clrMapOvr>
  <mc:AlternateContent xmlns:mc="http://schemas.openxmlformats.org/markup-compatibility/2006">
    <mc:Choice xmlns:p14="http://schemas.microsoft.com/office/powerpoint/2010/main" Requires="p14">
      <p:transition spd="slow" p14:dur="1200">
        <p14:prism/>
      </p:transition>
    </mc:Choice>
    <mc:Fallback>
      <p:transition spd="slow">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535675" y="393056"/>
            <a:ext cx="10820400" cy="6144222"/>
          </a:xfrm>
        </p:spPr>
        <p:txBody>
          <a:bodyPr>
            <a:normAutofit/>
          </a:bodyPr>
          <a:lstStyle/>
          <a:p>
            <a:r>
              <a:rPr lang="ru-RU" dirty="0"/>
              <a:t> Развитие навыков звукового анализа и синтеза</a:t>
            </a:r>
            <a:r>
              <a:rPr lang="ru-RU" dirty="0" smtClean="0"/>
              <a:t>.</a:t>
            </a:r>
            <a:endParaRPr lang="ru-RU" dirty="0"/>
          </a:p>
          <a:p>
            <a:pPr marL="0" indent="0">
              <a:buNone/>
            </a:pPr>
            <a:r>
              <a:rPr lang="ru-RU" dirty="0" smtClean="0"/>
              <a:t>-  </a:t>
            </a:r>
            <a:r>
              <a:rPr lang="ru-RU" dirty="0"/>
              <a:t>С какого звука начинается слово? Гласный он или согласный? Какие еще слова можно придумать с этим звуком?</a:t>
            </a:r>
          </a:p>
          <a:p>
            <a:pPr marL="0" indent="0">
              <a:buNone/>
            </a:pPr>
            <a:r>
              <a:rPr lang="ru-RU" dirty="0" smtClean="0"/>
              <a:t>- На </a:t>
            </a:r>
            <a:r>
              <a:rPr lang="ru-RU" dirty="0"/>
              <a:t>каком месте находится звук (:) ( в начале, середине, конце?)</a:t>
            </a:r>
          </a:p>
          <a:p>
            <a:pPr marL="0" indent="0">
              <a:buNone/>
            </a:pPr>
            <a:r>
              <a:rPr lang="ru-RU" dirty="0" smtClean="0"/>
              <a:t>-  </a:t>
            </a:r>
            <a:r>
              <a:rPr lang="ru-RU" dirty="0"/>
              <a:t>Сколько в слове гласных, сколько согласных?</a:t>
            </a:r>
          </a:p>
          <a:p>
            <a:pPr marL="0" indent="0">
              <a:buNone/>
            </a:pPr>
            <a:r>
              <a:rPr lang="ru-RU" dirty="0" smtClean="0"/>
              <a:t>- Составление </a:t>
            </a:r>
            <a:r>
              <a:rPr lang="ru-RU" dirty="0"/>
              <a:t>предложений. </a:t>
            </a:r>
          </a:p>
          <a:p>
            <a:pPr marL="0" indent="0">
              <a:buNone/>
            </a:pPr>
            <a:r>
              <a:rPr lang="ru-RU" dirty="0" smtClean="0"/>
              <a:t>- Составление </a:t>
            </a:r>
            <a:r>
              <a:rPr lang="ru-RU" dirty="0"/>
              <a:t>предложений с предлогами. (над, под, перед, между)</a:t>
            </a:r>
          </a:p>
          <a:p>
            <a:pPr marL="0" indent="0">
              <a:buNone/>
            </a:pPr>
            <a:r>
              <a:rPr lang="ru-RU" dirty="0" smtClean="0"/>
              <a:t>- Составление </a:t>
            </a:r>
            <a:r>
              <a:rPr lang="ru-RU" dirty="0"/>
              <a:t>предложения с заданным словом.</a:t>
            </a:r>
          </a:p>
          <a:p>
            <a:pPr marL="0" indent="0">
              <a:buNone/>
            </a:pPr>
            <a:r>
              <a:rPr lang="ru-RU" dirty="0" smtClean="0"/>
              <a:t>- Сосчитать </a:t>
            </a:r>
            <a:r>
              <a:rPr lang="ru-RU" dirty="0"/>
              <a:t>сколько слов в предложении</a:t>
            </a:r>
          </a:p>
          <a:p>
            <a:pPr marL="0" indent="0">
              <a:buNone/>
            </a:pPr>
            <a:r>
              <a:rPr lang="ru-RU" dirty="0" smtClean="0"/>
              <a:t>- «</a:t>
            </a:r>
            <a:r>
              <a:rPr lang="ru-RU" dirty="0"/>
              <a:t>Один-много» </a:t>
            </a:r>
          </a:p>
          <a:p>
            <a:pPr marL="0" indent="0">
              <a:buNone/>
            </a:pPr>
            <a:endParaRPr lang="ru-RU" dirty="0"/>
          </a:p>
        </p:txBody>
      </p:sp>
      <p:pic>
        <p:nvPicPr>
          <p:cNvPr id="4" name="Рисунок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720385" y="3698544"/>
            <a:ext cx="4949588" cy="3022978"/>
          </a:xfrm>
          <a:prstGeom prst="rect">
            <a:avLst/>
          </a:prstGeom>
        </p:spPr>
      </p:pic>
      <p:pic>
        <p:nvPicPr>
          <p:cNvPr id="5" name="Рисунок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230272" y="4449170"/>
            <a:ext cx="4176215" cy="2340591"/>
          </a:xfrm>
          <a:prstGeom prst="rect">
            <a:avLst/>
          </a:prstGeom>
        </p:spPr>
      </p:pic>
    </p:spTree>
    <p:extLst>
      <p:ext uri="{BB962C8B-B14F-4D97-AF65-F5344CB8AC3E}">
        <p14:creationId xmlns:p14="http://schemas.microsoft.com/office/powerpoint/2010/main" val="3804467063"/>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194482" y="136479"/>
            <a:ext cx="5264624" cy="4517408"/>
          </a:xfrm>
        </p:spPr>
        <p:txBody>
          <a:bodyPr/>
          <a:lstStyle/>
          <a:p>
            <a:pPr marL="0" indent="0">
              <a:buNone/>
            </a:pPr>
            <a:r>
              <a:rPr lang="ru-RU" i="1" u="sng" dirty="0"/>
              <a:t>Развитие пространственных представлений </a:t>
            </a:r>
          </a:p>
          <a:p>
            <a:r>
              <a:rPr lang="ru-RU" dirty="0"/>
              <a:t>1. Помоги бабочке долететь до цветка, гусеницы доползти до цветка</a:t>
            </a:r>
          </a:p>
          <a:p>
            <a:r>
              <a:rPr lang="ru-RU" dirty="0"/>
              <a:t>2. Поможем самолёту долететь до облачка, грузовику забрать   мебель, </a:t>
            </a:r>
            <a:r>
              <a:rPr lang="ru-RU" dirty="0" smtClean="0"/>
              <a:t>построив </a:t>
            </a:r>
            <a:r>
              <a:rPr lang="ru-RU" dirty="0"/>
              <a:t>дорожку из камушков. </a:t>
            </a:r>
          </a:p>
          <a:p>
            <a:r>
              <a:rPr lang="ru-RU" dirty="0"/>
              <a:t>С усложнением называя при этом слова с </a:t>
            </a:r>
            <a:r>
              <a:rPr lang="ru-RU" dirty="0" smtClean="0"/>
              <a:t>уменьшительно-ласкательным суффиксом </a:t>
            </a:r>
            <a:r>
              <a:rPr lang="ru-RU" dirty="0"/>
              <a:t>–ИК, столик, стульчик, и т.д.</a:t>
            </a:r>
          </a:p>
          <a:p>
            <a:endParaRPr lang="ru-RU" dirty="0"/>
          </a:p>
        </p:txBody>
      </p:sp>
      <p:pic>
        <p:nvPicPr>
          <p:cNvPr id="4" name="Рисунок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614383" y="4142096"/>
            <a:ext cx="3689445" cy="2715904"/>
          </a:xfrm>
          <a:prstGeom prst="rect">
            <a:avLst/>
          </a:prstGeom>
        </p:spPr>
      </p:pic>
      <p:pic>
        <p:nvPicPr>
          <p:cNvPr id="5" name="Рисунок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303828" y="2844193"/>
            <a:ext cx="4782650" cy="2887866"/>
          </a:xfrm>
          <a:prstGeom prst="rect">
            <a:avLst/>
          </a:prstGeom>
        </p:spPr>
      </p:pic>
      <p:pic>
        <p:nvPicPr>
          <p:cNvPr id="6" name="Рисунок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786653" y="13648"/>
            <a:ext cx="4094327" cy="3002507"/>
          </a:xfrm>
          <a:prstGeom prst="rect">
            <a:avLst/>
          </a:prstGeom>
        </p:spPr>
      </p:pic>
    </p:spTree>
    <p:extLst>
      <p:ext uri="{BB962C8B-B14F-4D97-AF65-F5344CB8AC3E}">
        <p14:creationId xmlns:p14="http://schemas.microsoft.com/office/powerpoint/2010/main" val="1586189752"/>
      </p:ext>
    </p:extLst>
  </p:cSld>
  <p:clrMapOvr>
    <a:masterClrMapping/>
  </p:clrMapOvr>
  <mc:AlternateContent xmlns:mc="http://schemas.openxmlformats.org/markup-compatibility/2006">
    <mc:Choice xmlns:p14="http://schemas.microsoft.com/office/powerpoint/2010/main" Requires="p14">
      <p:transition spd="slow" p14:dur="1400">
        <p14:ripple/>
      </p:transition>
    </mc:Choice>
    <mc:Fallback>
      <p:transition spd="slow">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685800" y="491320"/>
            <a:ext cx="4268337" cy="5727366"/>
          </a:xfrm>
        </p:spPr>
        <p:txBody>
          <a:bodyPr/>
          <a:lstStyle/>
          <a:p>
            <a:r>
              <a:rPr lang="ru-RU" dirty="0"/>
              <a:t>Устные задания типа: Положите синий камушек в центр листа, голубой — в левый верхний угол, зеленый — в правый нижний угол, синий — в правый посередине; и т.д. Проверку задания можно выполнить через предъявление эталона к заданию и через устный контроль. </a:t>
            </a:r>
          </a:p>
          <a:p>
            <a:r>
              <a:rPr lang="ru-RU" dirty="0"/>
              <a:t> «Лабиринты» «Лабиринты на автоматизацию» </a:t>
            </a:r>
          </a:p>
          <a:p>
            <a:endParaRPr lang="ru-RU" dirty="0"/>
          </a:p>
        </p:txBody>
      </p:sp>
      <p:pic>
        <p:nvPicPr>
          <p:cNvPr id="4" name="Рисунок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424626" y="136478"/>
            <a:ext cx="4189619" cy="2634018"/>
          </a:xfrm>
          <a:prstGeom prst="rect">
            <a:avLst/>
          </a:prstGeom>
        </p:spPr>
      </p:pic>
      <p:pic>
        <p:nvPicPr>
          <p:cNvPr id="5" name="Рисунок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611359" y="5002615"/>
            <a:ext cx="2810759" cy="1712083"/>
          </a:xfrm>
          <a:prstGeom prst="rect">
            <a:avLst/>
          </a:prstGeom>
        </p:spPr>
      </p:pic>
      <p:pic>
        <p:nvPicPr>
          <p:cNvPr id="6" name="Рисунок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672327" y="2351181"/>
            <a:ext cx="3529978" cy="2998741"/>
          </a:xfrm>
          <a:prstGeom prst="rect">
            <a:avLst/>
          </a:prstGeom>
        </p:spPr>
      </p:pic>
      <p:pic>
        <p:nvPicPr>
          <p:cNvPr id="7" name="Рисунок 6"/>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258456" y="3493826"/>
            <a:ext cx="4794914" cy="3220872"/>
          </a:xfrm>
          <a:prstGeom prst="rect">
            <a:avLst/>
          </a:prstGeom>
        </p:spPr>
      </p:pic>
    </p:spTree>
    <p:extLst>
      <p:ext uri="{BB962C8B-B14F-4D97-AF65-F5344CB8AC3E}">
        <p14:creationId xmlns:p14="http://schemas.microsoft.com/office/powerpoint/2010/main" val="524709110"/>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6284226" y="3712193"/>
            <a:ext cx="5237328" cy="3132160"/>
          </a:xfrm>
        </p:spPr>
        <p:txBody>
          <a:bodyPr>
            <a:normAutofit fontScale="77500" lnSpcReduction="20000"/>
          </a:bodyPr>
          <a:lstStyle/>
          <a:p>
            <a:r>
              <a:rPr lang="ru-RU" dirty="0"/>
              <a:t>Игра «Весёлый счёт»</a:t>
            </a:r>
          </a:p>
          <a:p>
            <a:r>
              <a:rPr lang="ru-RU" dirty="0"/>
              <a:t>Выложить столько камешков на столе, </a:t>
            </a:r>
            <a:endParaRPr lang="ru-RU" dirty="0" smtClean="0"/>
          </a:p>
          <a:p>
            <a:r>
              <a:rPr lang="ru-RU" dirty="0" smtClean="0"/>
              <a:t>Сколько у </a:t>
            </a:r>
            <a:r>
              <a:rPr lang="ru-RU" dirty="0"/>
              <a:t>человека ГЛАЗ?</a:t>
            </a:r>
          </a:p>
          <a:p>
            <a:r>
              <a:rPr lang="ru-RU" dirty="0"/>
              <a:t>- Сколько пальцев на одной руке? на двух?</a:t>
            </a:r>
          </a:p>
          <a:p>
            <a:r>
              <a:rPr lang="ru-RU" dirty="0"/>
              <a:t>- Сколько ушей у собаки?</a:t>
            </a:r>
          </a:p>
          <a:p>
            <a:r>
              <a:rPr lang="ru-RU" dirty="0"/>
              <a:t>- Сколько глаз у кошки?</a:t>
            </a:r>
          </a:p>
          <a:p>
            <a:r>
              <a:rPr lang="ru-RU" dirty="0"/>
              <a:t>- Сколько крыльев у птицы?</a:t>
            </a:r>
          </a:p>
          <a:p>
            <a:r>
              <a:rPr lang="ru-RU" dirty="0"/>
              <a:t>- Сколько ножек у стола? </a:t>
            </a:r>
            <a:endParaRPr lang="ru-RU" dirty="0" smtClean="0"/>
          </a:p>
          <a:p>
            <a:r>
              <a:rPr lang="ru-RU" dirty="0" smtClean="0"/>
              <a:t>- Выложить цифру и </a:t>
            </a:r>
            <a:r>
              <a:rPr lang="ru-RU" dirty="0"/>
              <a:t>т. д.</a:t>
            </a:r>
          </a:p>
          <a:p>
            <a:endParaRPr lang="ru-RU" dirty="0"/>
          </a:p>
          <a:p>
            <a:endParaRPr lang="ru-RU" dirty="0"/>
          </a:p>
        </p:txBody>
      </p:sp>
      <p:pic>
        <p:nvPicPr>
          <p:cNvPr id="4" name="Рисунок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1"/>
            <a:ext cx="3995225" cy="2799470"/>
          </a:xfrm>
          <a:prstGeom prst="rect">
            <a:avLst/>
          </a:prstGeom>
        </p:spPr>
      </p:pic>
      <p:pic>
        <p:nvPicPr>
          <p:cNvPr id="5" name="Рисунок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94909" y="3712193"/>
            <a:ext cx="4478217" cy="2820993"/>
          </a:xfrm>
          <a:prstGeom prst="rect">
            <a:avLst/>
          </a:prstGeom>
        </p:spPr>
      </p:pic>
      <p:pic>
        <p:nvPicPr>
          <p:cNvPr id="6" name="Рисунок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218829" y="150125"/>
            <a:ext cx="5641076" cy="3336878"/>
          </a:xfrm>
          <a:prstGeom prst="rect">
            <a:avLst/>
          </a:prstGeom>
        </p:spPr>
      </p:pic>
      <p:pic>
        <p:nvPicPr>
          <p:cNvPr id="7" name="Рисунок 6"/>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779453" y="1399736"/>
            <a:ext cx="3439376" cy="2269156"/>
          </a:xfrm>
          <a:prstGeom prst="rect">
            <a:avLst/>
          </a:prstGeom>
        </p:spPr>
      </p:pic>
    </p:spTree>
    <p:extLst>
      <p:ext uri="{BB962C8B-B14F-4D97-AF65-F5344CB8AC3E}">
        <p14:creationId xmlns:p14="http://schemas.microsoft.com/office/powerpoint/2010/main" val="949096255"/>
      </p:ext>
    </p:extLst>
  </p:cSld>
  <p:clrMapOvr>
    <a:masterClrMapping/>
  </p:clrMapOvr>
  <mc:AlternateContent xmlns:mc="http://schemas.openxmlformats.org/markup-compatibility/2006">
    <mc:Choice xmlns:p14="http://schemas.microsoft.com/office/powerpoint/2010/main" Requires="p14">
      <p:transition spd="slow" p14:dur="1200">
        <p14:prism/>
      </p:transition>
    </mc:Choice>
    <mc:Fallback>
      <p:transition spd="slow">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685800" y="559558"/>
            <a:ext cx="5428397" cy="5659127"/>
          </a:xfrm>
        </p:spPr>
        <p:txBody>
          <a:bodyPr/>
          <a:lstStyle/>
          <a:p>
            <a:r>
              <a:rPr lang="ru-RU" dirty="0" smtClean="0"/>
              <a:t>Массаж шариками </a:t>
            </a:r>
            <a:r>
              <a:rPr lang="ru-RU" dirty="0" err="1" smtClean="0"/>
              <a:t>Марблс</a:t>
            </a:r>
            <a:r>
              <a:rPr lang="ru-RU" dirty="0" smtClean="0"/>
              <a:t>:</a:t>
            </a:r>
          </a:p>
          <a:p>
            <a:r>
              <a:rPr lang="ru-RU" dirty="0" smtClean="0"/>
              <a:t>-  Вертим в руках</a:t>
            </a:r>
          </a:p>
          <a:p>
            <a:r>
              <a:rPr lang="ru-RU" dirty="0" smtClean="0"/>
              <a:t>- Щелкаем </a:t>
            </a:r>
            <a:r>
              <a:rPr lang="ru-RU" dirty="0" err="1" smtClean="0"/>
              <a:t>палицем</a:t>
            </a:r>
            <a:r>
              <a:rPr lang="ru-RU" dirty="0" smtClean="0"/>
              <a:t> по шарику</a:t>
            </a:r>
          </a:p>
          <a:p>
            <a:r>
              <a:rPr lang="ru-RU" dirty="0" smtClean="0"/>
              <a:t>- стрелять, направлять в специальные желобки и лунки, состязаться в точности попадания и т.д.</a:t>
            </a:r>
            <a:endParaRPr lang="ru-RU" dirty="0"/>
          </a:p>
        </p:txBody>
      </p:sp>
      <p:pic>
        <p:nvPicPr>
          <p:cNvPr id="4" name="Рисунок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34291" y="4057736"/>
            <a:ext cx="4578571" cy="2565778"/>
          </a:xfrm>
          <a:prstGeom prst="rect">
            <a:avLst/>
          </a:prstGeom>
        </p:spPr>
      </p:pic>
      <p:pic>
        <p:nvPicPr>
          <p:cNvPr id="5" name="Рисунок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659706" y="264136"/>
            <a:ext cx="4000500" cy="4000500"/>
          </a:xfrm>
          <a:prstGeom prst="rect">
            <a:avLst/>
          </a:prstGeom>
        </p:spPr>
      </p:pic>
      <p:pic>
        <p:nvPicPr>
          <p:cNvPr id="6" name="Рисунок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912340" y="2928000"/>
            <a:ext cx="3892062" cy="3078102"/>
          </a:xfrm>
          <a:prstGeom prst="rect">
            <a:avLst/>
          </a:prstGeom>
        </p:spPr>
      </p:pic>
    </p:spTree>
    <p:extLst>
      <p:ext uri="{BB962C8B-B14F-4D97-AF65-F5344CB8AC3E}">
        <p14:creationId xmlns:p14="http://schemas.microsoft.com/office/powerpoint/2010/main" val="2526920141"/>
      </p:ext>
    </p:extLst>
  </p:cSld>
  <p:clrMapOvr>
    <a:masterClrMapping/>
  </p:clrMapOvr>
  <p:transition spd="slow">
    <p:wheel spokes="1"/>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685800" y="423082"/>
            <a:ext cx="3476767" cy="5795604"/>
          </a:xfrm>
        </p:spPr>
        <p:txBody>
          <a:bodyPr/>
          <a:lstStyle/>
          <a:p>
            <a:r>
              <a:rPr lang="ru-RU" dirty="0"/>
              <a:t>Игры – лабиринты развивают координацию, ловкость и одновременно речь ребенка, </a:t>
            </a:r>
            <a:r>
              <a:rPr lang="ru-RU" dirty="0" smtClean="0"/>
              <a:t>можно </a:t>
            </a:r>
            <a:r>
              <a:rPr lang="ru-RU" dirty="0" err="1" smtClean="0"/>
              <a:t>наклеиить</a:t>
            </a:r>
            <a:r>
              <a:rPr lang="ru-RU" dirty="0" smtClean="0"/>
              <a:t> различные </a:t>
            </a:r>
            <a:r>
              <a:rPr lang="ru-RU" dirty="0"/>
              <a:t>картинки в «тупики», в которые попадает шарик. </a:t>
            </a:r>
          </a:p>
        </p:txBody>
      </p:sp>
      <p:pic>
        <p:nvPicPr>
          <p:cNvPr id="4" name="Рисунок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625040" y="3257929"/>
            <a:ext cx="5566960" cy="3600071"/>
          </a:xfrm>
          <a:prstGeom prst="rect">
            <a:avLst/>
          </a:prstGeom>
        </p:spPr>
      </p:pic>
      <p:pic>
        <p:nvPicPr>
          <p:cNvPr id="5" name="Рисунок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1386417">
            <a:off x="3928303" y="1142265"/>
            <a:ext cx="5057136" cy="4973614"/>
          </a:xfrm>
          <a:prstGeom prst="rect">
            <a:avLst/>
          </a:prstGeom>
        </p:spPr>
      </p:pic>
    </p:spTree>
    <p:extLst>
      <p:ext uri="{BB962C8B-B14F-4D97-AF65-F5344CB8AC3E}">
        <p14:creationId xmlns:p14="http://schemas.microsoft.com/office/powerpoint/2010/main" val="2891283433"/>
      </p:ext>
    </p:extLst>
  </p:cSld>
  <p:clrMapOvr>
    <a:masterClrMapping/>
  </p:clrMapOvr>
  <mc:AlternateContent xmlns:mc="http://schemas.openxmlformats.org/markup-compatibility/2006">
    <mc:Choice xmlns:p14="http://schemas.microsoft.com/office/powerpoint/2010/main" Requires="p14">
      <p:transition spd="slow" p14:dur="900">
        <p14:warp dir="in"/>
      </p:transition>
    </mc:Choice>
    <mc:Fallback>
      <p:transition spd="slow">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8001000" y="2367887"/>
            <a:ext cx="3981734" cy="4408226"/>
          </a:xfrm>
        </p:spPr>
        <p:txBody>
          <a:bodyPr/>
          <a:lstStyle/>
          <a:p>
            <a:pPr marL="0" indent="0">
              <a:buNone/>
            </a:pPr>
            <a:r>
              <a:rPr lang="ru-RU" dirty="0"/>
              <a:t>К</a:t>
            </a:r>
            <a:r>
              <a:rPr lang="ru-RU" dirty="0" smtClean="0"/>
              <a:t>амешки </a:t>
            </a:r>
            <a:r>
              <a:rPr lang="ru-RU" dirty="0"/>
              <a:t>могут быть разной формы, </a:t>
            </a:r>
            <a:r>
              <a:rPr lang="ru-RU" dirty="0" smtClean="0"/>
              <a:t>с ними легко создать </a:t>
            </a:r>
            <a:r>
              <a:rPr lang="ru-RU" dirty="0"/>
              <a:t>картины природы, это и море и осенний лес, добавляя любые картинки — дети создают шедевры. </a:t>
            </a:r>
            <a:r>
              <a:rPr lang="ru-RU" dirty="0" smtClean="0"/>
              <a:t> </a:t>
            </a:r>
            <a:r>
              <a:rPr lang="ru-RU" dirty="0"/>
              <a:t>Дети с радостью описывают природу, рассказывают о своем жизненном опыте</a:t>
            </a:r>
            <a:r>
              <a:rPr lang="ru-RU" dirty="0" smtClean="0"/>
              <a:t>.</a:t>
            </a:r>
          </a:p>
          <a:p>
            <a:pPr marL="0" indent="0">
              <a:buNone/>
            </a:pPr>
            <a:r>
              <a:rPr lang="ru-RU" dirty="0" smtClean="0"/>
              <a:t>Картины могут оживать, передвигая или добавляя новые сюжеты.</a:t>
            </a:r>
          </a:p>
        </p:txBody>
      </p:sp>
      <p:pic>
        <p:nvPicPr>
          <p:cNvPr id="4" name="Рисунок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00167" y="225188"/>
            <a:ext cx="4289945" cy="2968388"/>
          </a:xfrm>
          <a:prstGeom prst="rect">
            <a:avLst/>
          </a:prstGeom>
        </p:spPr>
      </p:pic>
      <p:pic>
        <p:nvPicPr>
          <p:cNvPr id="5" name="Рисунок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310915" y="2367887"/>
            <a:ext cx="4554746" cy="3896435"/>
          </a:xfrm>
          <a:prstGeom prst="rect">
            <a:avLst/>
          </a:prstGeom>
        </p:spPr>
      </p:pic>
      <p:pic>
        <p:nvPicPr>
          <p:cNvPr id="6" name="Рисунок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265159" y="0"/>
            <a:ext cx="3366447" cy="2367887"/>
          </a:xfrm>
          <a:prstGeom prst="rect">
            <a:avLst/>
          </a:prstGeom>
        </p:spPr>
      </p:pic>
      <p:pic>
        <p:nvPicPr>
          <p:cNvPr id="2" name="Рисунок 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00167" y="3691719"/>
            <a:ext cx="3390016" cy="3084394"/>
          </a:xfrm>
          <a:prstGeom prst="rect">
            <a:avLst/>
          </a:prstGeom>
        </p:spPr>
      </p:pic>
    </p:spTree>
    <p:extLst>
      <p:ext uri="{BB962C8B-B14F-4D97-AF65-F5344CB8AC3E}">
        <p14:creationId xmlns:p14="http://schemas.microsoft.com/office/powerpoint/2010/main" val="967677681"/>
      </p:ext>
    </p:extLst>
  </p:cSld>
  <p:clrMapOvr>
    <a:masterClrMapping/>
  </p:clrMapOvr>
  <mc:AlternateContent xmlns:mc="http://schemas.openxmlformats.org/markup-compatibility/2006">
    <mc:Choice xmlns:p14="http://schemas.microsoft.com/office/powerpoint/2010/main" Requires="p14">
      <p:transition spd="slow" p14:dur="1200">
        <p:dissolve/>
      </p:transition>
    </mc:Choice>
    <mc:Fallback>
      <p:transition spd="slow">
        <p:dissolv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ru-RU" dirty="0" smtClean="0"/>
              <a:t>СПАСИБО ЗА </a:t>
            </a:r>
            <a:r>
              <a:rPr lang="ru-RU" dirty="0" err="1" smtClean="0"/>
              <a:t>ВнИМАНИЕ</a:t>
            </a:r>
            <a:r>
              <a:rPr lang="ru-RU" dirty="0" smtClean="0"/>
              <a:t>!</a:t>
            </a:r>
            <a:br>
              <a:rPr lang="ru-RU" dirty="0" smtClean="0"/>
            </a:br>
            <a:r>
              <a:rPr lang="ru-RU" i="1" dirty="0" smtClean="0"/>
              <a:t>Удачи вам в ваших начинаниях!</a:t>
            </a:r>
            <a:r>
              <a:rPr lang="ru-RU" dirty="0" smtClean="0"/>
              <a:t> </a:t>
            </a:r>
            <a:endParaRPr lang="ru-RU" dirty="0"/>
          </a:p>
        </p:txBody>
      </p:sp>
      <p:pic>
        <p:nvPicPr>
          <p:cNvPr id="3" name="Рисунок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20729947">
            <a:off x="1116497" y="2340965"/>
            <a:ext cx="4390834" cy="3893129"/>
          </a:xfrm>
          <a:prstGeom prst="rect">
            <a:avLst/>
          </a:prstGeom>
        </p:spPr>
      </p:pic>
      <p:pic>
        <p:nvPicPr>
          <p:cNvPr id="4" name="Рисунок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925330">
            <a:off x="6850591" y="2696158"/>
            <a:ext cx="4553856" cy="3482851"/>
          </a:xfrm>
          <a:prstGeom prst="rect">
            <a:avLst/>
          </a:prstGeom>
        </p:spPr>
      </p:pic>
    </p:spTree>
    <p:extLst>
      <p:ext uri="{BB962C8B-B14F-4D97-AF65-F5344CB8AC3E}">
        <p14:creationId xmlns:p14="http://schemas.microsoft.com/office/powerpoint/2010/main" val="272999571"/>
      </p:ext>
    </p:extLst>
  </p:cSld>
  <p:clrMapOvr>
    <a:masterClrMapping/>
  </p:clrMapOvr>
  <mc:AlternateContent xmlns:mc="http://schemas.openxmlformats.org/markup-compatibility/2006">
    <mc:Choice xmlns:p14="http://schemas.microsoft.com/office/powerpoint/2010/main" Requires="p14">
      <p:transition spd="slow" p14:dur="800">
        <p14:flythrough/>
      </p:transition>
    </mc:Choice>
    <mc:Fallback>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След самолета">
  <a:themeElements>
    <a:clrScheme name="След самолета">
      <a:dk1>
        <a:sysClr val="windowText" lastClr="000000"/>
      </a:dk1>
      <a:lt1>
        <a:sysClr val="window" lastClr="FFFFFF"/>
      </a:lt1>
      <a:dk2>
        <a:srgbClr val="454545"/>
      </a:dk2>
      <a:lt2>
        <a:srgbClr val="DADADA"/>
      </a:lt2>
      <a:accent1>
        <a:srgbClr val="DF2E28"/>
      </a:accent1>
      <a:accent2>
        <a:srgbClr val="FE801A"/>
      </a:accent2>
      <a:accent3>
        <a:srgbClr val="E9BF35"/>
      </a:accent3>
      <a:accent4>
        <a:srgbClr val="81BB42"/>
      </a:accent4>
      <a:accent5>
        <a:srgbClr val="32C7A9"/>
      </a:accent5>
      <a:accent6>
        <a:srgbClr val="4A9BDC"/>
      </a:accent6>
      <a:hlink>
        <a:srgbClr val="F0532B"/>
      </a:hlink>
      <a:folHlink>
        <a:srgbClr val="F38B53"/>
      </a:folHlink>
    </a:clrScheme>
    <a:fontScheme name="След самолета">
      <a:majorFont>
        <a:latin typeface="Century Gothic"/>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лед самолета">
      <a:fillStyleLst>
        <a:solidFill>
          <a:schemeClr val="phClr"/>
        </a:solidFill>
        <a:gradFill rotWithShape="1">
          <a:gsLst>
            <a:gs pos="0">
              <a:schemeClr val="phClr">
                <a:tint val="69000"/>
                <a:alpha val="100000"/>
                <a:satMod val="109000"/>
                <a:lumMod val="110000"/>
              </a:schemeClr>
            </a:gs>
            <a:gs pos="52000">
              <a:schemeClr val="phClr">
                <a:tint val="74000"/>
                <a:satMod val="100000"/>
                <a:lumMod val="104000"/>
              </a:schemeClr>
            </a:gs>
            <a:gs pos="100000">
              <a:schemeClr val="phClr">
                <a:tint val="78000"/>
                <a:satMod val="100000"/>
                <a:lumMod val="100000"/>
              </a:schemeClr>
            </a:gs>
          </a:gsLst>
          <a:lin ang="5400000" scaled="0"/>
        </a:gradFill>
        <a:gradFill rotWithShape="1">
          <a:gsLst>
            <a:gs pos="0">
              <a:schemeClr val="phClr">
                <a:tint val="96000"/>
                <a:satMod val="100000"/>
                <a:lumMod val="104000"/>
              </a:schemeClr>
            </a:gs>
            <a:gs pos="78000">
              <a:schemeClr val="phClr">
                <a:shade val="100000"/>
                <a:satMod val="110000"/>
                <a:lumMod val="100000"/>
              </a:schemeClr>
            </a:gs>
          </a:gsLst>
          <a:lin ang="5400000" scaled="0"/>
        </a:gradFill>
      </a:fillStyleLst>
      <a:lnStyleLst>
        <a:ln w="9525"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scene3d>
            <a:camera prst="orthographicFront">
              <a:rot lat="0" lon="0" rev="0"/>
            </a:camera>
            <a:lightRig rig="threePt" dir="t"/>
          </a:scene3d>
          <a:sp3d>
            <a:bevelT w="25400" h="12700"/>
          </a:sp3d>
        </a:effectStyle>
        <a:effectStyle>
          <a:effectLst>
            <a:outerShdw blurRad="57150" dist="19050" dir="5400000" algn="ctr" rotWithShape="0">
              <a:srgbClr val="000000">
                <a:alpha val="48000"/>
              </a:srgbClr>
            </a:outerShdw>
          </a:effectLst>
          <a:scene3d>
            <a:camera prst="orthographicFront">
              <a:rot lat="0" lon="0" rev="0"/>
            </a:camera>
            <a:lightRig rig="threePt" dir="t"/>
          </a:scene3d>
          <a:sp3d>
            <a:bevelT w="50800" h="25400"/>
          </a:sp3d>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Vapor Trail" id="{4FDF2955-7D9C-493C-B9F9-C205151B46CD}" vid="{8F31A783-2159-4870-BC29-2BA7D038EA44}"/>
    </a:ext>
  </a:extLst>
</a:theme>
</file>

<file path=docProps/app.xml><?xml version="1.0" encoding="utf-8"?>
<Properties xmlns="http://schemas.openxmlformats.org/officeDocument/2006/extended-properties" xmlns:vt="http://schemas.openxmlformats.org/officeDocument/2006/docPropsVTypes">
  <Template>TM04033937[[fn=След самолета]]</Template>
  <TotalTime>217</TotalTime>
  <Words>1038</Words>
  <Application>Microsoft Office PowerPoint</Application>
  <PresentationFormat>Произвольный</PresentationFormat>
  <Paragraphs>75</Paragraphs>
  <Slides>20</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20</vt:i4>
      </vt:variant>
    </vt:vector>
  </HeadingPairs>
  <TitlesOfParts>
    <vt:vector size="21" baseType="lpstr">
      <vt:lpstr>След самолета</vt:lpstr>
      <vt:lpstr>ШАРИКИ МАРБЛС И КАМЕШКИ КАБАШОНЫ В РАБОТЕ ЛОГОПЕДА</vt:lpstr>
      <vt:lpstr>Презентация PowerPoint</vt:lpstr>
      <vt:lpstr>Презентация PowerPoint</vt:lpstr>
      <vt:lpstr>Игры и упражнения с шариками марблс и камешками - кабошонами</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СПАСИБО ЗА ВнИМАНИЕ! Удачи вам в ваших начинаниях! </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ШАРИКИ МАРБЛС И КАМЕШКИ КАБАШОНЫ В РАБОТЕ ЛОГОПЕДА</dc:title>
  <dc:creator>Пользователь Windows</dc:creator>
  <cp:lastModifiedBy>user</cp:lastModifiedBy>
  <cp:revision>20</cp:revision>
  <dcterms:created xsi:type="dcterms:W3CDTF">2017-09-21T04:10:36Z</dcterms:created>
  <dcterms:modified xsi:type="dcterms:W3CDTF">2017-09-22T01:18:47Z</dcterms:modified>
</cp:coreProperties>
</file>