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598D-66F4-4FD5-9528-C17A790BC257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50AE0-9807-41AC-A43A-184A51C4FB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43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598D-66F4-4FD5-9528-C17A790BC257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50AE0-9807-41AC-A43A-184A51C4FB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219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598D-66F4-4FD5-9528-C17A790BC257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50AE0-9807-41AC-A43A-184A51C4FB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292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598D-66F4-4FD5-9528-C17A790BC257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50AE0-9807-41AC-A43A-184A51C4FB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335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598D-66F4-4FD5-9528-C17A790BC257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50AE0-9807-41AC-A43A-184A51C4FB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743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598D-66F4-4FD5-9528-C17A790BC257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50AE0-9807-41AC-A43A-184A51C4FB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736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598D-66F4-4FD5-9528-C17A790BC257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50AE0-9807-41AC-A43A-184A51C4FB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807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598D-66F4-4FD5-9528-C17A790BC257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50AE0-9807-41AC-A43A-184A51C4FB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550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598D-66F4-4FD5-9528-C17A790BC257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50AE0-9807-41AC-A43A-184A51C4FB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022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598D-66F4-4FD5-9528-C17A790BC257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50AE0-9807-41AC-A43A-184A51C4FB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4126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8598D-66F4-4FD5-9528-C17A790BC257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50AE0-9807-41AC-A43A-184A51C4FB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66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8598D-66F4-4FD5-9528-C17A790BC257}" type="datetimeFigureOut">
              <a:rPr lang="ru-RU" smtClean="0"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50AE0-9807-41AC-A43A-184A51C4FB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798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&lt;strong&gt;Синий&lt;/strong&gt; &lt;strong&gt;фон&lt;/strong&gt; обои картинки на рабочий стол скачать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581" b="91617" l="5843" r="97079">
                        <a14:foregroundMark x1="8315" y1="35928" x2="8315" y2="35928"/>
                        <a14:foregroundMark x1="6292" y1="67365" x2="6292" y2="67365"/>
                        <a14:foregroundMark x1="20449" y1="11078" x2="20449" y2="11078"/>
                        <a14:foregroundMark x1="93034" y1="51497" x2="93034" y2="51497"/>
                        <a14:foregroundMark x1="97079" y1="54192" x2="97079" y2="54192"/>
                        <a14:foregroundMark x1="81798" y1="91617" x2="81798" y2="916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9572" y="-59913"/>
            <a:ext cx="7015655" cy="52656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145280" y="2697480"/>
            <a:ext cx="4617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dirty="0" err="1"/>
              <a:t>Т</a:t>
            </a:r>
            <a:r>
              <a:rPr lang="ru-RU" sz="9600" dirty="0" err="1" smtClean="0"/>
              <a:t>анграм</a:t>
            </a:r>
            <a:endParaRPr lang="ru-RU" sz="9600" dirty="0"/>
          </a:p>
        </p:txBody>
      </p:sp>
      <p:sp>
        <p:nvSpPr>
          <p:cNvPr id="9" name="TextBox 8"/>
          <p:cNvSpPr txBox="1"/>
          <p:nvPr/>
        </p:nvSpPr>
        <p:spPr>
          <a:xfrm>
            <a:off x="6934200" y="5425440"/>
            <a:ext cx="579145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Презентацию выполнила</a:t>
            </a:r>
          </a:p>
          <a:p>
            <a:r>
              <a:rPr lang="ru-RU" sz="2000" dirty="0" smtClean="0"/>
              <a:t>Бабаева. Н.В.</a:t>
            </a:r>
          </a:p>
          <a:p>
            <a:r>
              <a:rPr lang="ru-RU" sz="2000" dirty="0" smtClean="0"/>
              <a:t>Воспитатель МКДОУ «Детский сад «Теремок»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887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&lt;strong&gt;Синий фон&lt;/strong&gt; обои картинки на рабочий стол скачать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4800" y="563880"/>
            <a:ext cx="11887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Очень </a:t>
            </a:r>
            <a:r>
              <a:rPr lang="ru-RU" sz="2000" b="1" dirty="0" err="1" smtClean="0"/>
              <a:t>очень</a:t>
            </a:r>
            <a:r>
              <a:rPr lang="ru-RU" sz="2000" b="1" dirty="0" smtClean="0"/>
              <a:t> давно в Китае у императора родился долгожданный сын и наследник.  Шли годы. Мальчик рос здоровым и сообразительным. Но одно огорчало императора: его сын , будущий правитель огромной страны , не хотел учиться. Мальчик целыми днями только гулял и играл игрушками.</a:t>
            </a:r>
            <a:endParaRPr lang="ru-RU" sz="2000" b="1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96" y="2355501"/>
            <a:ext cx="6410848" cy="428059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744" y="2355501"/>
            <a:ext cx="7047372" cy="685800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298" y="2355501"/>
            <a:ext cx="4296190" cy="4304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81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&lt;strong&gt;Синий фон&lt;/strong&gt; обои картинки на рабочий стол скачать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1" y="9525"/>
            <a:ext cx="12192000" cy="68484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6281" y="441960"/>
            <a:ext cx="10820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И тогда император призвал к себе трёх мудрецов, один из которых был известен как математик, другой прославился как художник, третий был знаменитым  философом и повелел им  придумать игру, играя которой, его сын научился бы математики, научился смотреть на мир глазами художника, стал бы умным и терпеливым как истинный философ и понял бы что  часто сложные вещи состоят из простых вещей. </a:t>
            </a:r>
            <a:endParaRPr lang="ru-RU" sz="20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59" y="2211699"/>
            <a:ext cx="3735722" cy="46367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920" y="1510206"/>
            <a:ext cx="4066169" cy="541705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2" y="2016773"/>
            <a:ext cx="3783736" cy="482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8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&lt;strong&gt;Синий фон&lt;/strong&gt; обои картинки на рабочий стол скачать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72640" y="548640"/>
            <a:ext cx="8138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Три мудреца долго думали  и придумали очень интересную игру  «</a:t>
            </a:r>
            <a:r>
              <a:rPr lang="ru-RU" sz="2000" b="1" dirty="0" err="1" smtClean="0"/>
              <a:t>Танграм</a:t>
            </a:r>
            <a:r>
              <a:rPr lang="ru-RU" sz="2000" b="1" dirty="0" smtClean="0"/>
              <a:t>»</a:t>
            </a:r>
            <a:endParaRPr lang="ru-RU" sz="2000" b="1" dirty="0"/>
          </a:p>
        </p:txBody>
      </p:sp>
      <p:pic>
        <p:nvPicPr>
          <p:cNvPr id="4" name="Рисунок 3" descr="Новый: Игры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720" y="1573143"/>
            <a:ext cx="4754880" cy="475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49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&lt;strong&gt;Синий фон&lt;/strong&gt; обои картинки на рабочий стол скачать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9840" y="731520"/>
            <a:ext cx="6507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Эта игра оказалась настолько увлекательна что в неё стали играть дети не только в Китае но и  по всему миру.</a:t>
            </a:r>
            <a:endParaRPr lang="ru-RU" sz="2000" b="1" dirty="0"/>
          </a:p>
        </p:txBody>
      </p:sp>
      <p:pic>
        <p:nvPicPr>
          <p:cNvPr id="4" name="Рисунок 3" descr="&lt;strong&gt;Танграм&lt;/strong&gt; для &lt;strong&gt;детей&lt;/strong&gt; с 2 до 6 лет - YouTub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828801"/>
            <a:ext cx="3855720" cy="2499216"/>
          </a:xfrm>
          <a:prstGeom prst="rect">
            <a:avLst/>
          </a:prstGeom>
        </p:spPr>
      </p:pic>
      <p:pic>
        <p:nvPicPr>
          <p:cNvPr id="5" name="Рисунок 4" descr="&lt;strong&gt;ТАНГРАМ&lt;/strong&gt; | Игры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320" y="1940052"/>
            <a:ext cx="3764280" cy="2387965"/>
          </a:xfrm>
          <a:prstGeom prst="rect">
            <a:avLst/>
          </a:prstGeom>
        </p:spPr>
      </p:pic>
      <p:pic>
        <p:nvPicPr>
          <p:cNvPr id="6" name="Рисунок 5" descr="&lt;strong&gt;Танграм&lt;/strong&gt; большой, Розумний Лис: цены, описание, отзывы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1940052"/>
            <a:ext cx="3268979" cy="2387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242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&lt;strong&gt;Синий фон&lt;/strong&gt; обои картинки на рабочий стол скачать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12520" y="548640"/>
            <a:ext cx="106456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Квадрат составленный из 7 геометрических фигур ещё называют «Доской мудрости» а фигурки – </a:t>
            </a:r>
            <a:r>
              <a:rPr lang="ru-RU" sz="2000" b="1" dirty="0" err="1" smtClean="0"/>
              <a:t>танами</a:t>
            </a:r>
            <a:r>
              <a:rPr lang="ru-RU" sz="2000" b="1" dirty="0" smtClean="0"/>
              <a:t>. Какие это фигуры? (квадрат, четырёхугольник, 2 больших треугольника, 2 маленьких треугольника и 1 средний.</a:t>
            </a:r>
            <a:endParaRPr lang="ru-RU" sz="2000" b="1" dirty="0"/>
          </a:p>
        </p:txBody>
      </p:sp>
      <p:pic>
        <p:nvPicPr>
          <p:cNvPr id="5" name="Рисунок 4" descr="&lt;strong&gt;Танграм&lt;/strong&gt;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030" y="1564303"/>
            <a:ext cx="4457700" cy="427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14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&lt;strong&gt;Синий фон&lt;/strong&gt; обои картинки на рабочий стол скачать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0" y="0"/>
            <a:ext cx="12192000" cy="690286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67000" y="518160"/>
            <a:ext cx="9125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Из фигурок </a:t>
            </a:r>
            <a:r>
              <a:rPr lang="ru-RU" sz="2000" b="1" dirty="0" err="1" smtClean="0"/>
              <a:t>танграма</a:t>
            </a:r>
            <a:r>
              <a:rPr lang="ru-RU" sz="2000" b="1" dirty="0" smtClean="0"/>
              <a:t> можно собрать огромное количество фигур.</a:t>
            </a:r>
            <a:endParaRPr lang="ru-RU" sz="2000" b="1" dirty="0"/>
          </a:p>
        </p:txBody>
      </p:sp>
      <p:pic>
        <p:nvPicPr>
          <p:cNvPr id="4" name="Рисунок 3" descr="Puzzle Chinese &lt;strong&gt;Tangram&lt;/strong&gt; · Free vector graphic on Pixaba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92" y="1220483"/>
            <a:ext cx="2982582" cy="2667651"/>
          </a:xfrm>
          <a:prstGeom prst="rect">
            <a:avLst/>
          </a:prstGeom>
        </p:spPr>
      </p:pic>
      <p:pic>
        <p:nvPicPr>
          <p:cNvPr id="9" name="Рисунок 8" descr="Clipart - &lt;strong&gt;Tangram&lt;/strong&gt;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960" y="1171232"/>
            <a:ext cx="3868330" cy="3145558"/>
          </a:xfrm>
          <a:prstGeom prst="rect">
            <a:avLst/>
          </a:prstGeom>
        </p:spPr>
      </p:pic>
      <p:pic>
        <p:nvPicPr>
          <p:cNvPr id="10" name="Рисунок 9" descr="Forme Puzzle Cinese · Grafica vettoriale gratuita su Pixab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7280" y="1068969"/>
            <a:ext cx="2727945" cy="3301042"/>
          </a:xfrm>
          <a:prstGeom prst="rect">
            <a:avLst/>
          </a:prstGeom>
        </p:spPr>
      </p:pic>
      <p:pic>
        <p:nvPicPr>
          <p:cNvPr id="11" name="Рисунок 10" descr="File:&lt;strong&gt;Tangram&lt;/strong&gt; Swan 001.svg.hi.png - The Work of God's Childr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933" y="4190348"/>
            <a:ext cx="4032277" cy="2500012"/>
          </a:xfrm>
          <a:prstGeom prst="rect">
            <a:avLst/>
          </a:prstGeom>
        </p:spPr>
      </p:pic>
      <p:pic>
        <p:nvPicPr>
          <p:cNvPr id="12" name="Рисунок 11" descr="File:&lt;strong&gt;Tangram&lt;/strong&gt;-bunny.svg - Wikipedia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30834" y="3276600"/>
            <a:ext cx="2275840" cy="341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424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&lt;strong&gt;Синий фон&lt;/strong&gt; обои картинки на рабочий стол скачать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25040" y="2407920"/>
            <a:ext cx="760977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smtClean="0"/>
              <a:t>Спасибо за внимание.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val="2730338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214</Words>
  <Application>Microsoft Office PowerPoint</Application>
  <PresentationFormat>Широкоэкранный</PresentationFormat>
  <Paragraphs>11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 Игнашевич</dc:creator>
  <cp:lastModifiedBy>Наталья Игнашевич</cp:lastModifiedBy>
  <cp:revision>23</cp:revision>
  <dcterms:created xsi:type="dcterms:W3CDTF">2021-01-30T08:05:04Z</dcterms:created>
  <dcterms:modified xsi:type="dcterms:W3CDTF">2021-01-31T06:40:53Z</dcterms:modified>
  <cp:contentStatus/>
</cp:coreProperties>
</file>